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5.xml" ContentType="application/vnd.openxmlformats-officedocument.presentationml.tags+xml"/>
  <Override PartName="/ppt/notesSlides/notesSlide9.xml" ContentType="application/vnd.openxmlformats-officedocument.presentationml.notesSlide+xml"/>
  <Override PartName="/ppt/tags/tag16.xml" ContentType="application/vnd.openxmlformats-officedocument.presentationml.tags+xml"/>
  <Override PartName="/ppt/notesSlides/notesSlide10.xml" ContentType="application/vnd.openxmlformats-officedocument.presentationml.notesSlide+xml"/>
  <Override PartName="/ppt/tags/tag17.xml" ContentType="application/vnd.openxmlformats-officedocument.presentationml.tags+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8.xml" ContentType="application/vnd.openxmlformats-officedocument.presentationml.tags+xml"/>
  <Override PartName="/ppt/notesSlides/notesSlide12.xml" ContentType="application/vnd.openxmlformats-officedocument.presentationml.notesSlide+xml"/>
  <Override PartName="/ppt/tags/tag19.xml" ContentType="application/vnd.openxmlformats-officedocument.presentationml.tags+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20.xml" ContentType="application/vnd.openxmlformats-officedocument.presentationml.tags+xml"/>
  <Override PartName="/ppt/notesSlides/notesSlide14.xml" ContentType="application/vnd.openxmlformats-officedocument.presentationml.notesSlide+xml"/>
  <Override PartName="/ppt/tags/tag21.xml" ContentType="application/vnd.openxmlformats-officedocument.presentationml.tags+xml"/>
  <Override PartName="/ppt/notesSlides/notesSlide15.xml" ContentType="application/vnd.openxmlformats-officedocument.presentationml.notesSlide+xml"/>
  <Override PartName="/ppt/tags/tag22.xml" ContentType="application/vnd.openxmlformats-officedocument.presentationml.tags+xml"/>
  <Override PartName="/ppt/notesSlides/notesSlide16.xml" ContentType="application/vnd.openxmlformats-officedocument.presentationml.notesSlide+xml"/>
  <Override PartName="/ppt/tags/tag23.xml" ContentType="application/vnd.openxmlformats-officedocument.presentationml.tags+xml"/>
  <Override PartName="/ppt/notesSlides/notesSlide17.xml" ContentType="application/vnd.openxmlformats-officedocument.presentationml.notesSlide+xml"/>
  <Override PartName="/ppt/tags/tag24.xml" ContentType="application/vnd.openxmlformats-officedocument.presentationml.tags+xml"/>
  <Override PartName="/ppt/notesSlides/notesSlide18.xml" ContentType="application/vnd.openxmlformats-officedocument.presentationml.notesSlide+xml"/>
  <Override PartName="/ppt/tags/tag25.xml" ContentType="application/vnd.openxmlformats-officedocument.presentationml.tags+xml"/>
  <Override PartName="/ppt/notesSlides/notesSlide19.xml" ContentType="application/vnd.openxmlformats-officedocument.presentationml.notesSlide+xml"/>
  <Override PartName="/ppt/tags/tag26.xml" ContentType="application/vnd.openxmlformats-officedocument.presentationml.tags+xml"/>
  <Override PartName="/ppt/notesSlides/notesSlide20.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21.xml" ContentType="application/vnd.openxmlformats-officedocument.presentationml.notesSlide+xml"/>
  <Override PartName="/ppt/tags/tag30.xml" ContentType="application/vnd.openxmlformats-officedocument.presentationml.tags+xml"/>
  <Override PartName="/ppt/notesSlides/notesSlide22.xml" ContentType="application/vnd.openxmlformats-officedocument.presentationml.notesSlide+xml"/>
  <Override PartName="/ppt/tags/tag31.xml" ContentType="application/vnd.openxmlformats-officedocument.presentationml.tags+xml"/>
  <Override PartName="/ppt/notesSlides/notesSlide23.xml" ContentType="application/vnd.openxmlformats-officedocument.presentationml.notesSlide+xml"/>
  <Override PartName="/ppt/tags/tag32.xml" ContentType="application/vnd.openxmlformats-officedocument.presentationml.tags+xml"/>
  <Override PartName="/ppt/notesSlides/notesSlide24.xml" ContentType="application/vnd.openxmlformats-officedocument.presentationml.notesSlide+xml"/>
  <Override PartName="/ppt/tags/tag33.xml" ContentType="application/vnd.openxmlformats-officedocument.presentationml.tags+xml"/>
  <Override PartName="/ppt/notesSlides/notesSlide2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34.xml" ContentType="application/vnd.openxmlformats-officedocument.presentationml.tags+xml"/>
  <Override PartName="/ppt/notesSlides/notesSlide2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35.xml" ContentType="application/vnd.openxmlformats-officedocument.presentationml.tags+xml"/>
  <Override PartName="/ppt/notesSlides/notesSlide27.xml" ContentType="application/vnd.openxmlformats-officedocument.presentationml.notesSlide+xml"/>
  <Override PartName="/ppt/tags/tag36.xml" ContentType="application/vnd.openxmlformats-officedocument.presentationml.tags+xml"/>
  <Override PartName="/ppt/notesSlides/notesSlide28.xml" ContentType="application/vnd.openxmlformats-officedocument.presentationml.notesSlide+xml"/>
  <Override PartName="/ppt/tags/tag37.xml" ContentType="application/vnd.openxmlformats-officedocument.presentationml.tags+xml"/>
  <Override PartName="/ppt/notesSlides/notesSlide29.xml" ContentType="application/vnd.openxmlformats-officedocument.presentationml.notesSlide+xml"/>
  <Override PartName="/ppt/tags/tag38.xml" ContentType="application/vnd.openxmlformats-officedocument.presentationml.tags+xml"/>
  <Override PartName="/ppt/notesSlides/notesSlide30.xml" ContentType="application/vnd.openxmlformats-officedocument.presentationml.notesSlide+xml"/>
  <Override PartName="/ppt/tags/tag39.xml" ContentType="application/vnd.openxmlformats-officedocument.presentationml.tags+xml"/>
  <Override PartName="/ppt/notesSlides/notesSlide31.xml" ContentType="application/vnd.openxmlformats-officedocument.presentationml.notesSlide+xml"/>
  <Override PartName="/ppt/tags/tag40.xml" ContentType="application/vnd.openxmlformats-officedocument.presentationml.tags+xml"/>
  <Override PartName="/ppt/notesSlides/notesSlide32.xml" ContentType="application/vnd.openxmlformats-officedocument.presentationml.notesSlide+xml"/>
  <Override PartName="/ppt/tags/tag41.xml" ContentType="application/vnd.openxmlformats-officedocument.presentationml.tags+xml"/>
  <Override PartName="/ppt/notesSlides/notesSlide33.xml" ContentType="application/vnd.openxmlformats-officedocument.presentationml.notesSlide+xml"/>
  <Override PartName="/ppt/tags/tag42.xml" ContentType="application/vnd.openxmlformats-officedocument.presentationml.tags+xml"/>
  <Override PartName="/ppt/notesSlides/notesSlide34.xml" ContentType="application/vnd.openxmlformats-officedocument.presentationml.notesSlide+xml"/>
  <Override PartName="/ppt/tags/tag43.xml" ContentType="application/vnd.openxmlformats-officedocument.presentationml.tags+xml"/>
  <Override PartName="/ppt/notesSlides/notesSlide3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44.xml" ContentType="application/vnd.openxmlformats-officedocument.presentationml.tags+xml"/>
  <Override PartName="/ppt/notesSlides/notesSlide36.xml" ContentType="application/vnd.openxmlformats-officedocument.presentationml.notesSlide+xml"/>
  <Override PartName="/ppt/tags/tag45.xml" ContentType="application/vnd.openxmlformats-officedocument.presentationml.tags+xml"/>
  <Override PartName="/ppt/notesSlides/notesSlide3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46.xml" ContentType="application/vnd.openxmlformats-officedocument.presentationml.tags+xml"/>
  <Override PartName="/ppt/notesSlides/notesSlide38.xml" ContentType="application/vnd.openxmlformats-officedocument.presentationml.notesSlide+xml"/>
  <Override PartName="/ppt/tags/tag47.xml" ContentType="application/vnd.openxmlformats-officedocument.presentationml.tags+xml"/>
  <Override PartName="/ppt/notesSlides/notesSlide3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ags/tag48.xml" ContentType="application/vnd.openxmlformats-officedocument.presentationml.tags+xml"/>
  <Override PartName="/ppt/notesSlides/notesSlide4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49.xml" ContentType="application/vnd.openxmlformats-officedocument.presentationml.tags+xml"/>
  <Override PartName="/ppt/notesSlides/notesSlide4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tags/tag50.xml" ContentType="application/vnd.openxmlformats-officedocument.presentationml.tags+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2"/>
  </p:notesMasterIdLst>
  <p:handoutMasterIdLst>
    <p:handoutMasterId r:id="rId53"/>
  </p:handoutMasterIdLst>
  <p:sldIdLst>
    <p:sldId id="258" r:id="rId2"/>
    <p:sldId id="271" r:id="rId3"/>
    <p:sldId id="1565" r:id="rId4"/>
    <p:sldId id="319" r:id="rId5"/>
    <p:sldId id="1563" r:id="rId6"/>
    <p:sldId id="1599" r:id="rId7"/>
    <p:sldId id="1600" r:id="rId8"/>
    <p:sldId id="1601" r:id="rId9"/>
    <p:sldId id="1602" r:id="rId10"/>
    <p:sldId id="1566" r:id="rId11"/>
    <p:sldId id="341" r:id="rId12"/>
    <p:sldId id="1549" r:id="rId13"/>
    <p:sldId id="1547" r:id="rId14"/>
    <p:sldId id="336" r:id="rId15"/>
    <p:sldId id="1546" r:id="rId16"/>
    <p:sldId id="1567" r:id="rId17"/>
    <p:sldId id="329" r:id="rId18"/>
    <p:sldId id="1568" r:id="rId19"/>
    <p:sldId id="1554" r:id="rId20"/>
    <p:sldId id="1569" r:id="rId21"/>
    <p:sldId id="1571" r:id="rId22"/>
    <p:sldId id="1570" r:id="rId23"/>
    <p:sldId id="1573" r:id="rId24"/>
    <p:sldId id="1574" r:id="rId25"/>
    <p:sldId id="1575" r:id="rId26"/>
    <p:sldId id="1577" r:id="rId27"/>
    <p:sldId id="1576" r:id="rId28"/>
    <p:sldId id="1578" r:id="rId29"/>
    <p:sldId id="1579" r:id="rId30"/>
    <p:sldId id="1597" r:id="rId31"/>
    <p:sldId id="1580" r:id="rId32"/>
    <p:sldId id="1581" r:id="rId33"/>
    <p:sldId id="1594" r:id="rId34"/>
    <p:sldId id="1596" r:id="rId35"/>
    <p:sldId id="1582" r:id="rId36"/>
    <p:sldId id="1583" r:id="rId37"/>
    <p:sldId id="1584" r:id="rId38"/>
    <p:sldId id="1585" r:id="rId39"/>
    <p:sldId id="1595" r:id="rId40"/>
    <p:sldId id="1586" r:id="rId41"/>
    <p:sldId id="1592" r:id="rId42"/>
    <p:sldId id="1587" r:id="rId43"/>
    <p:sldId id="1588" r:id="rId44"/>
    <p:sldId id="1558" r:id="rId45"/>
    <p:sldId id="1590" r:id="rId46"/>
    <p:sldId id="1598" r:id="rId47"/>
    <p:sldId id="342" r:id="rId48"/>
    <p:sldId id="1560" r:id="rId49"/>
    <p:sldId id="1589" r:id="rId50"/>
    <p:sldId id="1542" r:id="rId51"/>
  </p:sldIdLst>
  <p:sldSz cx="12192000" cy="6858000"/>
  <p:notesSz cx="6858000" cy="9144000"/>
  <p:custDataLst>
    <p:tags r:id="rId5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mberly Lindros" initials="KL" lastIdx="1" clrIdx="0">
    <p:extLst>
      <p:ext uri="{19B8F6BF-5375-455C-9EA6-DF929625EA0E}">
        <p15:presenceInfo xmlns:p15="http://schemas.microsoft.com/office/powerpoint/2012/main" userId="299cd6710d8b9bd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425"/>
    <a:srgbClr val="003B74"/>
    <a:srgbClr val="FFFFFF"/>
    <a:srgbClr val="E5E6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65" autoAdjust="0"/>
    <p:restoredTop sz="85034" autoAdjust="0"/>
  </p:normalViewPr>
  <p:slideViewPr>
    <p:cSldViewPr snapToGrid="0">
      <p:cViewPr varScale="1">
        <p:scale>
          <a:sx n="53" d="100"/>
          <a:sy n="53" d="100"/>
        </p:scale>
        <p:origin x="72" y="44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5" d="100"/>
          <a:sy n="65" d="100"/>
        </p:scale>
        <p:origin x="2784"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2C16A4-4C99-4FE2-9BB4-F025186524A1}" type="doc">
      <dgm:prSet loTypeId="urn:microsoft.com/office/officeart/2005/8/layout/vList5" loCatId="list" qsTypeId="urn:microsoft.com/office/officeart/2005/8/quickstyle/simple1" qsCatId="simple" csTypeId="urn:microsoft.com/office/officeart/2005/8/colors/accent3_2" csCatId="accent3" phldr="1"/>
      <dgm:spPr/>
      <dgm:t>
        <a:bodyPr/>
        <a:lstStyle/>
        <a:p>
          <a:endParaRPr lang="en-US"/>
        </a:p>
      </dgm:t>
    </dgm:pt>
    <dgm:pt modelId="{CF21FF71-B5C7-4FB1-A387-1B95DCD45724}">
      <dgm:prSet phldrT="[Text]" custT="1"/>
      <dgm:spPr>
        <a:solidFill>
          <a:schemeClr val="accent1">
            <a:lumMod val="60000"/>
            <a:lumOff val="40000"/>
          </a:schemeClr>
        </a:solidFill>
      </dgm:spPr>
      <dgm:t>
        <a:bodyPr/>
        <a:lstStyle/>
        <a:p>
          <a:r>
            <a:rPr lang="en-US" sz="2200" dirty="0">
              <a:solidFill>
                <a:srgbClr val="3C4743"/>
              </a:solidFill>
              <a:latin typeface="Arial" panose="020B0604020202020204" pitchFamily="34" charset="0"/>
              <a:cs typeface="Arial" panose="020B0604020202020204" pitchFamily="34" charset="0"/>
            </a:rPr>
            <a:t>Application Layer</a:t>
          </a:r>
        </a:p>
      </dgm:t>
    </dgm:pt>
    <dgm:pt modelId="{F13FDE94-8CBF-45C4-9328-958569D9597B}" type="parTrans" cxnId="{8E31E209-3BF5-442C-A505-CA329E79AD43}">
      <dgm:prSet/>
      <dgm:spPr/>
      <dgm:t>
        <a:bodyPr/>
        <a:lstStyle/>
        <a:p>
          <a:endParaRPr lang="en-US" sz="2200">
            <a:solidFill>
              <a:srgbClr val="3C4743"/>
            </a:solidFill>
            <a:latin typeface="Arial" panose="020B0604020202020204" pitchFamily="34" charset="0"/>
            <a:cs typeface="Arial" panose="020B0604020202020204" pitchFamily="34" charset="0"/>
          </a:endParaRPr>
        </a:p>
      </dgm:t>
    </dgm:pt>
    <dgm:pt modelId="{DF249158-50B7-4353-B07C-3693A42E1B5B}" type="sibTrans" cxnId="{8E31E209-3BF5-442C-A505-CA329E79AD43}">
      <dgm:prSet/>
      <dgm:spPr/>
      <dgm:t>
        <a:bodyPr/>
        <a:lstStyle/>
        <a:p>
          <a:endParaRPr lang="en-US" sz="2200">
            <a:solidFill>
              <a:srgbClr val="3C4743"/>
            </a:solidFill>
            <a:latin typeface="Arial" panose="020B0604020202020204" pitchFamily="34" charset="0"/>
            <a:cs typeface="Arial" panose="020B0604020202020204" pitchFamily="34" charset="0"/>
          </a:endParaRPr>
        </a:p>
      </dgm:t>
    </dgm:pt>
    <dgm:pt modelId="{B1CF7DB7-231B-47E4-A3CD-4610E2180A6C}">
      <dgm:prSet custT="1"/>
      <dgm:spPr>
        <a:noFill/>
        <a:ln>
          <a:solidFill>
            <a:srgbClr val="FFC000">
              <a:alpha val="90000"/>
            </a:srgbClr>
          </a:solidFill>
        </a:ln>
      </dgm:spPr>
      <dgm:t>
        <a:bodyPr/>
        <a:lstStyle/>
        <a:p>
          <a:r>
            <a:rPr lang="en-US" sz="2100" dirty="0">
              <a:solidFill>
                <a:srgbClr val="3C4743"/>
              </a:solidFill>
              <a:latin typeface="Arial" panose="020B0604020202020204" pitchFamily="34" charset="0"/>
              <a:cs typeface="Arial" panose="020B0604020202020204" pitchFamily="34" charset="0"/>
            </a:rPr>
            <a:t>Interacts with applications that need to gain access to network services</a:t>
          </a:r>
        </a:p>
      </dgm:t>
    </dgm:pt>
    <dgm:pt modelId="{3AB3E29B-E773-4E24-8236-810F565BE9F8}" type="parTrans" cxnId="{5DDB6FFB-CB49-4788-9B11-EBDF257C88F9}">
      <dgm:prSet/>
      <dgm:spPr/>
      <dgm:t>
        <a:bodyPr/>
        <a:lstStyle/>
        <a:p>
          <a:endParaRPr lang="en-US" sz="2200">
            <a:solidFill>
              <a:srgbClr val="3C4743"/>
            </a:solidFill>
            <a:latin typeface="Arial" panose="020B0604020202020204" pitchFamily="34" charset="0"/>
            <a:cs typeface="Arial" panose="020B0604020202020204" pitchFamily="34" charset="0"/>
          </a:endParaRPr>
        </a:p>
      </dgm:t>
    </dgm:pt>
    <dgm:pt modelId="{D5A020DC-9A98-4338-BA24-3C36464AB1BF}" type="sibTrans" cxnId="{5DDB6FFB-CB49-4788-9B11-EBDF257C88F9}">
      <dgm:prSet/>
      <dgm:spPr/>
      <dgm:t>
        <a:bodyPr/>
        <a:lstStyle/>
        <a:p>
          <a:endParaRPr lang="en-US" sz="2200">
            <a:solidFill>
              <a:srgbClr val="3C4743"/>
            </a:solidFill>
            <a:latin typeface="Arial" panose="020B0604020202020204" pitchFamily="34" charset="0"/>
            <a:cs typeface="Arial" panose="020B0604020202020204" pitchFamily="34" charset="0"/>
          </a:endParaRPr>
        </a:p>
      </dgm:t>
    </dgm:pt>
    <dgm:pt modelId="{A14ADAF7-9816-4547-9D63-7A31E8A4E163}">
      <dgm:prSet phldrT="[Text]" custT="1"/>
      <dgm:spPr>
        <a:solidFill>
          <a:schemeClr val="accent1">
            <a:lumMod val="60000"/>
            <a:lumOff val="40000"/>
          </a:schemeClr>
        </a:solidFill>
      </dgm:spPr>
      <dgm:t>
        <a:bodyPr/>
        <a:lstStyle/>
        <a:p>
          <a:r>
            <a:rPr lang="en-US" sz="2200" dirty="0">
              <a:solidFill>
                <a:srgbClr val="3C4743"/>
              </a:solidFill>
              <a:latin typeface="Arial" panose="020B0604020202020204" pitchFamily="34" charset="0"/>
              <a:cs typeface="Arial" panose="020B0604020202020204" pitchFamily="34" charset="0"/>
            </a:rPr>
            <a:t>Transport Layer</a:t>
          </a:r>
        </a:p>
      </dgm:t>
    </dgm:pt>
    <dgm:pt modelId="{B1B85F25-112C-4128-B6F8-B5005DE1E41E}" type="parTrans" cxnId="{FD65AAA7-2B01-434F-B12D-49D69B013460}">
      <dgm:prSet/>
      <dgm:spPr/>
      <dgm:t>
        <a:bodyPr/>
        <a:lstStyle/>
        <a:p>
          <a:endParaRPr lang="en-US" sz="2200">
            <a:solidFill>
              <a:srgbClr val="3C4743"/>
            </a:solidFill>
            <a:latin typeface="Arial" panose="020B0604020202020204" pitchFamily="34" charset="0"/>
            <a:cs typeface="Arial" panose="020B0604020202020204" pitchFamily="34" charset="0"/>
          </a:endParaRPr>
        </a:p>
      </dgm:t>
    </dgm:pt>
    <dgm:pt modelId="{A3D460F5-92CF-4AD0-8A3C-AB3C8B3E19A5}" type="sibTrans" cxnId="{FD65AAA7-2B01-434F-B12D-49D69B013460}">
      <dgm:prSet/>
      <dgm:spPr/>
      <dgm:t>
        <a:bodyPr/>
        <a:lstStyle/>
        <a:p>
          <a:endParaRPr lang="en-US" sz="2200">
            <a:solidFill>
              <a:srgbClr val="3C4743"/>
            </a:solidFill>
            <a:latin typeface="Arial" panose="020B0604020202020204" pitchFamily="34" charset="0"/>
            <a:cs typeface="Arial" panose="020B0604020202020204" pitchFamily="34" charset="0"/>
          </a:endParaRPr>
        </a:p>
      </dgm:t>
    </dgm:pt>
    <dgm:pt modelId="{1D2480A4-74C9-4085-9D01-21A45A2AF183}">
      <dgm:prSet custT="1"/>
      <dgm:spPr>
        <a:noFill/>
        <a:ln>
          <a:solidFill>
            <a:srgbClr val="FFC000">
              <a:alpha val="90000"/>
            </a:srgbClr>
          </a:solidFill>
        </a:ln>
      </dgm:spPr>
      <dgm:t>
        <a:bodyPr/>
        <a:lstStyle/>
        <a:p>
          <a:r>
            <a:rPr lang="en-US" sz="2100" dirty="0">
              <a:solidFill>
                <a:srgbClr val="3C4743"/>
              </a:solidFill>
              <a:latin typeface="Arial" panose="020B0604020202020204" pitchFamily="34" charset="0"/>
              <a:cs typeface="Arial" panose="020B0604020202020204" pitchFamily="34" charset="0"/>
            </a:rPr>
            <a:t>Segments the data and adds a checksum to properly validate data to ensure that it has not been corrupted</a:t>
          </a:r>
        </a:p>
      </dgm:t>
    </dgm:pt>
    <dgm:pt modelId="{4E96F8F1-FD3D-4EDA-A3DF-D469E355CEC2}" type="parTrans" cxnId="{D52E8200-AC59-4286-AD41-586B9CBB0357}">
      <dgm:prSet/>
      <dgm:spPr/>
      <dgm:t>
        <a:bodyPr/>
        <a:lstStyle/>
        <a:p>
          <a:endParaRPr lang="en-US" sz="2200">
            <a:solidFill>
              <a:srgbClr val="3C4743"/>
            </a:solidFill>
            <a:latin typeface="Arial" panose="020B0604020202020204" pitchFamily="34" charset="0"/>
            <a:cs typeface="Arial" panose="020B0604020202020204" pitchFamily="34" charset="0"/>
          </a:endParaRPr>
        </a:p>
      </dgm:t>
    </dgm:pt>
    <dgm:pt modelId="{08B6EEEC-AFDD-474F-9BE1-88C9F222B2D4}" type="sibTrans" cxnId="{D52E8200-AC59-4286-AD41-586B9CBB0357}">
      <dgm:prSet/>
      <dgm:spPr/>
      <dgm:t>
        <a:bodyPr/>
        <a:lstStyle/>
        <a:p>
          <a:endParaRPr lang="en-US" sz="2200">
            <a:solidFill>
              <a:srgbClr val="3C4743"/>
            </a:solidFill>
            <a:latin typeface="Arial" panose="020B0604020202020204" pitchFamily="34" charset="0"/>
            <a:cs typeface="Arial" panose="020B0604020202020204" pitchFamily="34" charset="0"/>
          </a:endParaRPr>
        </a:p>
      </dgm:t>
    </dgm:pt>
    <dgm:pt modelId="{0B5EFC3F-C7C9-4BD6-AD7D-4C59A33F3B13}">
      <dgm:prSet phldrT="[Text]" custT="1"/>
      <dgm:spPr>
        <a:solidFill>
          <a:schemeClr val="accent1">
            <a:lumMod val="60000"/>
            <a:lumOff val="40000"/>
          </a:schemeClr>
        </a:solidFill>
      </dgm:spPr>
      <dgm:t>
        <a:bodyPr/>
        <a:lstStyle/>
        <a:p>
          <a:r>
            <a:rPr lang="en-US" sz="2200" dirty="0">
              <a:solidFill>
                <a:srgbClr val="3C4743"/>
              </a:solidFill>
              <a:latin typeface="Arial" panose="020B0604020202020204" pitchFamily="34" charset="0"/>
              <a:cs typeface="Arial" panose="020B0604020202020204" pitchFamily="34" charset="0"/>
            </a:rPr>
            <a:t>Internet Layer</a:t>
          </a:r>
        </a:p>
      </dgm:t>
    </dgm:pt>
    <dgm:pt modelId="{2695B28D-0921-4D8C-99C2-CC7AC5F08C40}" type="parTrans" cxnId="{78087B8C-7263-4AB3-A24C-BE96CAF9A986}">
      <dgm:prSet/>
      <dgm:spPr/>
      <dgm:t>
        <a:bodyPr/>
        <a:lstStyle/>
        <a:p>
          <a:endParaRPr lang="en-US" sz="2200">
            <a:solidFill>
              <a:srgbClr val="3C4743"/>
            </a:solidFill>
            <a:latin typeface="Arial" panose="020B0604020202020204" pitchFamily="34" charset="0"/>
            <a:cs typeface="Arial" panose="020B0604020202020204" pitchFamily="34" charset="0"/>
          </a:endParaRPr>
        </a:p>
      </dgm:t>
    </dgm:pt>
    <dgm:pt modelId="{31659F2C-1AA1-4424-B236-FF503C8D8963}" type="sibTrans" cxnId="{78087B8C-7263-4AB3-A24C-BE96CAF9A986}">
      <dgm:prSet/>
      <dgm:spPr/>
      <dgm:t>
        <a:bodyPr/>
        <a:lstStyle/>
        <a:p>
          <a:endParaRPr lang="en-US" sz="2200">
            <a:solidFill>
              <a:srgbClr val="3C4743"/>
            </a:solidFill>
            <a:latin typeface="Arial" panose="020B0604020202020204" pitchFamily="34" charset="0"/>
            <a:cs typeface="Arial" panose="020B0604020202020204" pitchFamily="34" charset="0"/>
          </a:endParaRPr>
        </a:p>
      </dgm:t>
    </dgm:pt>
    <dgm:pt modelId="{B569BD1A-83BC-4E34-82B4-6B73B8F0FF62}">
      <dgm:prSet custT="1"/>
      <dgm:spPr>
        <a:noFill/>
        <a:ln>
          <a:solidFill>
            <a:srgbClr val="FFC000">
              <a:alpha val="90000"/>
            </a:srgbClr>
          </a:solidFill>
        </a:ln>
      </dgm:spPr>
      <dgm:t>
        <a:bodyPr/>
        <a:lstStyle/>
        <a:p>
          <a:r>
            <a:rPr lang="en-US" sz="2100" dirty="0">
              <a:solidFill>
                <a:srgbClr val="3C4743"/>
              </a:solidFill>
              <a:latin typeface="Arial" panose="020B0604020202020204" pitchFamily="34" charset="0"/>
              <a:cs typeface="Arial" panose="020B0604020202020204" pitchFamily="34" charset="0"/>
            </a:rPr>
            <a:t>Handles the routing of packets as they move around the network</a:t>
          </a:r>
        </a:p>
      </dgm:t>
    </dgm:pt>
    <dgm:pt modelId="{A382F964-5813-4D38-9C71-3F66DEDC47FD}" type="parTrans" cxnId="{157C6214-C8B5-412C-A359-2DEDE5046214}">
      <dgm:prSet/>
      <dgm:spPr/>
      <dgm:t>
        <a:bodyPr/>
        <a:lstStyle/>
        <a:p>
          <a:endParaRPr lang="en-US" sz="2200">
            <a:solidFill>
              <a:srgbClr val="3C4743"/>
            </a:solidFill>
            <a:latin typeface="Arial" panose="020B0604020202020204" pitchFamily="34" charset="0"/>
            <a:cs typeface="Arial" panose="020B0604020202020204" pitchFamily="34" charset="0"/>
          </a:endParaRPr>
        </a:p>
      </dgm:t>
    </dgm:pt>
    <dgm:pt modelId="{0BE1B49E-F45C-481B-9DE3-B98EA34C32D6}" type="sibTrans" cxnId="{157C6214-C8B5-412C-A359-2DEDE5046214}">
      <dgm:prSet/>
      <dgm:spPr/>
      <dgm:t>
        <a:bodyPr/>
        <a:lstStyle/>
        <a:p>
          <a:endParaRPr lang="en-US" sz="2200">
            <a:solidFill>
              <a:srgbClr val="3C4743"/>
            </a:solidFill>
            <a:latin typeface="Arial" panose="020B0604020202020204" pitchFamily="34" charset="0"/>
            <a:cs typeface="Arial" panose="020B0604020202020204" pitchFamily="34" charset="0"/>
          </a:endParaRPr>
        </a:p>
      </dgm:t>
    </dgm:pt>
    <dgm:pt modelId="{962ACED4-E3B2-40A9-A000-08B254A3E2C6}">
      <dgm:prSet custT="1"/>
      <dgm:spPr>
        <a:solidFill>
          <a:schemeClr val="accent1">
            <a:lumMod val="60000"/>
            <a:lumOff val="40000"/>
          </a:schemeClr>
        </a:solidFill>
      </dgm:spPr>
      <dgm:t>
        <a:bodyPr/>
        <a:lstStyle/>
        <a:p>
          <a:r>
            <a:rPr lang="en-US" sz="2200" dirty="0">
              <a:solidFill>
                <a:srgbClr val="3C4743"/>
              </a:solidFill>
              <a:latin typeface="Arial" panose="020B0604020202020204" pitchFamily="34" charset="0"/>
              <a:cs typeface="Arial" panose="020B0604020202020204" pitchFamily="34" charset="0"/>
            </a:rPr>
            <a:t>Network Access Layer</a:t>
          </a:r>
        </a:p>
      </dgm:t>
    </dgm:pt>
    <dgm:pt modelId="{910505B6-CFC4-4C9E-8C5F-340192F5E701}" type="parTrans" cxnId="{2EE5E11D-1846-4D66-A67E-0FF2DC1C4A28}">
      <dgm:prSet/>
      <dgm:spPr/>
      <dgm:t>
        <a:bodyPr/>
        <a:lstStyle/>
        <a:p>
          <a:endParaRPr lang="en-US" sz="2200">
            <a:solidFill>
              <a:srgbClr val="3C4743"/>
            </a:solidFill>
            <a:latin typeface="Arial" panose="020B0604020202020204" pitchFamily="34" charset="0"/>
            <a:cs typeface="Arial" panose="020B0604020202020204" pitchFamily="34" charset="0"/>
          </a:endParaRPr>
        </a:p>
      </dgm:t>
    </dgm:pt>
    <dgm:pt modelId="{612DF494-E774-4881-B833-CE905E4698DF}" type="sibTrans" cxnId="{2EE5E11D-1846-4D66-A67E-0FF2DC1C4A28}">
      <dgm:prSet/>
      <dgm:spPr/>
      <dgm:t>
        <a:bodyPr/>
        <a:lstStyle/>
        <a:p>
          <a:endParaRPr lang="en-US" sz="2200">
            <a:solidFill>
              <a:srgbClr val="3C4743"/>
            </a:solidFill>
            <a:latin typeface="Arial" panose="020B0604020202020204" pitchFamily="34" charset="0"/>
            <a:cs typeface="Arial" panose="020B0604020202020204" pitchFamily="34" charset="0"/>
          </a:endParaRPr>
        </a:p>
      </dgm:t>
    </dgm:pt>
    <dgm:pt modelId="{CFB72BD9-58A7-4F86-BACA-67601D407BA5}">
      <dgm:prSet custT="1"/>
      <dgm:spPr>
        <a:noFill/>
        <a:ln>
          <a:solidFill>
            <a:srgbClr val="FFC000">
              <a:alpha val="90000"/>
            </a:srgbClr>
          </a:solidFill>
        </a:ln>
      </dgm:spPr>
      <dgm:t>
        <a:bodyPr/>
        <a:lstStyle/>
        <a:p>
          <a:r>
            <a:rPr lang="en-US" sz="2100" dirty="0">
              <a:solidFill>
                <a:srgbClr val="3C4743"/>
              </a:solidFill>
              <a:latin typeface="Arial" panose="020B0604020202020204" pitchFamily="34" charset="0"/>
              <a:cs typeface="Arial" panose="020B0604020202020204" pitchFamily="34" charset="0"/>
            </a:rPr>
            <a:t>Point at which the higher-layer protocols interface with the network transport media</a:t>
          </a:r>
        </a:p>
      </dgm:t>
    </dgm:pt>
    <dgm:pt modelId="{69C4541E-22B8-4878-BD5A-084BB5F56112}" type="parTrans" cxnId="{1AEE0D06-77E5-4E26-9A5F-B0D3DCAD24C9}">
      <dgm:prSet/>
      <dgm:spPr/>
      <dgm:t>
        <a:bodyPr/>
        <a:lstStyle/>
        <a:p>
          <a:endParaRPr lang="en-US" sz="2200">
            <a:solidFill>
              <a:srgbClr val="3C4743"/>
            </a:solidFill>
            <a:latin typeface="Arial" panose="020B0604020202020204" pitchFamily="34" charset="0"/>
            <a:cs typeface="Arial" panose="020B0604020202020204" pitchFamily="34" charset="0"/>
          </a:endParaRPr>
        </a:p>
      </dgm:t>
    </dgm:pt>
    <dgm:pt modelId="{95FDDA1D-B403-42EB-A917-4B506A23A529}" type="sibTrans" cxnId="{1AEE0D06-77E5-4E26-9A5F-B0D3DCAD24C9}">
      <dgm:prSet/>
      <dgm:spPr/>
      <dgm:t>
        <a:bodyPr/>
        <a:lstStyle/>
        <a:p>
          <a:endParaRPr lang="en-US" sz="2200">
            <a:solidFill>
              <a:srgbClr val="3C4743"/>
            </a:solidFill>
            <a:latin typeface="Arial" panose="020B0604020202020204" pitchFamily="34" charset="0"/>
            <a:cs typeface="Arial" panose="020B0604020202020204" pitchFamily="34" charset="0"/>
          </a:endParaRPr>
        </a:p>
      </dgm:t>
    </dgm:pt>
    <dgm:pt modelId="{531874E7-D863-457A-9B01-82A93762C040}" type="pres">
      <dgm:prSet presAssocID="{342C16A4-4C99-4FE2-9BB4-F025186524A1}" presName="Name0" presStyleCnt="0">
        <dgm:presLayoutVars>
          <dgm:dir/>
          <dgm:animLvl val="lvl"/>
          <dgm:resizeHandles val="exact"/>
        </dgm:presLayoutVars>
      </dgm:prSet>
      <dgm:spPr/>
    </dgm:pt>
    <dgm:pt modelId="{56E2AE7F-3489-4C9A-8E18-279C3E58EB85}" type="pres">
      <dgm:prSet presAssocID="{CF21FF71-B5C7-4FB1-A387-1B95DCD45724}" presName="linNode" presStyleCnt="0"/>
      <dgm:spPr/>
    </dgm:pt>
    <dgm:pt modelId="{ECCAA263-3C7F-4582-8C68-7DB592056023}" type="pres">
      <dgm:prSet presAssocID="{CF21FF71-B5C7-4FB1-A387-1B95DCD45724}" presName="parentText" presStyleLbl="node1" presStyleIdx="0" presStyleCnt="4" custScaleX="76511">
        <dgm:presLayoutVars>
          <dgm:chMax val="1"/>
          <dgm:bulletEnabled val="1"/>
        </dgm:presLayoutVars>
      </dgm:prSet>
      <dgm:spPr>
        <a:prstGeom prst="rect">
          <a:avLst/>
        </a:prstGeom>
      </dgm:spPr>
    </dgm:pt>
    <dgm:pt modelId="{5CEB667F-FD04-4D63-AA7B-C3F25828338A}" type="pres">
      <dgm:prSet presAssocID="{CF21FF71-B5C7-4FB1-A387-1B95DCD45724}" presName="descendantText" presStyleLbl="alignAccFollowNode1" presStyleIdx="0" presStyleCnt="4">
        <dgm:presLayoutVars>
          <dgm:bulletEnabled val="1"/>
        </dgm:presLayoutVars>
      </dgm:prSet>
      <dgm:spPr>
        <a:prstGeom prst="round1Rect">
          <a:avLst/>
        </a:prstGeom>
      </dgm:spPr>
    </dgm:pt>
    <dgm:pt modelId="{147CC24B-F564-4616-B391-3427123D9FAB}" type="pres">
      <dgm:prSet presAssocID="{DF249158-50B7-4353-B07C-3693A42E1B5B}" presName="sp" presStyleCnt="0"/>
      <dgm:spPr/>
    </dgm:pt>
    <dgm:pt modelId="{FD8C0EEA-20B8-48EF-A60E-26E4884C2F46}" type="pres">
      <dgm:prSet presAssocID="{A14ADAF7-9816-4547-9D63-7A31E8A4E163}" presName="linNode" presStyleCnt="0"/>
      <dgm:spPr/>
    </dgm:pt>
    <dgm:pt modelId="{2D36D1F8-DEDD-49D6-8166-CE708E3E99F8}" type="pres">
      <dgm:prSet presAssocID="{A14ADAF7-9816-4547-9D63-7A31E8A4E163}" presName="parentText" presStyleLbl="node1" presStyleIdx="1" presStyleCnt="4" custScaleX="76511">
        <dgm:presLayoutVars>
          <dgm:chMax val="1"/>
          <dgm:bulletEnabled val="1"/>
        </dgm:presLayoutVars>
      </dgm:prSet>
      <dgm:spPr>
        <a:prstGeom prst="rect">
          <a:avLst/>
        </a:prstGeom>
      </dgm:spPr>
    </dgm:pt>
    <dgm:pt modelId="{827B4E99-A5F9-4DC0-89FC-B862E8BC33BB}" type="pres">
      <dgm:prSet presAssocID="{A14ADAF7-9816-4547-9D63-7A31E8A4E163}" presName="descendantText" presStyleLbl="alignAccFollowNode1" presStyleIdx="1" presStyleCnt="4">
        <dgm:presLayoutVars>
          <dgm:bulletEnabled val="1"/>
        </dgm:presLayoutVars>
      </dgm:prSet>
      <dgm:spPr>
        <a:prstGeom prst="round1Rect">
          <a:avLst/>
        </a:prstGeom>
      </dgm:spPr>
    </dgm:pt>
    <dgm:pt modelId="{A69BF4C8-423E-421D-8E6D-298B3661760E}" type="pres">
      <dgm:prSet presAssocID="{A3D460F5-92CF-4AD0-8A3C-AB3C8B3E19A5}" presName="sp" presStyleCnt="0"/>
      <dgm:spPr/>
    </dgm:pt>
    <dgm:pt modelId="{F296C832-6CA9-4A41-BAFC-C7D93B82333B}" type="pres">
      <dgm:prSet presAssocID="{0B5EFC3F-C7C9-4BD6-AD7D-4C59A33F3B13}" presName="linNode" presStyleCnt="0"/>
      <dgm:spPr/>
    </dgm:pt>
    <dgm:pt modelId="{030B86A4-50B6-4E68-9C11-C89F15295D98}" type="pres">
      <dgm:prSet presAssocID="{0B5EFC3F-C7C9-4BD6-AD7D-4C59A33F3B13}" presName="parentText" presStyleLbl="node1" presStyleIdx="2" presStyleCnt="4" custScaleX="76511">
        <dgm:presLayoutVars>
          <dgm:chMax val="1"/>
          <dgm:bulletEnabled val="1"/>
        </dgm:presLayoutVars>
      </dgm:prSet>
      <dgm:spPr>
        <a:prstGeom prst="rect">
          <a:avLst/>
        </a:prstGeom>
      </dgm:spPr>
    </dgm:pt>
    <dgm:pt modelId="{C0F14F7E-E01C-45C6-B641-5D31BA84B18B}" type="pres">
      <dgm:prSet presAssocID="{0B5EFC3F-C7C9-4BD6-AD7D-4C59A33F3B13}" presName="descendantText" presStyleLbl="alignAccFollowNode1" presStyleIdx="2" presStyleCnt="4">
        <dgm:presLayoutVars>
          <dgm:bulletEnabled val="1"/>
        </dgm:presLayoutVars>
      </dgm:prSet>
      <dgm:spPr>
        <a:prstGeom prst="round1Rect">
          <a:avLst/>
        </a:prstGeom>
      </dgm:spPr>
    </dgm:pt>
    <dgm:pt modelId="{21A1253B-CB0C-4F90-BC99-FBF6DB00D165}" type="pres">
      <dgm:prSet presAssocID="{31659F2C-1AA1-4424-B236-FF503C8D8963}" presName="sp" presStyleCnt="0"/>
      <dgm:spPr/>
    </dgm:pt>
    <dgm:pt modelId="{50D0A481-62A3-4666-99D4-E5F569CCCE15}" type="pres">
      <dgm:prSet presAssocID="{962ACED4-E3B2-40A9-A000-08B254A3E2C6}" presName="linNode" presStyleCnt="0"/>
      <dgm:spPr/>
    </dgm:pt>
    <dgm:pt modelId="{3A5405E8-FA75-4DB8-8F63-31026535B334}" type="pres">
      <dgm:prSet presAssocID="{962ACED4-E3B2-40A9-A000-08B254A3E2C6}" presName="parentText" presStyleLbl="node1" presStyleIdx="3" presStyleCnt="4" custScaleX="76511">
        <dgm:presLayoutVars>
          <dgm:chMax val="1"/>
          <dgm:bulletEnabled val="1"/>
        </dgm:presLayoutVars>
      </dgm:prSet>
      <dgm:spPr>
        <a:prstGeom prst="rect">
          <a:avLst/>
        </a:prstGeom>
      </dgm:spPr>
    </dgm:pt>
    <dgm:pt modelId="{1A507383-6963-427A-B95B-2E4B4A160A9E}" type="pres">
      <dgm:prSet presAssocID="{962ACED4-E3B2-40A9-A000-08B254A3E2C6}" presName="descendantText" presStyleLbl="alignAccFollowNode1" presStyleIdx="3" presStyleCnt="4">
        <dgm:presLayoutVars>
          <dgm:bulletEnabled val="1"/>
        </dgm:presLayoutVars>
      </dgm:prSet>
      <dgm:spPr>
        <a:prstGeom prst="round1Rect">
          <a:avLst/>
        </a:prstGeom>
      </dgm:spPr>
    </dgm:pt>
  </dgm:ptLst>
  <dgm:cxnLst>
    <dgm:cxn modelId="{D52E8200-AC59-4286-AD41-586B9CBB0357}" srcId="{A14ADAF7-9816-4547-9D63-7A31E8A4E163}" destId="{1D2480A4-74C9-4085-9D01-21A45A2AF183}" srcOrd="0" destOrd="0" parTransId="{4E96F8F1-FD3D-4EDA-A3DF-D469E355CEC2}" sibTransId="{08B6EEEC-AFDD-474F-9BE1-88C9F222B2D4}"/>
    <dgm:cxn modelId="{1AEE0D06-77E5-4E26-9A5F-B0D3DCAD24C9}" srcId="{962ACED4-E3B2-40A9-A000-08B254A3E2C6}" destId="{CFB72BD9-58A7-4F86-BACA-67601D407BA5}" srcOrd="0" destOrd="0" parTransId="{69C4541E-22B8-4878-BD5A-084BB5F56112}" sibTransId="{95FDDA1D-B403-42EB-A917-4B506A23A529}"/>
    <dgm:cxn modelId="{8E31E209-3BF5-442C-A505-CA329E79AD43}" srcId="{342C16A4-4C99-4FE2-9BB4-F025186524A1}" destId="{CF21FF71-B5C7-4FB1-A387-1B95DCD45724}" srcOrd="0" destOrd="0" parTransId="{F13FDE94-8CBF-45C4-9328-958569D9597B}" sibTransId="{DF249158-50B7-4353-B07C-3693A42E1B5B}"/>
    <dgm:cxn modelId="{157C6214-C8B5-412C-A359-2DEDE5046214}" srcId="{0B5EFC3F-C7C9-4BD6-AD7D-4C59A33F3B13}" destId="{B569BD1A-83BC-4E34-82B4-6B73B8F0FF62}" srcOrd="0" destOrd="0" parTransId="{A382F964-5813-4D38-9C71-3F66DEDC47FD}" sibTransId="{0BE1B49E-F45C-481B-9DE3-B98EA34C32D6}"/>
    <dgm:cxn modelId="{2EE5E11D-1846-4D66-A67E-0FF2DC1C4A28}" srcId="{342C16A4-4C99-4FE2-9BB4-F025186524A1}" destId="{962ACED4-E3B2-40A9-A000-08B254A3E2C6}" srcOrd="3" destOrd="0" parTransId="{910505B6-CFC4-4C9E-8C5F-340192F5E701}" sibTransId="{612DF494-E774-4881-B833-CE905E4698DF}"/>
    <dgm:cxn modelId="{B102E13D-7199-41F3-9669-D9B9943C3DE1}" type="presOf" srcId="{0B5EFC3F-C7C9-4BD6-AD7D-4C59A33F3B13}" destId="{030B86A4-50B6-4E68-9C11-C89F15295D98}" srcOrd="0" destOrd="0" presId="urn:microsoft.com/office/officeart/2005/8/layout/vList5"/>
    <dgm:cxn modelId="{2BBC8064-8E4B-4814-B44D-CF20732842E0}" type="presOf" srcId="{B1CF7DB7-231B-47E4-A3CD-4610E2180A6C}" destId="{5CEB667F-FD04-4D63-AA7B-C3F25828338A}" srcOrd="0" destOrd="0" presId="urn:microsoft.com/office/officeart/2005/8/layout/vList5"/>
    <dgm:cxn modelId="{C02EA86A-CD3C-4C3F-B27F-78EF1E40E2F2}" type="presOf" srcId="{CFB72BD9-58A7-4F86-BACA-67601D407BA5}" destId="{1A507383-6963-427A-B95B-2E4B4A160A9E}" srcOrd="0" destOrd="0" presId="urn:microsoft.com/office/officeart/2005/8/layout/vList5"/>
    <dgm:cxn modelId="{C90E2C8C-376E-4287-B083-142EFB06AB22}" type="presOf" srcId="{962ACED4-E3B2-40A9-A000-08B254A3E2C6}" destId="{3A5405E8-FA75-4DB8-8F63-31026535B334}" srcOrd="0" destOrd="0" presId="urn:microsoft.com/office/officeart/2005/8/layout/vList5"/>
    <dgm:cxn modelId="{78087B8C-7263-4AB3-A24C-BE96CAF9A986}" srcId="{342C16A4-4C99-4FE2-9BB4-F025186524A1}" destId="{0B5EFC3F-C7C9-4BD6-AD7D-4C59A33F3B13}" srcOrd="2" destOrd="0" parTransId="{2695B28D-0921-4D8C-99C2-CC7AC5F08C40}" sibTransId="{31659F2C-1AA1-4424-B236-FF503C8D8963}"/>
    <dgm:cxn modelId="{FD65AAA7-2B01-434F-B12D-49D69B013460}" srcId="{342C16A4-4C99-4FE2-9BB4-F025186524A1}" destId="{A14ADAF7-9816-4547-9D63-7A31E8A4E163}" srcOrd="1" destOrd="0" parTransId="{B1B85F25-112C-4128-B6F8-B5005DE1E41E}" sibTransId="{A3D460F5-92CF-4AD0-8A3C-AB3C8B3E19A5}"/>
    <dgm:cxn modelId="{7C75F5A8-4A34-4E3F-AD25-C24F70207378}" type="presOf" srcId="{1D2480A4-74C9-4085-9D01-21A45A2AF183}" destId="{827B4E99-A5F9-4DC0-89FC-B862E8BC33BB}" srcOrd="0" destOrd="0" presId="urn:microsoft.com/office/officeart/2005/8/layout/vList5"/>
    <dgm:cxn modelId="{BD1CF8AB-9C8A-4933-A297-1825CF22FA8E}" type="presOf" srcId="{342C16A4-4C99-4FE2-9BB4-F025186524A1}" destId="{531874E7-D863-457A-9B01-82A93762C040}" srcOrd="0" destOrd="0" presId="urn:microsoft.com/office/officeart/2005/8/layout/vList5"/>
    <dgm:cxn modelId="{E903FFC1-E6EC-435F-80D9-AA59CAE8B53D}" type="presOf" srcId="{B569BD1A-83BC-4E34-82B4-6B73B8F0FF62}" destId="{C0F14F7E-E01C-45C6-B641-5D31BA84B18B}" srcOrd="0" destOrd="0" presId="urn:microsoft.com/office/officeart/2005/8/layout/vList5"/>
    <dgm:cxn modelId="{D77451EF-CF9C-421F-BAD4-C6A314815E51}" type="presOf" srcId="{CF21FF71-B5C7-4FB1-A387-1B95DCD45724}" destId="{ECCAA263-3C7F-4582-8C68-7DB592056023}" srcOrd="0" destOrd="0" presId="urn:microsoft.com/office/officeart/2005/8/layout/vList5"/>
    <dgm:cxn modelId="{013E8DF8-6B7D-4BA3-AA4F-A8BE3FC9AE3C}" type="presOf" srcId="{A14ADAF7-9816-4547-9D63-7A31E8A4E163}" destId="{2D36D1F8-DEDD-49D6-8166-CE708E3E99F8}" srcOrd="0" destOrd="0" presId="urn:microsoft.com/office/officeart/2005/8/layout/vList5"/>
    <dgm:cxn modelId="{5DDB6FFB-CB49-4788-9B11-EBDF257C88F9}" srcId="{CF21FF71-B5C7-4FB1-A387-1B95DCD45724}" destId="{B1CF7DB7-231B-47E4-A3CD-4610E2180A6C}" srcOrd="0" destOrd="0" parTransId="{3AB3E29B-E773-4E24-8236-810F565BE9F8}" sibTransId="{D5A020DC-9A98-4338-BA24-3C36464AB1BF}"/>
    <dgm:cxn modelId="{786CC022-12DE-4A79-8C49-9CCF84B57B86}" type="presParOf" srcId="{531874E7-D863-457A-9B01-82A93762C040}" destId="{56E2AE7F-3489-4C9A-8E18-279C3E58EB85}" srcOrd="0" destOrd="0" presId="urn:microsoft.com/office/officeart/2005/8/layout/vList5"/>
    <dgm:cxn modelId="{03396FFD-5206-44B2-806C-182A5B13B74F}" type="presParOf" srcId="{56E2AE7F-3489-4C9A-8E18-279C3E58EB85}" destId="{ECCAA263-3C7F-4582-8C68-7DB592056023}" srcOrd="0" destOrd="0" presId="urn:microsoft.com/office/officeart/2005/8/layout/vList5"/>
    <dgm:cxn modelId="{BF23D1E4-0B71-492D-815C-76A9AFAE8FC2}" type="presParOf" srcId="{56E2AE7F-3489-4C9A-8E18-279C3E58EB85}" destId="{5CEB667F-FD04-4D63-AA7B-C3F25828338A}" srcOrd="1" destOrd="0" presId="urn:microsoft.com/office/officeart/2005/8/layout/vList5"/>
    <dgm:cxn modelId="{6A75A9A0-8B06-495B-88B4-A312C52C531F}" type="presParOf" srcId="{531874E7-D863-457A-9B01-82A93762C040}" destId="{147CC24B-F564-4616-B391-3427123D9FAB}" srcOrd="1" destOrd="0" presId="urn:microsoft.com/office/officeart/2005/8/layout/vList5"/>
    <dgm:cxn modelId="{EF50CF72-A5E4-478A-B776-E17BEFFA0D77}" type="presParOf" srcId="{531874E7-D863-457A-9B01-82A93762C040}" destId="{FD8C0EEA-20B8-48EF-A60E-26E4884C2F46}" srcOrd="2" destOrd="0" presId="urn:microsoft.com/office/officeart/2005/8/layout/vList5"/>
    <dgm:cxn modelId="{CB3F3084-4779-4A6E-B353-151EA6EF8660}" type="presParOf" srcId="{FD8C0EEA-20B8-48EF-A60E-26E4884C2F46}" destId="{2D36D1F8-DEDD-49D6-8166-CE708E3E99F8}" srcOrd="0" destOrd="0" presId="urn:microsoft.com/office/officeart/2005/8/layout/vList5"/>
    <dgm:cxn modelId="{6829F994-FC45-47A9-9DF3-9C7903F6E426}" type="presParOf" srcId="{FD8C0EEA-20B8-48EF-A60E-26E4884C2F46}" destId="{827B4E99-A5F9-4DC0-89FC-B862E8BC33BB}" srcOrd="1" destOrd="0" presId="urn:microsoft.com/office/officeart/2005/8/layout/vList5"/>
    <dgm:cxn modelId="{21AEA952-DBA1-410D-9C1C-3601D68E58A3}" type="presParOf" srcId="{531874E7-D863-457A-9B01-82A93762C040}" destId="{A69BF4C8-423E-421D-8E6D-298B3661760E}" srcOrd="3" destOrd="0" presId="urn:microsoft.com/office/officeart/2005/8/layout/vList5"/>
    <dgm:cxn modelId="{C633192B-DB40-4D14-AB49-D093CC291B26}" type="presParOf" srcId="{531874E7-D863-457A-9B01-82A93762C040}" destId="{F296C832-6CA9-4A41-BAFC-C7D93B82333B}" srcOrd="4" destOrd="0" presId="urn:microsoft.com/office/officeart/2005/8/layout/vList5"/>
    <dgm:cxn modelId="{C1453937-DB14-4F68-8AF2-FB00F7666CD8}" type="presParOf" srcId="{F296C832-6CA9-4A41-BAFC-C7D93B82333B}" destId="{030B86A4-50B6-4E68-9C11-C89F15295D98}" srcOrd="0" destOrd="0" presId="urn:microsoft.com/office/officeart/2005/8/layout/vList5"/>
    <dgm:cxn modelId="{50E89014-DAB1-460F-840F-61D300906E1E}" type="presParOf" srcId="{F296C832-6CA9-4A41-BAFC-C7D93B82333B}" destId="{C0F14F7E-E01C-45C6-B641-5D31BA84B18B}" srcOrd="1" destOrd="0" presId="urn:microsoft.com/office/officeart/2005/8/layout/vList5"/>
    <dgm:cxn modelId="{870E5A5A-0836-412D-B609-7DA756991BDC}" type="presParOf" srcId="{531874E7-D863-457A-9B01-82A93762C040}" destId="{21A1253B-CB0C-4F90-BC99-FBF6DB00D165}" srcOrd="5" destOrd="0" presId="urn:microsoft.com/office/officeart/2005/8/layout/vList5"/>
    <dgm:cxn modelId="{3EC76A04-2BA7-4CB1-AB37-90F8A08F8892}" type="presParOf" srcId="{531874E7-D863-457A-9B01-82A93762C040}" destId="{50D0A481-62A3-4666-99D4-E5F569CCCE15}" srcOrd="6" destOrd="0" presId="urn:microsoft.com/office/officeart/2005/8/layout/vList5"/>
    <dgm:cxn modelId="{15F87CF0-5117-4D10-A29F-605084D707B8}" type="presParOf" srcId="{50D0A481-62A3-4666-99D4-E5F569CCCE15}" destId="{3A5405E8-FA75-4DB8-8F63-31026535B334}" srcOrd="0" destOrd="0" presId="urn:microsoft.com/office/officeart/2005/8/layout/vList5"/>
    <dgm:cxn modelId="{98270632-D35B-417F-A84A-11F94C3313AE}" type="presParOf" srcId="{50D0A481-62A3-4666-99D4-E5F569CCCE15}" destId="{1A507383-6963-427A-B95B-2E4B4A160A9E}"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958267A-91F6-461D-8DC4-61ECDAE036BE}"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en-US"/>
        </a:p>
      </dgm:t>
    </dgm:pt>
    <dgm:pt modelId="{045A24C1-0297-442B-875E-DC61B35DE5DD}">
      <dgm:prSet phldrT="[Text]" custT="1"/>
      <dgm:spPr>
        <a:solidFill>
          <a:schemeClr val="accent2">
            <a:lumMod val="20000"/>
            <a:lumOff val="80000"/>
          </a:schemeClr>
        </a:solidFill>
        <a:ln>
          <a:noFill/>
        </a:ln>
      </dgm:spPr>
      <dgm:t>
        <a:bodyPr/>
        <a:lstStyle/>
        <a:p>
          <a:r>
            <a:rPr lang="en-US" sz="2200" dirty="0">
              <a:latin typeface="Arial" panose="020B0604020202020204" pitchFamily="34" charset="0"/>
              <a:cs typeface="Arial" panose="020B0604020202020204" pitchFamily="34" charset="0"/>
            </a:rPr>
            <a:t>Network layer address</a:t>
          </a:r>
        </a:p>
      </dgm:t>
    </dgm:pt>
    <dgm:pt modelId="{842E88FB-871E-4954-BB65-4BD4F30F8752}" type="parTrans" cxnId="{E0EFA3A9-D34E-4E3E-911A-C12B2DFC33DE}">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78D39A49-8691-49CD-8375-01507C9B9E85}" type="sibTrans" cxnId="{E0EFA3A9-D34E-4E3E-911A-C12B2DFC33DE}">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5757C291-EAA5-4FBA-95BD-17AC522A8682}">
      <dgm:prSet custT="1"/>
      <dgm:spPr>
        <a:solidFill>
          <a:schemeClr val="accent2">
            <a:lumMod val="20000"/>
            <a:lumOff val="80000"/>
          </a:schemeClr>
        </a:solidFill>
        <a:ln>
          <a:noFill/>
        </a:ln>
      </dgm:spPr>
      <dgm:t>
        <a:bodyPr/>
        <a:lstStyle/>
        <a:p>
          <a:r>
            <a:rPr lang="en-US" sz="2200" dirty="0">
              <a:latin typeface="Arial" panose="020B0604020202020204" pitchFamily="34" charset="0"/>
              <a:cs typeface="Arial" panose="020B0604020202020204" pitchFamily="34" charset="0"/>
            </a:rPr>
            <a:t>Static route</a:t>
          </a:r>
        </a:p>
      </dgm:t>
    </dgm:pt>
    <dgm:pt modelId="{52D6DE2B-6B39-46D4-8E2C-2833095B02D1}" type="parTrans" cxnId="{771474B2-E91C-4CE8-BA0E-7FF12679109F}">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E197BB31-6C39-4289-B3E5-68BABC89A7F8}" type="sibTrans" cxnId="{771474B2-E91C-4CE8-BA0E-7FF12679109F}">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BFDBB5DF-9E97-4BB9-8A7C-377D9C54A3D8}">
      <dgm:prSet custT="1"/>
      <dgm:spPr>
        <a:solidFill>
          <a:schemeClr val="accent2">
            <a:lumMod val="20000"/>
            <a:lumOff val="80000"/>
          </a:schemeClr>
        </a:solidFill>
        <a:ln>
          <a:noFill/>
        </a:ln>
      </dgm:spPr>
      <dgm:t>
        <a:bodyPr/>
        <a:lstStyle/>
        <a:p>
          <a:r>
            <a:rPr lang="en-US" sz="2200" dirty="0">
              <a:latin typeface="Arial" panose="020B0604020202020204" pitchFamily="34" charset="0"/>
              <a:cs typeface="Arial" panose="020B0604020202020204" pitchFamily="34" charset="0"/>
            </a:rPr>
            <a:t>Dynamic route</a:t>
          </a:r>
        </a:p>
      </dgm:t>
    </dgm:pt>
    <dgm:pt modelId="{31E6A231-C7CC-4CB2-8E27-7EFDF461363A}" type="parTrans" cxnId="{596B4353-DC73-43C1-806E-73F9B8DC6E15}">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AC599B1A-68A7-40BB-AF53-0F8805B66B81}" type="sibTrans" cxnId="{596B4353-DC73-43C1-806E-73F9B8DC6E15}">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6B99B91C-4E5F-4665-9E2C-07F047A8129B}" type="pres">
      <dgm:prSet presAssocID="{3958267A-91F6-461D-8DC4-61ECDAE036BE}" presName="linear" presStyleCnt="0">
        <dgm:presLayoutVars>
          <dgm:dir/>
          <dgm:animLvl val="lvl"/>
          <dgm:resizeHandles val="exact"/>
        </dgm:presLayoutVars>
      </dgm:prSet>
      <dgm:spPr/>
    </dgm:pt>
    <dgm:pt modelId="{4FEBCF5D-3414-48D3-B19E-6C5777B113F4}" type="pres">
      <dgm:prSet presAssocID="{045A24C1-0297-442B-875E-DC61B35DE5DD}" presName="parentLin" presStyleCnt="0"/>
      <dgm:spPr/>
    </dgm:pt>
    <dgm:pt modelId="{3C5F73C9-D0B9-4EEB-84D9-4044867B28EC}" type="pres">
      <dgm:prSet presAssocID="{045A24C1-0297-442B-875E-DC61B35DE5DD}" presName="parentLeftMargin" presStyleLbl="node1" presStyleIdx="0" presStyleCnt="3"/>
      <dgm:spPr/>
    </dgm:pt>
    <dgm:pt modelId="{5701C9FA-87DD-46EC-B37E-191B9D5CAABA}" type="pres">
      <dgm:prSet presAssocID="{045A24C1-0297-442B-875E-DC61B35DE5DD}" presName="parentText" presStyleLbl="node1" presStyleIdx="0" presStyleCnt="3">
        <dgm:presLayoutVars>
          <dgm:chMax val="0"/>
          <dgm:bulletEnabled val="1"/>
        </dgm:presLayoutVars>
      </dgm:prSet>
      <dgm:spPr/>
    </dgm:pt>
    <dgm:pt modelId="{E23D1263-10DD-455A-9843-CDED0C3DCB0C}" type="pres">
      <dgm:prSet presAssocID="{045A24C1-0297-442B-875E-DC61B35DE5DD}" presName="negativeSpace" presStyleCnt="0"/>
      <dgm:spPr/>
    </dgm:pt>
    <dgm:pt modelId="{91626E00-675E-4B39-BDAA-C1663FA3DDC0}" type="pres">
      <dgm:prSet presAssocID="{045A24C1-0297-442B-875E-DC61B35DE5DD}" presName="childText" presStyleLbl="conFgAcc1" presStyleIdx="0" presStyleCnt="3">
        <dgm:presLayoutVars>
          <dgm:bulletEnabled val="1"/>
        </dgm:presLayoutVars>
      </dgm:prSet>
      <dgm:spPr>
        <a:solidFill>
          <a:schemeClr val="bg2">
            <a:lumMod val="95000"/>
            <a:alpha val="90000"/>
          </a:schemeClr>
        </a:solidFill>
        <a:ln>
          <a:noFill/>
        </a:ln>
      </dgm:spPr>
    </dgm:pt>
    <dgm:pt modelId="{0DD7095C-CEF4-4C84-8FD7-F3457A9D5670}" type="pres">
      <dgm:prSet presAssocID="{78D39A49-8691-49CD-8375-01507C9B9E85}" presName="spaceBetweenRectangles" presStyleCnt="0"/>
      <dgm:spPr/>
    </dgm:pt>
    <dgm:pt modelId="{5AC16ACA-B155-43B1-B845-0F83BE33B2A8}" type="pres">
      <dgm:prSet presAssocID="{5757C291-EAA5-4FBA-95BD-17AC522A8682}" presName="parentLin" presStyleCnt="0"/>
      <dgm:spPr/>
    </dgm:pt>
    <dgm:pt modelId="{FEF124EC-0BBD-4974-9A75-A318C30A8BA0}" type="pres">
      <dgm:prSet presAssocID="{5757C291-EAA5-4FBA-95BD-17AC522A8682}" presName="parentLeftMargin" presStyleLbl="node1" presStyleIdx="0" presStyleCnt="3"/>
      <dgm:spPr/>
    </dgm:pt>
    <dgm:pt modelId="{149AA9E6-145E-47E8-8022-97E353537AC6}" type="pres">
      <dgm:prSet presAssocID="{5757C291-EAA5-4FBA-95BD-17AC522A8682}" presName="parentText" presStyleLbl="node1" presStyleIdx="1" presStyleCnt="3">
        <dgm:presLayoutVars>
          <dgm:chMax val="0"/>
          <dgm:bulletEnabled val="1"/>
        </dgm:presLayoutVars>
      </dgm:prSet>
      <dgm:spPr/>
    </dgm:pt>
    <dgm:pt modelId="{09AD31D4-7EBE-4028-AC08-36A5204C45F2}" type="pres">
      <dgm:prSet presAssocID="{5757C291-EAA5-4FBA-95BD-17AC522A8682}" presName="negativeSpace" presStyleCnt="0"/>
      <dgm:spPr/>
    </dgm:pt>
    <dgm:pt modelId="{CA9D07DD-30B0-43CA-8076-4F91BD8006B7}" type="pres">
      <dgm:prSet presAssocID="{5757C291-EAA5-4FBA-95BD-17AC522A8682}" presName="childText" presStyleLbl="conFgAcc1" presStyleIdx="1" presStyleCnt="3">
        <dgm:presLayoutVars>
          <dgm:bulletEnabled val="1"/>
        </dgm:presLayoutVars>
      </dgm:prSet>
      <dgm:spPr>
        <a:solidFill>
          <a:schemeClr val="bg2">
            <a:lumMod val="95000"/>
            <a:alpha val="90000"/>
          </a:schemeClr>
        </a:solidFill>
        <a:ln>
          <a:noFill/>
        </a:ln>
      </dgm:spPr>
    </dgm:pt>
    <dgm:pt modelId="{F2F364FD-81AB-4831-82F3-F039C4230E80}" type="pres">
      <dgm:prSet presAssocID="{E197BB31-6C39-4289-B3E5-68BABC89A7F8}" presName="spaceBetweenRectangles" presStyleCnt="0"/>
      <dgm:spPr/>
    </dgm:pt>
    <dgm:pt modelId="{E97061F0-8FC6-4724-AC7D-02BEA1083EF3}" type="pres">
      <dgm:prSet presAssocID="{BFDBB5DF-9E97-4BB9-8A7C-377D9C54A3D8}" presName="parentLin" presStyleCnt="0"/>
      <dgm:spPr/>
    </dgm:pt>
    <dgm:pt modelId="{21B597E8-3EAA-4824-A66A-58C868B0496C}" type="pres">
      <dgm:prSet presAssocID="{BFDBB5DF-9E97-4BB9-8A7C-377D9C54A3D8}" presName="parentLeftMargin" presStyleLbl="node1" presStyleIdx="1" presStyleCnt="3"/>
      <dgm:spPr/>
    </dgm:pt>
    <dgm:pt modelId="{62343D0A-F5A8-4E39-84F7-EEEE75C7BE6F}" type="pres">
      <dgm:prSet presAssocID="{BFDBB5DF-9E97-4BB9-8A7C-377D9C54A3D8}" presName="parentText" presStyleLbl="node1" presStyleIdx="2" presStyleCnt="3">
        <dgm:presLayoutVars>
          <dgm:chMax val="0"/>
          <dgm:bulletEnabled val="1"/>
        </dgm:presLayoutVars>
      </dgm:prSet>
      <dgm:spPr/>
    </dgm:pt>
    <dgm:pt modelId="{BE2AE217-3FAE-4223-8173-E68134CAD2D1}" type="pres">
      <dgm:prSet presAssocID="{BFDBB5DF-9E97-4BB9-8A7C-377D9C54A3D8}" presName="negativeSpace" presStyleCnt="0"/>
      <dgm:spPr/>
    </dgm:pt>
    <dgm:pt modelId="{08FA5BA9-97EB-4614-895B-01A55C75F922}" type="pres">
      <dgm:prSet presAssocID="{BFDBB5DF-9E97-4BB9-8A7C-377D9C54A3D8}" presName="childText" presStyleLbl="conFgAcc1" presStyleIdx="2" presStyleCnt="3">
        <dgm:presLayoutVars>
          <dgm:bulletEnabled val="1"/>
        </dgm:presLayoutVars>
      </dgm:prSet>
      <dgm:spPr>
        <a:solidFill>
          <a:schemeClr val="bg2">
            <a:lumMod val="95000"/>
            <a:alpha val="90000"/>
          </a:schemeClr>
        </a:solidFill>
        <a:ln>
          <a:noFill/>
        </a:ln>
      </dgm:spPr>
    </dgm:pt>
  </dgm:ptLst>
  <dgm:cxnLst>
    <dgm:cxn modelId="{E02C640F-9C3B-49A9-B827-212490ECB2BB}" type="presOf" srcId="{BFDBB5DF-9E97-4BB9-8A7C-377D9C54A3D8}" destId="{21B597E8-3EAA-4824-A66A-58C868B0496C}" srcOrd="0" destOrd="0" presId="urn:microsoft.com/office/officeart/2005/8/layout/list1"/>
    <dgm:cxn modelId="{5D76F410-FE8F-4E76-AF93-54AC6654ACC5}" type="presOf" srcId="{BFDBB5DF-9E97-4BB9-8A7C-377D9C54A3D8}" destId="{62343D0A-F5A8-4E39-84F7-EEEE75C7BE6F}" srcOrd="1" destOrd="0" presId="urn:microsoft.com/office/officeart/2005/8/layout/list1"/>
    <dgm:cxn modelId="{30DF4019-AD41-4EB1-975D-9342B75531AD}" type="presOf" srcId="{3958267A-91F6-461D-8DC4-61ECDAE036BE}" destId="{6B99B91C-4E5F-4665-9E2C-07F047A8129B}" srcOrd="0" destOrd="0" presId="urn:microsoft.com/office/officeart/2005/8/layout/list1"/>
    <dgm:cxn modelId="{3DD6BA25-2C6F-416B-872E-D7C0957D6E34}" type="presOf" srcId="{5757C291-EAA5-4FBA-95BD-17AC522A8682}" destId="{149AA9E6-145E-47E8-8022-97E353537AC6}" srcOrd="1" destOrd="0" presId="urn:microsoft.com/office/officeart/2005/8/layout/list1"/>
    <dgm:cxn modelId="{2AD3F92E-7F32-405C-A9BF-E2125ED0FAA4}" type="presOf" srcId="{045A24C1-0297-442B-875E-DC61B35DE5DD}" destId="{5701C9FA-87DD-46EC-B37E-191B9D5CAABA}" srcOrd="1" destOrd="0" presId="urn:microsoft.com/office/officeart/2005/8/layout/list1"/>
    <dgm:cxn modelId="{5CF0FA5D-CE12-4643-B1E2-0DEFE01DFE7C}" type="presOf" srcId="{5757C291-EAA5-4FBA-95BD-17AC522A8682}" destId="{FEF124EC-0BBD-4974-9A75-A318C30A8BA0}" srcOrd="0" destOrd="0" presId="urn:microsoft.com/office/officeart/2005/8/layout/list1"/>
    <dgm:cxn modelId="{355D7661-384F-48BE-B3CD-1198D82AC722}" type="presOf" srcId="{045A24C1-0297-442B-875E-DC61B35DE5DD}" destId="{3C5F73C9-D0B9-4EEB-84D9-4044867B28EC}" srcOrd="0" destOrd="0" presId="urn:microsoft.com/office/officeart/2005/8/layout/list1"/>
    <dgm:cxn modelId="{596B4353-DC73-43C1-806E-73F9B8DC6E15}" srcId="{3958267A-91F6-461D-8DC4-61ECDAE036BE}" destId="{BFDBB5DF-9E97-4BB9-8A7C-377D9C54A3D8}" srcOrd="2" destOrd="0" parTransId="{31E6A231-C7CC-4CB2-8E27-7EFDF461363A}" sibTransId="{AC599B1A-68A7-40BB-AF53-0F8805B66B81}"/>
    <dgm:cxn modelId="{E0EFA3A9-D34E-4E3E-911A-C12B2DFC33DE}" srcId="{3958267A-91F6-461D-8DC4-61ECDAE036BE}" destId="{045A24C1-0297-442B-875E-DC61B35DE5DD}" srcOrd="0" destOrd="0" parTransId="{842E88FB-871E-4954-BB65-4BD4F30F8752}" sibTransId="{78D39A49-8691-49CD-8375-01507C9B9E85}"/>
    <dgm:cxn modelId="{771474B2-E91C-4CE8-BA0E-7FF12679109F}" srcId="{3958267A-91F6-461D-8DC4-61ECDAE036BE}" destId="{5757C291-EAA5-4FBA-95BD-17AC522A8682}" srcOrd="1" destOrd="0" parTransId="{52D6DE2B-6B39-46D4-8E2C-2833095B02D1}" sibTransId="{E197BB31-6C39-4289-B3E5-68BABC89A7F8}"/>
    <dgm:cxn modelId="{98F55CFE-EB32-4309-B7A2-464BD0C6A0A8}" type="presParOf" srcId="{6B99B91C-4E5F-4665-9E2C-07F047A8129B}" destId="{4FEBCF5D-3414-48D3-B19E-6C5777B113F4}" srcOrd="0" destOrd="0" presId="urn:microsoft.com/office/officeart/2005/8/layout/list1"/>
    <dgm:cxn modelId="{07D9A370-AD3A-40A3-9868-C87B7B8081F5}" type="presParOf" srcId="{4FEBCF5D-3414-48D3-B19E-6C5777B113F4}" destId="{3C5F73C9-D0B9-4EEB-84D9-4044867B28EC}" srcOrd="0" destOrd="0" presId="urn:microsoft.com/office/officeart/2005/8/layout/list1"/>
    <dgm:cxn modelId="{92C7D0E3-F664-4374-82A5-224E0E2E1194}" type="presParOf" srcId="{4FEBCF5D-3414-48D3-B19E-6C5777B113F4}" destId="{5701C9FA-87DD-46EC-B37E-191B9D5CAABA}" srcOrd="1" destOrd="0" presId="urn:microsoft.com/office/officeart/2005/8/layout/list1"/>
    <dgm:cxn modelId="{88545454-5863-49FF-B0EE-C14B4043E048}" type="presParOf" srcId="{6B99B91C-4E5F-4665-9E2C-07F047A8129B}" destId="{E23D1263-10DD-455A-9843-CDED0C3DCB0C}" srcOrd="1" destOrd="0" presId="urn:microsoft.com/office/officeart/2005/8/layout/list1"/>
    <dgm:cxn modelId="{7300A614-0E58-465B-9883-89201EE8E84D}" type="presParOf" srcId="{6B99B91C-4E5F-4665-9E2C-07F047A8129B}" destId="{91626E00-675E-4B39-BDAA-C1663FA3DDC0}" srcOrd="2" destOrd="0" presId="urn:microsoft.com/office/officeart/2005/8/layout/list1"/>
    <dgm:cxn modelId="{D85AF8B0-8D05-4F79-91DB-5EBB8E08FFB7}" type="presParOf" srcId="{6B99B91C-4E5F-4665-9E2C-07F047A8129B}" destId="{0DD7095C-CEF4-4C84-8FD7-F3457A9D5670}" srcOrd="3" destOrd="0" presId="urn:microsoft.com/office/officeart/2005/8/layout/list1"/>
    <dgm:cxn modelId="{451BAABC-A340-48B0-B5DB-6FEE5246FD99}" type="presParOf" srcId="{6B99B91C-4E5F-4665-9E2C-07F047A8129B}" destId="{5AC16ACA-B155-43B1-B845-0F83BE33B2A8}" srcOrd="4" destOrd="0" presId="urn:microsoft.com/office/officeart/2005/8/layout/list1"/>
    <dgm:cxn modelId="{46419D5E-63D0-4B6B-A1A0-C9C77FA39357}" type="presParOf" srcId="{5AC16ACA-B155-43B1-B845-0F83BE33B2A8}" destId="{FEF124EC-0BBD-4974-9A75-A318C30A8BA0}" srcOrd="0" destOrd="0" presId="urn:microsoft.com/office/officeart/2005/8/layout/list1"/>
    <dgm:cxn modelId="{CBF61DD0-4874-42C3-8F3F-C044DA138EC6}" type="presParOf" srcId="{5AC16ACA-B155-43B1-B845-0F83BE33B2A8}" destId="{149AA9E6-145E-47E8-8022-97E353537AC6}" srcOrd="1" destOrd="0" presId="urn:microsoft.com/office/officeart/2005/8/layout/list1"/>
    <dgm:cxn modelId="{453E9ADA-AE57-4960-9278-FFD2E842F547}" type="presParOf" srcId="{6B99B91C-4E5F-4665-9E2C-07F047A8129B}" destId="{09AD31D4-7EBE-4028-AC08-36A5204C45F2}" srcOrd="5" destOrd="0" presId="urn:microsoft.com/office/officeart/2005/8/layout/list1"/>
    <dgm:cxn modelId="{AE1DE4F9-E818-4DD4-B15A-A6C516D339C1}" type="presParOf" srcId="{6B99B91C-4E5F-4665-9E2C-07F047A8129B}" destId="{CA9D07DD-30B0-43CA-8076-4F91BD8006B7}" srcOrd="6" destOrd="0" presId="urn:microsoft.com/office/officeart/2005/8/layout/list1"/>
    <dgm:cxn modelId="{0ADB2891-444D-4335-8B7B-01303E74F691}" type="presParOf" srcId="{6B99B91C-4E5F-4665-9E2C-07F047A8129B}" destId="{F2F364FD-81AB-4831-82F3-F039C4230E80}" srcOrd="7" destOrd="0" presId="urn:microsoft.com/office/officeart/2005/8/layout/list1"/>
    <dgm:cxn modelId="{473BBDD0-6330-42AA-AAE7-21567037170D}" type="presParOf" srcId="{6B99B91C-4E5F-4665-9E2C-07F047A8129B}" destId="{E97061F0-8FC6-4724-AC7D-02BEA1083EF3}" srcOrd="8" destOrd="0" presId="urn:microsoft.com/office/officeart/2005/8/layout/list1"/>
    <dgm:cxn modelId="{5D238D46-53CB-4ABE-B068-CA1815AF8912}" type="presParOf" srcId="{E97061F0-8FC6-4724-AC7D-02BEA1083EF3}" destId="{21B597E8-3EAA-4824-A66A-58C868B0496C}" srcOrd="0" destOrd="0" presId="urn:microsoft.com/office/officeart/2005/8/layout/list1"/>
    <dgm:cxn modelId="{B5243051-7B3C-4835-8400-13AA61000518}" type="presParOf" srcId="{E97061F0-8FC6-4724-AC7D-02BEA1083EF3}" destId="{62343D0A-F5A8-4E39-84F7-EEEE75C7BE6F}" srcOrd="1" destOrd="0" presId="urn:microsoft.com/office/officeart/2005/8/layout/list1"/>
    <dgm:cxn modelId="{F20C6BA1-CA01-4B3F-A64D-F5AA64A8B8FF}" type="presParOf" srcId="{6B99B91C-4E5F-4665-9E2C-07F047A8129B}" destId="{BE2AE217-3FAE-4223-8173-E68134CAD2D1}" srcOrd="9" destOrd="0" presId="urn:microsoft.com/office/officeart/2005/8/layout/list1"/>
    <dgm:cxn modelId="{E89FDCBB-FE36-4945-AE37-6D58CB1F45EE}" type="presParOf" srcId="{6B99B91C-4E5F-4665-9E2C-07F047A8129B}" destId="{08FA5BA9-97EB-4614-895B-01A55C75F922}"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42C16A4-4C99-4FE2-9BB4-F025186524A1}" type="doc">
      <dgm:prSet loTypeId="urn:microsoft.com/office/officeart/2005/8/layout/vList5" loCatId="list" qsTypeId="urn:microsoft.com/office/officeart/2005/8/quickstyle/simple1" qsCatId="simple" csTypeId="urn:microsoft.com/office/officeart/2005/8/colors/accent3_2" csCatId="accent3" phldr="1"/>
      <dgm:spPr/>
      <dgm:t>
        <a:bodyPr/>
        <a:lstStyle/>
        <a:p>
          <a:endParaRPr lang="en-US"/>
        </a:p>
      </dgm:t>
    </dgm:pt>
    <dgm:pt modelId="{CF21FF71-B5C7-4FB1-A387-1B95DCD45724}">
      <dgm:prSet phldrT="[Text]" custT="1"/>
      <dgm:spPr>
        <a:solidFill>
          <a:schemeClr val="accent3">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Layer 2 Resiliency</a:t>
          </a:r>
        </a:p>
      </dgm:t>
    </dgm:pt>
    <dgm:pt modelId="{F13FDE94-8CBF-45C4-9328-958569D9597B}" type="parTrans" cxnId="{8E31E209-3BF5-442C-A505-CA329E79AD43}">
      <dgm:prSet/>
      <dgm:spPr/>
      <dgm:t>
        <a:bodyPr/>
        <a:lstStyle/>
        <a:p>
          <a:endParaRPr lang="en-US" sz="2200">
            <a:solidFill>
              <a:srgbClr val="3C4743"/>
            </a:solidFill>
            <a:latin typeface="Arial" panose="020B0604020202020204" pitchFamily="34" charset="0"/>
            <a:cs typeface="Arial" panose="020B0604020202020204" pitchFamily="34" charset="0"/>
          </a:endParaRPr>
        </a:p>
      </dgm:t>
    </dgm:pt>
    <dgm:pt modelId="{DF249158-50B7-4353-B07C-3693A42E1B5B}" type="sibTrans" cxnId="{8E31E209-3BF5-442C-A505-CA329E79AD43}">
      <dgm:prSet/>
      <dgm:spPr/>
      <dgm:t>
        <a:bodyPr/>
        <a:lstStyle/>
        <a:p>
          <a:endParaRPr lang="en-US" sz="2200">
            <a:solidFill>
              <a:srgbClr val="3C4743"/>
            </a:solidFill>
            <a:latin typeface="Arial" panose="020B0604020202020204" pitchFamily="34" charset="0"/>
            <a:cs typeface="Arial" panose="020B0604020202020204" pitchFamily="34" charset="0"/>
          </a:endParaRPr>
        </a:p>
      </dgm:t>
    </dgm:pt>
    <dgm:pt modelId="{B1CF7DB7-231B-47E4-A3CD-4610E2180A6C}">
      <dgm:prSet custT="1"/>
      <dgm:spPr>
        <a:noFill/>
        <a:ln>
          <a:solidFill>
            <a:schemeClr val="accent3">
              <a:lumMod val="40000"/>
              <a:lumOff val="60000"/>
              <a:alpha val="90000"/>
            </a:schemeClr>
          </a:solidFill>
        </a:ln>
      </dgm:spPr>
      <dgm:t>
        <a:bodyPr/>
        <a:lstStyle/>
        <a:p>
          <a:r>
            <a:rPr lang="en-US" sz="1900" dirty="0">
              <a:solidFill>
                <a:srgbClr val="3C4743"/>
              </a:solidFill>
              <a:latin typeface="Arial" panose="020B0604020202020204" pitchFamily="34" charset="0"/>
              <a:cs typeface="Arial" panose="020B0604020202020204" pitchFamily="34" charset="0"/>
            </a:rPr>
            <a:t>Enabling resiliency protocols, such as Spanning Tree Protocol (STP) and Resilient Ethernet Protocol (REP), to avoid network communication interruptions</a:t>
          </a:r>
        </a:p>
      </dgm:t>
    </dgm:pt>
    <dgm:pt modelId="{3AB3E29B-E773-4E24-8236-810F565BE9F8}" type="parTrans" cxnId="{5DDB6FFB-CB49-4788-9B11-EBDF257C88F9}">
      <dgm:prSet/>
      <dgm:spPr/>
      <dgm:t>
        <a:bodyPr/>
        <a:lstStyle/>
        <a:p>
          <a:endParaRPr lang="en-US" sz="2200">
            <a:solidFill>
              <a:srgbClr val="3C4743"/>
            </a:solidFill>
            <a:latin typeface="Arial" panose="020B0604020202020204" pitchFamily="34" charset="0"/>
            <a:cs typeface="Arial" panose="020B0604020202020204" pitchFamily="34" charset="0"/>
          </a:endParaRPr>
        </a:p>
      </dgm:t>
    </dgm:pt>
    <dgm:pt modelId="{D5A020DC-9A98-4338-BA24-3C36464AB1BF}" type="sibTrans" cxnId="{5DDB6FFB-CB49-4788-9B11-EBDF257C88F9}">
      <dgm:prSet/>
      <dgm:spPr/>
      <dgm:t>
        <a:bodyPr/>
        <a:lstStyle/>
        <a:p>
          <a:endParaRPr lang="en-US" sz="2200">
            <a:solidFill>
              <a:srgbClr val="3C4743"/>
            </a:solidFill>
            <a:latin typeface="Arial" panose="020B0604020202020204" pitchFamily="34" charset="0"/>
            <a:cs typeface="Arial" panose="020B0604020202020204" pitchFamily="34" charset="0"/>
          </a:endParaRPr>
        </a:p>
      </dgm:t>
    </dgm:pt>
    <dgm:pt modelId="{A14ADAF7-9816-4547-9D63-7A31E8A4E163}">
      <dgm:prSet phldrT="[Text]" custT="1"/>
      <dgm:spPr>
        <a:solidFill>
          <a:schemeClr val="accent3">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Layer 3 Resiliency</a:t>
          </a:r>
        </a:p>
      </dgm:t>
    </dgm:pt>
    <dgm:pt modelId="{B1B85F25-112C-4128-B6F8-B5005DE1E41E}" type="parTrans" cxnId="{FD65AAA7-2B01-434F-B12D-49D69B013460}">
      <dgm:prSet/>
      <dgm:spPr/>
      <dgm:t>
        <a:bodyPr/>
        <a:lstStyle/>
        <a:p>
          <a:endParaRPr lang="en-US" sz="2200">
            <a:solidFill>
              <a:srgbClr val="3C4743"/>
            </a:solidFill>
            <a:latin typeface="Arial" panose="020B0604020202020204" pitchFamily="34" charset="0"/>
            <a:cs typeface="Arial" panose="020B0604020202020204" pitchFamily="34" charset="0"/>
          </a:endParaRPr>
        </a:p>
      </dgm:t>
    </dgm:pt>
    <dgm:pt modelId="{A3D460F5-92CF-4AD0-8A3C-AB3C8B3E19A5}" type="sibTrans" cxnId="{FD65AAA7-2B01-434F-B12D-49D69B013460}">
      <dgm:prSet/>
      <dgm:spPr/>
      <dgm:t>
        <a:bodyPr/>
        <a:lstStyle/>
        <a:p>
          <a:endParaRPr lang="en-US" sz="2200">
            <a:solidFill>
              <a:srgbClr val="3C4743"/>
            </a:solidFill>
            <a:latin typeface="Arial" panose="020B0604020202020204" pitchFamily="34" charset="0"/>
            <a:cs typeface="Arial" panose="020B0604020202020204" pitchFamily="34" charset="0"/>
          </a:endParaRPr>
        </a:p>
      </dgm:t>
    </dgm:pt>
    <dgm:pt modelId="{1D2480A4-74C9-4085-9D01-21A45A2AF183}">
      <dgm:prSet custT="1"/>
      <dgm:spPr>
        <a:noFill/>
        <a:ln>
          <a:solidFill>
            <a:schemeClr val="accent3">
              <a:lumMod val="40000"/>
              <a:lumOff val="60000"/>
              <a:alpha val="90000"/>
            </a:schemeClr>
          </a:solidFill>
        </a:ln>
      </dgm:spPr>
      <dgm:t>
        <a:bodyPr/>
        <a:lstStyle/>
        <a:p>
          <a:r>
            <a:rPr lang="en-US" sz="1900" dirty="0">
              <a:solidFill>
                <a:srgbClr val="3C4743"/>
              </a:solidFill>
              <a:latin typeface="Arial" panose="020B0604020202020204" pitchFamily="34" charset="0"/>
              <a:cs typeface="Arial" panose="020B0604020202020204" pitchFamily="34" charset="0"/>
            </a:rPr>
            <a:t>Supporting alternate routes to a WAN when the primary route is unavailable</a:t>
          </a:r>
        </a:p>
      </dgm:t>
    </dgm:pt>
    <dgm:pt modelId="{4E96F8F1-FD3D-4EDA-A3DF-D469E355CEC2}" type="parTrans" cxnId="{D52E8200-AC59-4286-AD41-586B9CBB0357}">
      <dgm:prSet/>
      <dgm:spPr/>
      <dgm:t>
        <a:bodyPr/>
        <a:lstStyle/>
        <a:p>
          <a:endParaRPr lang="en-US" sz="2200">
            <a:solidFill>
              <a:srgbClr val="3C4743"/>
            </a:solidFill>
            <a:latin typeface="Arial" panose="020B0604020202020204" pitchFamily="34" charset="0"/>
            <a:cs typeface="Arial" panose="020B0604020202020204" pitchFamily="34" charset="0"/>
          </a:endParaRPr>
        </a:p>
      </dgm:t>
    </dgm:pt>
    <dgm:pt modelId="{08B6EEEC-AFDD-474F-9BE1-88C9F222B2D4}" type="sibTrans" cxnId="{D52E8200-AC59-4286-AD41-586B9CBB0357}">
      <dgm:prSet/>
      <dgm:spPr/>
      <dgm:t>
        <a:bodyPr/>
        <a:lstStyle/>
        <a:p>
          <a:endParaRPr lang="en-US" sz="2200">
            <a:solidFill>
              <a:srgbClr val="3C4743"/>
            </a:solidFill>
            <a:latin typeface="Arial" panose="020B0604020202020204" pitchFamily="34" charset="0"/>
            <a:cs typeface="Arial" panose="020B0604020202020204" pitchFamily="34" charset="0"/>
          </a:endParaRPr>
        </a:p>
      </dgm:t>
    </dgm:pt>
    <dgm:pt modelId="{0B5EFC3F-C7C9-4BD6-AD7D-4C59A33F3B13}">
      <dgm:prSet phldrT="[Text]" custT="1"/>
      <dgm:spPr>
        <a:solidFill>
          <a:schemeClr val="accent3">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Virtual Networking Components</a:t>
          </a:r>
        </a:p>
      </dgm:t>
    </dgm:pt>
    <dgm:pt modelId="{2695B28D-0921-4D8C-99C2-CC7AC5F08C40}" type="parTrans" cxnId="{78087B8C-7263-4AB3-A24C-BE96CAF9A986}">
      <dgm:prSet/>
      <dgm:spPr/>
      <dgm:t>
        <a:bodyPr/>
        <a:lstStyle/>
        <a:p>
          <a:endParaRPr lang="en-US" sz="2200">
            <a:solidFill>
              <a:srgbClr val="3C4743"/>
            </a:solidFill>
            <a:latin typeface="Arial" panose="020B0604020202020204" pitchFamily="34" charset="0"/>
            <a:cs typeface="Arial" panose="020B0604020202020204" pitchFamily="34" charset="0"/>
          </a:endParaRPr>
        </a:p>
      </dgm:t>
    </dgm:pt>
    <dgm:pt modelId="{31659F2C-1AA1-4424-B236-FF503C8D8963}" type="sibTrans" cxnId="{78087B8C-7263-4AB3-A24C-BE96CAF9A986}">
      <dgm:prSet/>
      <dgm:spPr/>
      <dgm:t>
        <a:bodyPr/>
        <a:lstStyle/>
        <a:p>
          <a:endParaRPr lang="en-US" sz="2200">
            <a:solidFill>
              <a:srgbClr val="3C4743"/>
            </a:solidFill>
            <a:latin typeface="Arial" panose="020B0604020202020204" pitchFamily="34" charset="0"/>
            <a:cs typeface="Arial" panose="020B0604020202020204" pitchFamily="34" charset="0"/>
          </a:endParaRPr>
        </a:p>
      </dgm:t>
    </dgm:pt>
    <dgm:pt modelId="{B569BD1A-83BC-4E34-82B4-6B73B8F0FF62}">
      <dgm:prSet custT="1"/>
      <dgm:spPr>
        <a:noFill/>
        <a:ln>
          <a:solidFill>
            <a:schemeClr val="accent3">
              <a:lumMod val="40000"/>
              <a:lumOff val="60000"/>
              <a:alpha val="90000"/>
            </a:schemeClr>
          </a:solidFill>
        </a:ln>
      </dgm:spPr>
      <dgm:t>
        <a:bodyPr/>
        <a:lstStyle/>
        <a:p>
          <a:r>
            <a:rPr lang="en-US" sz="1900" dirty="0">
              <a:solidFill>
                <a:srgbClr val="3C4743"/>
              </a:solidFill>
              <a:latin typeface="Arial" panose="020B0604020202020204" pitchFamily="34" charset="0"/>
              <a:cs typeface="Arial" panose="020B0604020202020204" pitchFamily="34" charset="0"/>
            </a:rPr>
            <a:t>Implementing some network devices as virtual machines (VMs) or containers, or building entire virtualized networks</a:t>
          </a:r>
        </a:p>
      </dgm:t>
    </dgm:pt>
    <dgm:pt modelId="{A382F964-5813-4D38-9C71-3F66DEDC47FD}" type="parTrans" cxnId="{157C6214-C8B5-412C-A359-2DEDE5046214}">
      <dgm:prSet/>
      <dgm:spPr/>
      <dgm:t>
        <a:bodyPr/>
        <a:lstStyle/>
        <a:p>
          <a:endParaRPr lang="en-US" sz="2200">
            <a:solidFill>
              <a:srgbClr val="3C4743"/>
            </a:solidFill>
            <a:latin typeface="Arial" panose="020B0604020202020204" pitchFamily="34" charset="0"/>
            <a:cs typeface="Arial" panose="020B0604020202020204" pitchFamily="34" charset="0"/>
          </a:endParaRPr>
        </a:p>
      </dgm:t>
    </dgm:pt>
    <dgm:pt modelId="{0BE1B49E-F45C-481B-9DE3-B98EA34C32D6}" type="sibTrans" cxnId="{157C6214-C8B5-412C-A359-2DEDE5046214}">
      <dgm:prSet/>
      <dgm:spPr/>
      <dgm:t>
        <a:bodyPr/>
        <a:lstStyle/>
        <a:p>
          <a:endParaRPr lang="en-US" sz="2200">
            <a:solidFill>
              <a:srgbClr val="3C4743"/>
            </a:solidFill>
            <a:latin typeface="Arial" panose="020B0604020202020204" pitchFamily="34" charset="0"/>
            <a:cs typeface="Arial" panose="020B0604020202020204" pitchFamily="34" charset="0"/>
          </a:endParaRPr>
        </a:p>
      </dgm:t>
    </dgm:pt>
    <dgm:pt modelId="{962ACED4-E3B2-40A9-A000-08B254A3E2C6}">
      <dgm:prSet custT="1"/>
      <dgm:spPr>
        <a:solidFill>
          <a:schemeClr val="accent3">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Network Storage Types</a:t>
          </a:r>
        </a:p>
      </dgm:t>
    </dgm:pt>
    <dgm:pt modelId="{910505B6-CFC4-4C9E-8C5F-340192F5E701}" type="parTrans" cxnId="{2EE5E11D-1846-4D66-A67E-0FF2DC1C4A28}">
      <dgm:prSet/>
      <dgm:spPr/>
      <dgm:t>
        <a:bodyPr/>
        <a:lstStyle/>
        <a:p>
          <a:endParaRPr lang="en-US" sz="2200">
            <a:solidFill>
              <a:srgbClr val="3C4743"/>
            </a:solidFill>
            <a:latin typeface="Arial" panose="020B0604020202020204" pitchFamily="34" charset="0"/>
            <a:cs typeface="Arial" panose="020B0604020202020204" pitchFamily="34" charset="0"/>
          </a:endParaRPr>
        </a:p>
      </dgm:t>
    </dgm:pt>
    <dgm:pt modelId="{612DF494-E774-4881-B833-CE905E4698DF}" type="sibTrans" cxnId="{2EE5E11D-1846-4D66-A67E-0FF2DC1C4A28}">
      <dgm:prSet/>
      <dgm:spPr/>
      <dgm:t>
        <a:bodyPr/>
        <a:lstStyle/>
        <a:p>
          <a:endParaRPr lang="en-US" sz="2200">
            <a:solidFill>
              <a:srgbClr val="3C4743"/>
            </a:solidFill>
            <a:latin typeface="Arial" panose="020B0604020202020204" pitchFamily="34" charset="0"/>
            <a:cs typeface="Arial" panose="020B0604020202020204" pitchFamily="34" charset="0"/>
          </a:endParaRPr>
        </a:p>
      </dgm:t>
    </dgm:pt>
    <dgm:pt modelId="{CFB72BD9-58A7-4F86-BACA-67601D407BA5}">
      <dgm:prSet custT="1"/>
      <dgm:spPr>
        <a:noFill/>
        <a:ln>
          <a:solidFill>
            <a:schemeClr val="accent3">
              <a:lumMod val="40000"/>
              <a:lumOff val="60000"/>
              <a:alpha val="90000"/>
            </a:schemeClr>
          </a:solidFill>
        </a:ln>
      </dgm:spPr>
      <dgm:t>
        <a:bodyPr/>
        <a:lstStyle/>
        <a:p>
          <a:r>
            <a:rPr lang="en-US" sz="1900" dirty="0">
              <a:solidFill>
                <a:srgbClr val="3C4743"/>
              </a:solidFill>
              <a:latin typeface="Arial" panose="020B0604020202020204" pitchFamily="34" charset="0"/>
              <a:cs typeface="Arial" panose="020B0604020202020204" pitchFamily="34" charset="0"/>
            </a:rPr>
            <a:t>Implementing network storage devices as VMs; storage area networks and network attached storage</a:t>
          </a:r>
        </a:p>
      </dgm:t>
    </dgm:pt>
    <dgm:pt modelId="{69C4541E-22B8-4878-BD5A-084BB5F56112}" type="parTrans" cxnId="{1AEE0D06-77E5-4E26-9A5F-B0D3DCAD24C9}">
      <dgm:prSet/>
      <dgm:spPr/>
      <dgm:t>
        <a:bodyPr/>
        <a:lstStyle/>
        <a:p>
          <a:endParaRPr lang="en-US" sz="2200">
            <a:solidFill>
              <a:srgbClr val="3C4743"/>
            </a:solidFill>
            <a:latin typeface="Arial" panose="020B0604020202020204" pitchFamily="34" charset="0"/>
            <a:cs typeface="Arial" panose="020B0604020202020204" pitchFamily="34" charset="0"/>
          </a:endParaRPr>
        </a:p>
      </dgm:t>
    </dgm:pt>
    <dgm:pt modelId="{95FDDA1D-B403-42EB-A917-4B506A23A529}" type="sibTrans" cxnId="{1AEE0D06-77E5-4E26-9A5F-B0D3DCAD24C9}">
      <dgm:prSet/>
      <dgm:spPr/>
      <dgm:t>
        <a:bodyPr/>
        <a:lstStyle/>
        <a:p>
          <a:endParaRPr lang="en-US" sz="2200">
            <a:solidFill>
              <a:srgbClr val="3C4743"/>
            </a:solidFill>
            <a:latin typeface="Arial" panose="020B0604020202020204" pitchFamily="34" charset="0"/>
            <a:cs typeface="Arial" panose="020B0604020202020204" pitchFamily="34" charset="0"/>
          </a:endParaRPr>
        </a:p>
      </dgm:t>
    </dgm:pt>
    <dgm:pt modelId="{5CB05193-B488-42F0-8727-1EDA6B443FF8}">
      <dgm:prSet custT="1"/>
      <dgm:spPr/>
      <dgm:t>
        <a:bodyPr/>
        <a:lstStyle/>
        <a:p>
          <a:r>
            <a:rPr lang="en-US" sz="1900" dirty="0">
              <a:solidFill>
                <a:srgbClr val="3C4743"/>
              </a:solidFill>
              <a:latin typeface="Arial" panose="020B0604020202020204" pitchFamily="34" charset="0"/>
              <a:cs typeface="Arial" panose="020B0604020202020204" pitchFamily="34" charset="0"/>
            </a:rPr>
            <a:t>Example: Cisco Hot Standby Routing Protocol (HSRP)</a:t>
          </a:r>
        </a:p>
      </dgm:t>
    </dgm:pt>
    <dgm:pt modelId="{2A50F3C7-EEF0-4F7C-83AE-16790BF51526}" type="parTrans" cxnId="{3C8F7444-09DA-462C-84EC-F97239447FAC}">
      <dgm:prSet/>
      <dgm:spPr/>
      <dgm:t>
        <a:bodyPr/>
        <a:lstStyle/>
        <a:p>
          <a:endParaRPr lang="en-US"/>
        </a:p>
      </dgm:t>
    </dgm:pt>
    <dgm:pt modelId="{F1F789D3-7BC7-43B0-B8BD-0BDF48B791E7}" type="sibTrans" cxnId="{3C8F7444-09DA-462C-84EC-F97239447FAC}">
      <dgm:prSet/>
      <dgm:spPr/>
      <dgm:t>
        <a:bodyPr/>
        <a:lstStyle/>
        <a:p>
          <a:endParaRPr lang="en-US"/>
        </a:p>
      </dgm:t>
    </dgm:pt>
    <dgm:pt modelId="{531874E7-D863-457A-9B01-82A93762C040}" type="pres">
      <dgm:prSet presAssocID="{342C16A4-4C99-4FE2-9BB4-F025186524A1}" presName="Name0" presStyleCnt="0">
        <dgm:presLayoutVars>
          <dgm:dir/>
          <dgm:animLvl val="lvl"/>
          <dgm:resizeHandles val="exact"/>
        </dgm:presLayoutVars>
      </dgm:prSet>
      <dgm:spPr/>
    </dgm:pt>
    <dgm:pt modelId="{56E2AE7F-3489-4C9A-8E18-279C3E58EB85}" type="pres">
      <dgm:prSet presAssocID="{CF21FF71-B5C7-4FB1-A387-1B95DCD45724}" presName="linNode" presStyleCnt="0"/>
      <dgm:spPr/>
    </dgm:pt>
    <dgm:pt modelId="{ECCAA263-3C7F-4582-8C68-7DB592056023}" type="pres">
      <dgm:prSet presAssocID="{CF21FF71-B5C7-4FB1-A387-1B95DCD45724}" presName="parentText" presStyleLbl="node1" presStyleIdx="0" presStyleCnt="4" custScaleX="76511">
        <dgm:presLayoutVars>
          <dgm:chMax val="1"/>
          <dgm:bulletEnabled val="1"/>
        </dgm:presLayoutVars>
      </dgm:prSet>
      <dgm:spPr>
        <a:prstGeom prst="rect">
          <a:avLst/>
        </a:prstGeom>
      </dgm:spPr>
    </dgm:pt>
    <dgm:pt modelId="{5CEB667F-FD04-4D63-AA7B-C3F25828338A}" type="pres">
      <dgm:prSet presAssocID="{CF21FF71-B5C7-4FB1-A387-1B95DCD45724}" presName="descendantText" presStyleLbl="alignAccFollowNode1" presStyleIdx="0" presStyleCnt="4" custLinFactNeighborY="-1217">
        <dgm:presLayoutVars>
          <dgm:bulletEnabled val="1"/>
        </dgm:presLayoutVars>
      </dgm:prSet>
      <dgm:spPr>
        <a:prstGeom prst="round1Rect">
          <a:avLst/>
        </a:prstGeom>
      </dgm:spPr>
    </dgm:pt>
    <dgm:pt modelId="{147CC24B-F564-4616-B391-3427123D9FAB}" type="pres">
      <dgm:prSet presAssocID="{DF249158-50B7-4353-B07C-3693A42E1B5B}" presName="sp" presStyleCnt="0"/>
      <dgm:spPr/>
    </dgm:pt>
    <dgm:pt modelId="{FD8C0EEA-20B8-48EF-A60E-26E4884C2F46}" type="pres">
      <dgm:prSet presAssocID="{A14ADAF7-9816-4547-9D63-7A31E8A4E163}" presName="linNode" presStyleCnt="0"/>
      <dgm:spPr/>
    </dgm:pt>
    <dgm:pt modelId="{2D36D1F8-DEDD-49D6-8166-CE708E3E99F8}" type="pres">
      <dgm:prSet presAssocID="{A14ADAF7-9816-4547-9D63-7A31E8A4E163}" presName="parentText" presStyleLbl="node1" presStyleIdx="1" presStyleCnt="4" custScaleX="76511">
        <dgm:presLayoutVars>
          <dgm:chMax val="1"/>
          <dgm:bulletEnabled val="1"/>
        </dgm:presLayoutVars>
      </dgm:prSet>
      <dgm:spPr>
        <a:prstGeom prst="rect">
          <a:avLst/>
        </a:prstGeom>
      </dgm:spPr>
    </dgm:pt>
    <dgm:pt modelId="{827B4E99-A5F9-4DC0-89FC-B862E8BC33BB}" type="pres">
      <dgm:prSet presAssocID="{A14ADAF7-9816-4547-9D63-7A31E8A4E163}" presName="descendantText" presStyleLbl="alignAccFollowNode1" presStyleIdx="1" presStyleCnt="4" custLinFactNeighborY="-1217">
        <dgm:presLayoutVars>
          <dgm:bulletEnabled val="1"/>
        </dgm:presLayoutVars>
      </dgm:prSet>
      <dgm:spPr>
        <a:prstGeom prst="round1Rect">
          <a:avLst/>
        </a:prstGeom>
      </dgm:spPr>
    </dgm:pt>
    <dgm:pt modelId="{A69BF4C8-423E-421D-8E6D-298B3661760E}" type="pres">
      <dgm:prSet presAssocID="{A3D460F5-92CF-4AD0-8A3C-AB3C8B3E19A5}" presName="sp" presStyleCnt="0"/>
      <dgm:spPr/>
    </dgm:pt>
    <dgm:pt modelId="{F296C832-6CA9-4A41-BAFC-C7D93B82333B}" type="pres">
      <dgm:prSet presAssocID="{0B5EFC3F-C7C9-4BD6-AD7D-4C59A33F3B13}" presName="linNode" presStyleCnt="0"/>
      <dgm:spPr/>
    </dgm:pt>
    <dgm:pt modelId="{030B86A4-50B6-4E68-9C11-C89F15295D98}" type="pres">
      <dgm:prSet presAssocID="{0B5EFC3F-C7C9-4BD6-AD7D-4C59A33F3B13}" presName="parentText" presStyleLbl="node1" presStyleIdx="2" presStyleCnt="4" custScaleX="76511">
        <dgm:presLayoutVars>
          <dgm:chMax val="1"/>
          <dgm:bulletEnabled val="1"/>
        </dgm:presLayoutVars>
      </dgm:prSet>
      <dgm:spPr>
        <a:prstGeom prst="rect">
          <a:avLst/>
        </a:prstGeom>
      </dgm:spPr>
    </dgm:pt>
    <dgm:pt modelId="{C0F14F7E-E01C-45C6-B641-5D31BA84B18B}" type="pres">
      <dgm:prSet presAssocID="{0B5EFC3F-C7C9-4BD6-AD7D-4C59A33F3B13}" presName="descendantText" presStyleLbl="alignAccFollowNode1" presStyleIdx="2" presStyleCnt="4" custLinFactNeighborY="-1217">
        <dgm:presLayoutVars>
          <dgm:bulletEnabled val="1"/>
        </dgm:presLayoutVars>
      </dgm:prSet>
      <dgm:spPr>
        <a:prstGeom prst="round1Rect">
          <a:avLst/>
        </a:prstGeom>
      </dgm:spPr>
    </dgm:pt>
    <dgm:pt modelId="{21A1253B-CB0C-4F90-BC99-FBF6DB00D165}" type="pres">
      <dgm:prSet presAssocID="{31659F2C-1AA1-4424-B236-FF503C8D8963}" presName="sp" presStyleCnt="0"/>
      <dgm:spPr/>
    </dgm:pt>
    <dgm:pt modelId="{50D0A481-62A3-4666-99D4-E5F569CCCE15}" type="pres">
      <dgm:prSet presAssocID="{962ACED4-E3B2-40A9-A000-08B254A3E2C6}" presName="linNode" presStyleCnt="0"/>
      <dgm:spPr/>
    </dgm:pt>
    <dgm:pt modelId="{3A5405E8-FA75-4DB8-8F63-31026535B334}" type="pres">
      <dgm:prSet presAssocID="{962ACED4-E3B2-40A9-A000-08B254A3E2C6}" presName="parentText" presStyleLbl="node1" presStyleIdx="3" presStyleCnt="4" custScaleX="76511">
        <dgm:presLayoutVars>
          <dgm:chMax val="1"/>
          <dgm:bulletEnabled val="1"/>
        </dgm:presLayoutVars>
      </dgm:prSet>
      <dgm:spPr>
        <a:prstGeom prst="rect">
          <a:avLst/>
        </a:prstGeom>
      </dgm:spPr>
    </dgm:pt>
    <dgm:pt modelId="{1A507383-6963-427A-B95B-2E4B4A160A9E}" type="pres">
      <dgm:prSet presAssocID="{962ACED4-E3B2-40A9-A000-08B254A3E2C6}" presName="descendantText" presStyleLbl="alignAccFollowNode1" presStyleIdx="3" presStyleCnt="4" custLinFactNeighborY="-1217">
        <dgm:presLayoutVars>
          <dgm:bulletEnabled val="1"/>
        </dgm:presLayoutVars>
      </dgm:prSet>
      <dgm:spPr>
        <a:prstGeom prst="round1Rect">
          <a:avLst/>
        </a:prstGeom>
      </dgm:spPr>
    </dgm:pt>
  </dgm:ptLst>
  <dgm:cxnLst>
    <dgm:cxn modelId="{D52E8200-AC59-4286-AD41-586B9CBB0357}" srcId="{A14ADAF7-9816-4547-9D63-7A31E8A4E163}" destId="{1D2480A4-74C9-4085-9D01-21A45A2AF183}" srcOrd="0" destOrd="0" parTransId="{4E96F8F1-FD3D-4EDA-A3DF-D469E355CEC2}" sibTransId="{08B6EEEC-AFDD-474F-9BE1-88C9F222B2D4}"/>
    <dgm:cxn modelId="{1AEE0D06-77E5-4E26-9A5F-B0D3DCAD24C9}" srcId="{962ACED4-E3B2-40A9-A000-08B254A3E2C6}" destId="{CFB72BD9-58A7-4F86-BACA-67601D407BA5}" srcOrd="0" destOrd="0" parTransId="{69C4541E-22B8-4878-BD5A-084BB5F56112}" sibTransId="{95FDDA1D-B403-42EB-A917-4B506A23A529}"/>
    <dgm:cxn modelId="{8E31E209-3BF5-442C-A505-CA329E79AD43}" srcId="{342C16A4-4C99-4FE2-9BB4-F025186524A1}" destId="{CF21FF71-B5C7-4FB1-A387-1B95DCD45724}" srcOrd="0" destOrd="0" parTransId="{F13FDE94-8CBF-45C4-9328-958569D9597B}" sibTransId="{DF249158-50B7-4353-B07C-3693A42E1B5B}"/>
    <dgm:cxn modelId="{157C6214-C8B5-412C-A359-2DEDE5046214}" srcId="{0B5EFC3F-C7C9-4BD6-AD7D-4C59A33F3B13}" destId="{B569BD1A-83BC-4E34-82B4-6B73B8F0FF62}" srcOrd="0" destOrd="0" parTransId="{A382F964-5813-4D38-9C71-3F66DEDC47FD}" sibTransId="{0BE1B49E-F45C-481B-9DE3-B98EA34C32D6}"/>
    <dgm:cxn modelId="{2EE5E11D-1846-4D66-A67E-0FF2DC1C4A28}" srcId="{342C16A4-4C99-4FE2-9BB4-F025186524A1}" destId="{962ACED4-E3B2-40A9-A000-08B254A3E2C6}" srcOrd="3" destOrd="0" parTransId="{910505B6-CFC4-4C9E-8C5F-340192F5E701}" sibTransId="{612DF494-E774-4881-B833-CE905E4698DF}"/>
    <dgm:cxn modelId="{A6300335-817A-47BF-ADCA-BA9A9D6DC1F1}" type="presOf" srcId="{5CB05193-B488-42F0-8727-1EDA6B443FF8}" destId="{827B4E99-A5F9-4DC0-89FC-B862E8BC33BB}" srcOrd="0" destOrd="1" presId="urn:microsoft.com/office/officeart/2005/8/layout/vList5"/>
    <dgm:cxn modelId="{B102E13D-7199-41F3-9669-D9B9943C3DE1}" type="presOf" srcId="{0B5EFC3F-C7C9-4BD6-AD7D-4C59A33F3B13}" destId="{030B86A4-50B6-4E68-9C11-C89F15295D98}" srcOrd="0" destOrd="0" presId="urn:microsoft.com/office/officeart/2005/8/layout/vList5"/>
    <dgm:cxn modelId="{3C8F7444-09DA-462C-84EC-F97239447FAC}" srcId="{A14ADAF7-9816-4547-9D63-7A31E8A4E163}" destId="{5CB05193-B488-42F0-8727-1EDA6B443FF8}" srcOrd="1" destOrd="0" parTransId="{2A50F3C7-EEF0-4F7C-83AE-16790BF51526}" sibTransId="{F1F789D3-7BC7-43B0-B8BD-0BDF48B791E7}"/>
    <dgm:cxn modelId="{2BBC8064-8E4B-4814-B44D-CF20732842E0}" type="presOf" srcId="{B1CF7DB7-231B-47E4-A3CD-4610E2180A6C}" destId="{5CEB667F-FD04-4D63-AA7B-C3F25828338A}" srcOrd="0" destOrd="0" presId="urn:microsoft.com/office/officeart/2005/8/layout/vList5"/>
    <dgm:cxn modelId="{C02EA86A-CD3C-4C3F-B27F-78EF1E40E2F2}" type="presOf" srcId="{CFB72BD9-58A7-4F86-BACA-67601D407BA5}" destId="{1A507383-6963-427A-B95B-2E4B4A160A9E}" srcOrd="0" destOrd="0" presId="urn:microsoft.com/office/officeart/2005/8/layout/vList5"/>
    <dgm:cxn modelId="{C90E2C8C-376E-4287-B083-142EFB06AB22}" type="presOf" srcId="{962ACED4-E3B2-40A9-A000-08B254A3E2C6}" destId="{3A5405E8-FA75-4DB8-8F63-31026535B334}" srcOrd="0" destOrd="0" presId="urn:microsoft.com/office/officeart/2005/8/layout/vList5"/>
    <dgm:cxn modelId="{78087B8C-7263-4AB3-A24C-BE96CAF9A986}" srcId="{342C16A4-4C99-4FE2-9BB4-F025186524A1}" destId="{0B5EFC3F-C7C9-4BD6-AD7D-4C59A33F3B13}" srcOrd="2" destOrd="0" parTransId="{2695B28D-0921-4D8C-99C2-CC7AC5F08C40}" sibTransId="{31659F2C-1AA1-4424-B236-FF503C8D8963}"/>
    <dgm:cxn modelId="{FD65AAA7-2B01-434F-B12D-49D69B013460}" srcId="{342C16A4-4C99-4FE2-9BB4-F025186524A1}" destId="{A14ADAF7-9816-4547-9D63-7A31E8A4E163}" srcOrd="1" destOrd="0" parTransId="{B1B85F25-112C-4128-B6F8-B5005DE1E41E}" sibTransId="{A3D460F5-92CF-4AD0-8A3C-AB3C8B3E19A5}"/>
    <dgm:cxn modelId="{7C75F5A8-4A34-4E3F-AD25-C24F70207378}" type="presOf" srcId="{1D2480A4-74C9-4085-9D01-21A45A2AF183}" destId="{827B4E99-A5F9-4DC0-89FC-B862E8BC33BB}" srcOrd="0" destOrd="0" presId="urn:microsoft.com/office/officeart/2005/8/layout/vList5"/>
    <dgm:cxn modelId="{BD1CF8AB-9C8A-4933-A297-1825CF22FA8E}" type="presOf" srcId="{342C16A4-4C99-4FE2-9BB4-F025186524A1}" destId="{531874E7-D863-457A-9B01-82A93762C040}" srcOrd="0" destOrd="0" presId="urn:microsoft.com/office/officeart/2005/8/layout/vList5"/>
    <dgm:cxn modelId="{E903FFC1-E6EC-435F-80D9-AA59CAE8B53D}" type="presOf" srcId="{B569BD1A-83BC-4E34-82B4-6B73B8F0FF62}" destId="{C0F14F7E-E01C-45C6-B641-5D31BA84B18B}" srcOrd="0" destOrd="0" presId="urn:microsoft.com/office/officeart/2005/8/layout/vList5"/>
    <dgm:cxn modelId="{D77451EF-CF9C-421F-BAD4-C6A314815E51}" type="presOf" srcId="{CF21FF71-B5C7-4FB1-A387-1B95DCD45724}" destId="{ECCAA263-3C7F-4582-8C68-7DB592056023}" srcOrd="0" destOrd="0" presId="urn:microsoft.com/office/officeart/2005/8/layout/vList5"/>
    <dgm:cxn modelId="{013E8DF8-6B7D-4BA3-AA4F-A8BE3FC9AE3C}" type="presOf" srcId="{A14ADAF7-9816-4547-9D63-7A31E8A4E163}" destId="{2D36D1F8-DEDD-49D6-8166-CE708E3E99F8}" srcOrd="0" destOrd="0" presId="urn:microsoft.com/office/officeart/2005/8/layout/vList5"/>
    <dgm:cxn modelId="{5DDB6FFB-CB49-4788-9B11-EBDF257C88F9}" srcId="{CF21FF71-B5C7-4FB1-A387-1B95DCD45724}" destId="{B1CF7DB7-231B-47E4-A3CD-4610E2180A6C}" srcOrd="0" destOrd="0" parTransId="{3AB3E29B-E773-4E24-8236-810F565BE9F8}" sibTransId="{D5A020DC-9A98-4338-BA24-3C36464AB1BF}"/>
    <dgm:cxn modelId="{786CC022-12DE-4A79-8C49-9CCF84B57B86}" type="presParOf" srcId="{531874E7-D863-457A-9B01-82A93762C040}" destId="{56E2AE7F-3489-4C9A-8E18-279C3E58EB85}" srcOrd="0" destOrd="0" presId="urn:microsoft.com/office/officeart/2005/8/layout/vList5"/>
    <dgm:cxn modelId="{03396FFD-5206-44B2-806C-182A5B13B74F}" type="presParOf" srcId="{56E2AE7F-3489-4C9A-8E18-279C3E58EB85}" destId="{ECCAA263-3C7F-4582-8C68-7DB592056023}" srcOrd="0" destOrd="0" presId="urn:microsoft.com/office/officeart/2005/8/layout/vList5"/>
    <dgm:cxn modelId="{BF23D1E4-0B71-492D-815C-76A9AFAE8FC2}" type="presParOf" srcId="{56E2AE7F-3489-4C9A-8E18-279C3E58EB85}" destId="{5CEB667F-FD04-4D63-AA7B-C3F25828338A}" srcOrd="1" destOrd="0" presId="urn:microsoft.com/office/officeart/2005/8/layout/vList5"/>
    <dgm:cxn modelId="{6A75A9A0-8B06-495B-88B4-A312C52C531F}" type="presParOf" srcId="{531874E7-D863-457A-9B01-82A93762C040}" destId="{147CC24B-F564-4616-B391-3427123D9FAB}" srcOrd="1" destOrd="0" presId="urn:microsoft.com/office/officeart/2005/8/layout/vList5"/>
    <dgm:cxn modelId="{EF50CF72-A5E4-478A-B776-E17BEFFA0D77}" type="presParOf" srcId="{531874E7-D863-457A-9B01-82A93762C040}" destId="{FD8C0EEA-20B8-48EF-A60E-26E4884C2F46}" srcOrd="2" destOrd="0" presId="urn:microsoft.com/office/officeart/2005/8/layout/vList5"/>
    <dgm:cxn modelId="{CB3F3084-4779-4A6E-B353-151EA6EF8660}" type="presParOf" srcId="{FD8C0EEA-20B8-48EF-A60E-26E4884C2F46}" destId="{2D36D1F8-DEDD-49D6-8166-CE708E3E99F8}" srcOrd="0" destOrd="0" presId="urn:microsoft.com/office/officeart/2005/8/layout/vList5"/>
    <dgm:cxn modelId="{6829F994-FC45-47A9-9DF3-9C7903F6E426}" type="presParOf" srcId="{FD8C0EEA-20B8-48EF-A60E-26E4884C2F46}" destId="{827B4E99-A5F9-4DC0-89FC-B862E8BC33BB}" srcOrd="1" destOrd="0" presId="urn:microsoft.com/office/officeart/2005/8/layout/vList5"/>
    <dgm:cxn modelId="{21AEA952-DBA1-410D-9C1C-3601D68E58A3}" type="presParOf" srcId="{531874E7-D863-457A-9B01-82A93762C040}" destId="{A69BF4C8-423E-421D-8E6D-298B3661760E}" srcOrd="3" destOrd="0" presId="urn:microsoft.com/office/officeart/2005/8/layout/vList5"/>
    <dgm:cxn modelId="{C633192B-DB40-4D14-AB49-D093CC291B26}" type="presParOf" srcId="{531874E7-D863-457A-9B01-82A93762C040}" destId="{F296C832-6CA9-4A41-BAFC-C7D93B82333B}" srcOrd="4" destOrd="0" presId="urn:microsoft.com/office/officeart/2005/8/layout/vList5"/>
    <dgm:cxn modelId="{C1453937-DB14-4F68-8AF2-FB00F7666CD8}" type="presParOf" srcId="{F296C832-6CA9-4A41-BAFC-C7D93B82333B}" destId="{030B86A4-50B6-4E68-9C11-C89F15295D98}" srcOrd="0" destOrd="0" presId="urn:microsoft.com/office/officeart/2005/8/layout/vList5"/>
    <dgm:cxn modelId="{50E89014-DAB1-460F-840F-61D300906E1E}" type="presParOf" srcId="{F296C832-6CA9-4A41-BAFC-C7D93B82333B}" destId="{C0F14F7E-E01C-45C6-B641-5D31BA84B18B}" srcOrd="1" destOrd="0" presId="urn:microsoft.com/office/officeart/2005/8/layout/vList5"/>
    <dgm:cxn modelId="{870E5A5A-0836-412D-B609-7DA756991BDC}" type="presParOf" srcId="{531874E7-D863-457A-9B01-82A93762C040}" destId="{21A1253B-CB0C-4F90-BC99-FBF6DB00D165}" srcOrd="5" destOrd="0" presId="urn:microsoft.com/office/officeart/2005/8/layout/vList5"/>
    <dgm:cxn modelId="{3EC76A04-2BA7-4CB1-AB37-90F8A08F8892}" type="presParOf" srcId="{531874E7-D863-457A-9B01-82A93762C040}" destId="{50D0A481-62A3-4666-99D4-E5F569CCCE15}" srcOrd="6" destOrd="0" presId="urn:microsoft.com/office/officeart/2005/8/layout/vList5"/>
    <dgm:cxn modelId="{15F87CF0-5117-4D10-A29F-605084D707B8}" type="presParOf" srcId="{50D0A481-62A3-4666-99D4-E5F569CCCE15}" destId="{3A5405E8-FA75-4DB8-8F63-31026535B334}" srcOrd="0" destOrd="0" presId="urn:microsoft.com/office/officeart/2005/8/layout/vList5"/>
    <dgm:cxn modelId="{98270632-D35B-417F-A84A-11F94C3313AE}" type="presParOf" srcId="{50D0A481-62A3-4666-99D4-E5F569CCCE15}" destId="{1A507383-6963-427A-B95B-2E4B4A160A9E}"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440023-9CAB-4D27-B548-2714EB40F17F}" type="doc">
      <dgm:prSet loTypeId="urn:microsoft.com/office/officeart/2008/layout/PictureAccentList" loCatId="list" qsTypeId="urn:microsoft.com/office/officeart/2005/8/quickstyle/simple1" qsCatId="simple" csTypeId="urn:microsoft.com/office/officeart/2005/8/colors/accent1_2" csCatId="accent1" phldr="1"/>
      <dgm:spPr/>
      <dgm:t>
        <a:bodyPr/>
        <a:lstStyle/>
        <a:p>
          <a:endParaRPr lang="en-US"/>
        </a:p>
      </dgm:t>
    </dgm:pt>
    <dgm:pt modelId="{62CABE2A-2BCE-4C28-9AB0-1F3CFA5CE612}">
      <dgm:prSet custT="1"/>
      <dgm:spPr>
        <a:noFill/>
        <a:ln>
          <a:solidFill>
            <a:schemeClr val="accent3">
              <a:lumMod val="60000"/>
              <a:lumOff val="40000"/>
            </a:schemeClr>
          </a:solidFill>
        </a:ln>
      </dgm:spPr>
      <dgm:t>
        <a:bodyPr/>
        <a:lstStyle/>
        <a:p>
          <a:r>
            <a:rPr lang="en-US" sz="1800" dirty="0">
              <a:solidFill>
                <a:srgbClr val="3C4743"/>
              </a:solidFill>
              <a:latin typeface="Arial" panose="020B0604020202020204" pitchFamily="34" charset="0"/>
              <a:cs typeface="Arial" panose="020B0604020202020204" pitchFamily="34" charset="0"/>
            </a:rPr>
            <a:t>Circuit-switched network</a:t>
          </a:r>
        </a:p>
      </dgm:t>
    </dgm:pt>
    <dgm:pt modelId="{E65DA118-8E1B-44F4-B942-DD65E93E7AA5}" type="parTrans" cxnId="{644B44BC-9B86-48E7-977B-DA9AC9DF5ACE}">
      <dgm:prSet/>
      <dgm:spPr/>
      <dgm:t>
        <a:bodyPr/>
        <a:lstStyle/>
        <a:p>
          <a:endParaRPr lang="en-US" sz="1600">
            <a:solidFill>
              <a:srgbClr val="3C4743"/>
            </a:solidFill>
            <a:latin typeface="Arial" panose="020B0604020202020204" pitchFamily="34" charset="0"/>
            <a:cs typeface="Arial" panose="020B0604020202020204" pitchFamily="34" charset="0"/>
          </a:endParaRPr>
        </a:p>
      </dgm:t>
    </dgm:pt>
    <dgm:pt modelId="{3ED8C9FF-E2DA-4123-9EF6-95BCD0D5660B}" type="sibTrans" cxnId="{644B44BC-9B86-48E7-977B-DA9AC9DF5ACE}">
      <dgm:prSet/>
      <dgm:spPr/>
      <dgm:t>
        <a:bodyPr/>
        <a:lstStyle/>
        <a:p>
          <a:endParaRPr lang="en-US" sz="1600">
            <a:solidFill>
              <a:srgbClr val="3C4743"/>
            </a:solidFill>
            <a:latin typeface="Arial" panose="020B0604020202020204" pitchFamily="34" charset="0"/>
            <a:cs typeface="Arial" panose="020B0604020202020204" pitchFamily="34" charset="0"/>
          </a:endParaRPr>
        </a:p>
      </dgm:t>
    </dgm:pt>
    <dgm:pt modelId="{CFA9A155-B393-4566-8B82-C054CBD9BF33}">
      <dgm:prSet custT="1"/>
      <dgm:spPr>
        <a:noFill/>
        <a:ln>
          <a:solidFill>
            <a:schemeClr val="accent3">
              <a:lumMod val="60000"/>
              <a:lumOff val="40000"/>
            </a:schemeClr>
          </a:solidFill>
        </a:ln>
      </dgm:spPr>
      <dgm:t>
        <a:bodyPr/>
        <a:lstStyle/>
        <a:p>
          <a:endParaRPr lang="en-US" sz="1800" dirty="0">
            <a:solidFill>
              <a:srgbClr val="3C4743"/>
            </a:solidFill>
            <a:latin typeface="Arial" panose="020B0604020202020204" pitchFamily="34" charset="0"/>
            <a:cs typeface="Arial" panose="020B0604020202020204" pitchFamily="34" charset="0"/>
          </a:endParaRPr>
        </a:p>
      </dgm:t>
    </dgm:pt>
    <dgm:pt modelId="{8F315473-7A23-47DC-BCAE-0F9A5845D549}" type="parTrans" cxnId="{5B73B206-6942-439F-AABF-0C5CB069718B}">
      <dgm:prSet/>
      <dgm:spPr/>
      <dgm:t>
        <a:bodyPr/>
        <a:lstStyle/>
        <a:p>
          <a:endParaRPr lang="en-US" sz="1600">
            <a:solidFill>
              <a:srgbClr val="3C4743"/>
            </a:solidFill>
            <a:latin typeface="Arial" panose="020B0604020202020204" pitchFamily="34" charset="0"/>
            <a:cs typeface="Arial" panose="020B0604020202020204" pitchFamily="34" charset="0"/>
          </a:endParaRPr>
        </a:p>
      </dgm:t>
    </dgm:pt>
    <dgm:pt modelId="{E2B68FA1-0ACA-4A77-A091-8D128C665CEB}" type="sibTrans" cxnId="{5B73B206-6942-439F-AABF-0C5CB069718B}">
      <dgm:prSet/>
      <dgm:spPr/>
      <dgm:t>
        <a:bodyPr/>
        <a:lstStyle/>
        <a:p>
          <a:endParaRPr lang="en-US" sz="1600">
            <a:solidFill>
              <a:srgbClr val="3C4743"/>
            </a:solidFill>
            <a:latin typeface="Arial" panose="020B0604020202020204" pitchFamily="34" charset="0"/>
            <a:cs typeface="Arial" panose="020B0604020202020204" pitchFamily="34" charset="0"/>
          </a:endParaRPr>
        </a:p>
      </dgm:t>
    </dgm:pt>
    <dgm:pt modelId="{6D07A3A1-BFA7-47AE-A76C-7610A934A735}">
      <dgm:prSet custT="1"/>
      <dgm:spPr>
        <a:noFill/>
        <a:ln>
          <a:solidFill>
            <a:schemeClr val="accent3">
              <a:lumMod val="60000"/>
              <a:lumOff val="40000"/>
            </a:schemeClr>
          </a:solidFill>
        </a:ln>
      </dgm:spPr>
      <dgm:t>
        <a:bodyPr/>
        <a:lstStyle/>
        <a:p>
          <a:r>
            <a:rPr lang="en-US" sz="1800" dirty="0">
              <a:solidFill>
                <a:srgbClr val="3C4743"/>
              </a:solidFill>
              <a:latin typeface="Arial" panose="020B0604020202020204" pitchFamily="34" charset="0"/>
              <a:cs typeface="Arial" panose="020B0604020202020204" pitchFamily="34" charset="0"/>
            </a:rPr>
            <a:t>Packet-switched network</a:t>
          </a:r>
        </a:p>
      </dgm:t>
    </dgm:pt>
    <dgm:pt modelId="{B7930046-1CB0-4D54-9D0E-6CACC3E89178}" type="parTrans" cxnId="{35FCF38F-8F82-4EF7-B5C8-5A4800698DA1}">
      <dgm:prSet/>
      <dgm:spPr/>
      <dgm:t>
        <a:bodyPr/>
        <a:lstStyle/>
        <a:p>
          <a:endParaRPr lang="en-US" sz="1600">
            <a:solidFill>
              <a:srgbClr val="3C4743"/>
            </a:solidFill>
            <a:latin typeface="Arial" panose="020B0604020202020204" pitchFamily="34" charset="0"/>
            <a:cs typeface="Arial" panose="020B0604020202020204" pitchFamily="34" charset="0"/>
          </a:endParaRPr>
        </a:p>
      </dgm:t>
    </dgm:pt>
    <dgm:pt modelId="{366EB183-CB01-4779-A0E3-A15E3FD39BAA}" type="sibTrans" cxnId="{35FCF38F-8F82-4EF7-B5C8-5A4800698DA1}">
      <dgm:prSet/>
      <dgm:spPr/>
      <dgm:t>
        <a:bodyPr/>
        <a:lstStyle/>
        <a:p>
          <a:endParaRPr lang="en-US" sz="1600">
            <a:solidFill>
              <a:srgbClr val="3C4743"/>
            </a:solidFill>
            <a:latin typeface="Arial" panose="020B0604020202020204" pitchFamily="34" charset="0"/>
            <a:cs typeface="Arial" panose="020B0604020202020204" pitchFamily="34" charset="0"/>
          </a:endParaRPr>
        </a:p>
      </dgm:t>
    </dgm:pt>
    <dgm:pt modelId="{78599044-D163-4530-B00E-8865D191696B}">
      <dgm:prSet custT="1"/>
      <dgm:spPr>
        <a:noFill/>
        <a:ln>
          <a:solidFill>
            <a:schemeClr val="accent3">
              <a:lumMod val="60000"/>
              <a:lumOff val="40000"/>
            </a:schemeClr>
          </a:solidFill>
        </a:ln>
      </dgm:spPr>
      <dgm:t>
        <a:bodyPr/>
        <a:lstStyle/>
        <a:p>
          <a:r>
            <a:rPr lang="en-US" sz="1800" dirty="0">
              <a:solidFill>
                <a:srgbClr val="3C4743"/>
              </a:solidFill>
              <a:latin typeface="Arial" panose="020B0604020202020204" pitchFamily="34" charset="0"/>
              <a:cs typeface="Arial" panose="020B0604020202020204" pitchFamily="34" charset="0"/>
            </a:rPr>
            <a:t>Separates messages into smaller, manageable-sized chunks called packets</a:t>
          </a:r>
        </a:p>
      </dgm:t>
    </dgm:pt>
    <dgm:pt modelId="{F4CB08B3-B611-41FB-A5F1-36E9F773ECF3}" type="parTrans" cxnId="{A499286E-52D2-4D2B-AC05-42D725FF5503}">
      <dgm:prSet/>
      <dgm:spPr/>
      <dgm:t>
        <a:bodyPr/>
        <a:lstStyle/>
        <a:p>
          <a:endParaRPr lang="en-US" sz="1600">
            <a:solidFill>
              <a:srgbClr val="3C4743"/>
            </a:solidFill>
            <a:latin typeface="Arial" panose="020B0604020202020204" pitchFamily="34" charset="0"/>
            <a:cs typeface="Arial" panose="020B0604020202020204" pitchFamily="34" charset="0"/>
          </a:endParaRPr>
        </a:p>
      </dgm:t>
    </dgm:pt>
    <dgm:pt modelId="{56EC8977-CE6B-4737-8C06-A5EA827FD439}" type="sibTrans" cxnId="{A499286E-52D2-4D2B-AC05-42D725FF5503}">
      <dgm:prSet/>
      <dgm:spPr/>
      <dgm:t>
        <a:bodyPr/>
        <a:lstStyle/>
        <a:p>
          <a:endParaRPr lang="en-US" sz="1600">
            <a:solidFill>
              <a:srgbClr val="3C4743"/>
            </a:solidFill>
            <a:latin typeface="Arial" panose="020B0604020202020204" pitchFamily="34" charset="0"/>
            <a:cs typeface="Arial" panose="020B0604020202020204" pitchFamily="34" charset="0"/>
          </a:endParaRPr>
        </a:p>
      </dgm:t>
    </dgm:pt>
    <dgm:pt modelId="{30A24327-5750-4321-8AB4-EBB4836CE51D}">
      <dgm:prSet phldrT="[Text]" custT="1"/>
      <dgm:spPr>
        <a:solidFill>
          <a:schemeClr val="accent3">
            <a:lumMod val="40000"/>
            <a:lumOff val="60000"/>
          </a:schemeClr>
        </a:solidFill>
      </dgm:spPr>
      <dgm:t>
        <a:bodyPr/>
        <a:lstStyle/>
        <a:p>
          <a:r>
            <a:rPr lang="en-US" sz="2600" dirty="0">
              <a:solidFill>
                <a:srgbClr val="3C4743"/>
              </a:solidFill>
              <a:latin typeface="Arial" panose="020B0604020202020204" pitchFamily="34" charset="0"/>
              <a:cs typeface="Arial" panose="020B0604020202020204" pitchFamily="34" charset="0"/>
            </a:rPr>
            <a:t>Types of Switched Networks</a:t>
          </a:r>
        </a:p>
      </dgm:t>
    </dgm:pt>
    <dgm:pt modelId="{A0A26446-4914-48FC-AF16-E996934F71CA}" type="sibTrans" cxnId="{D729751A-4EC0-4221-A2FC-B28A623C39E6}">
      <dgm:prSet/>
      <dgm:spPr/>
      <dgm:t>
        <a:bodyPr/>
        <a:lstStyle/>
        <a:p>
          <a:endParaRPr lang="en-US" sz="1600">
            <a:solidFill>
              <a:srgbClr val="3C4743"/>
            </a:solidFill>
            <a:latin typeface="Arial" panose="020B0604020202020204" pitchFamily="34" charset="0"/>
            <a:cs typeface="Arial" panose="020B0604020202020204" pitchFamily="34" charset="0"/>
          </a:endParaRPr>
        </a:p>
      </dgm:t>
    </dgm:pt>
    <dgm:pt modelId="{0A5BE72F-2033-4A97-BEBC-6037B41293C5}" type="parTrans" cxnId="{D729751A-4EC0-4221-A2FC-B28A623C39E6}">
      <dgm:prSet/>
      <dgm:spPr/>
      <dgm:t>
        <a:bodyPr/>
        <a:lstStyle/>
        <a:p>
          <a:endParaRPr lang="en-US" sz="1600">
            <a:solidFill>
              <a:srgbClr val="3C4743"/>
            </a:solidFill>
            <a:latin typeface="Arial" panose="020B0604020202020204" pitchFamily="34" charset="0"/>
            <a:cs typeface="Arial" panose="020B0604020202020204" pitchFamily="34" charset="0"/>
          </a:endParaRPr>
        </a:p>
      </dgm:t>
    </dgm:pt>
    <dgm:pt modelId="{72B8BAD4-ED91-471C-B0A9-9733A6351A4A}">
      <dgm:prSet custT="1"/>
      <dgm:spPr/>
      <dgm:t>
        <a:bodyPr/>
        <a:lstStyle/>
        <a:p>
          <a:r>
            <a:rPr lang="en-US" sz="1800" dirty="0">
              <a:solidFill>
                <a:srgbClr val="3C4743"/>
              </a:solidFill>
              <a:latin typeface="Arial" panose="020B0604020202020204" pitchFamily="34" charset="0"/>
              <a:cs typeface="Arial" panose="020B0604020202020204" pitchFamily="34" charset="0"/>
            </a:rPr>
            <a:t>Two devices use the same path, or circuit, throughout a conversation</a:t>
          </a:r>
        </a:p>
      </dgm:t>
    </dgm:pt>
    <dgm:pt modelId="{5B9A1A6B-32F8-4377-98FE-0D2B12CB137A}" type="parTrans" cxnId="{95BAF317-C57B-4313-B33F-CB721D4FD17B}">
      <dgm:prSet/>
      <dgm:spPr/>
      <dgm:t>
        <a:bodyPr/>
        <a:lstStyle/>
        <a:p>
          <a:endParaRPr lang="en-US"/>
        </a:p>
      </dgm:t>
    </dgm:pt>
    <dgm:pt modelId="{F5F30D55-0A8E-4C4E-ADD3-8282E7390905}" type="sibTrans" cxnId="{95BAF317-C57B-4313-B33F-CB721D4FD17B}">
      <dgm:prSet/>
      <dgm:spPr/>
      <dgm:t>
        <a:bodyPr/>
        <a:lstStyle/>
        <a:p>
          <a:endParaRPr lang="en-US"/>
        </a:p>
      </dgm:t>
    </dgm:pt>
    <dgm:pt modelId="{483D6488-C0DC-4F8C-B831-400EF2F08577}">
      <dgm:prSet custT="1"/>
      <dgm:spPr/>
      <dgm:t>
        <a:bodyPr/>
        <a:lstStyle/>
        <a:p>
          <a:r>
            <a:rPr lang="en-US" sz="1800" dirty="0">
              <a:solidFill>
                <a:srgbClr val="3C4743"/>
              </a:solidFill>
              <a:latin typeface="Arial" panose="020B0604020202020204" pitchFamily="34" charset="0"/>
              <a:cs typeface="Arial" panose="020B0604020202020204" pitchFamily="34" charset="0"/>
            </a:rPr>
            <a:t>Example: Plain old telephone service (POTS)</a:t>
          </a:r>
        </a:p>
      </dgm:t>
    </dgm:pt>
    <dgm:pt modelId="{7E208FC0-FAC1-41A4-9BB6-C788687AA800}" type="parTrans" cxnId="{6677659A-8E52-4C90-8497-AC5EE4C360A7}">
      <dgm:prSet/>
      <dgm:spPr/>
      <dgm:t>
        <a:bodyPr/>
        <a:lstStyle/>
        <a:p>
          <a:endParaRPr lang="en-US"/>
        </a:p>
      </dgm:t>
    </dgm:pt>
    <dgm:pt modelId="{E4B249B7-4F74-4C6D-8890-78785E829FEE}" type="sibTrans" cxnId="{6677659A-8E52-4C90-8497-AC5EE4C360A7}">
      <dgm:prSet/>
      <dgm:spPr/>
      <dgm:t>
        <a:bodyPr/>
        <a:lstStyle/>
        <a:p>
          <a:endParaRPr lang="en-US"/>
        </a:p>
      </dgm:t>
    </dgm:pt>
    <dgm:pt modelId="{454B7F8D-3368-42B7-B346-578045B164A0}">
      <dgm:prSet custT="1"/>
      <dgm:spPr/>
      <dgm:t>
        <a:bodyPr/>
        <a:lstStyle/>
        <a:p>
          <a:endParaRPr lang="en-US" sz="1800" dirty="0">
            <a:solidFill>
              <a:srgbClr val="3C4743"/>
            </a:solidFill>
            <a:latin typeface="Arial" panose="020B0604020202020204" pitchFamily="34" charset="0"/>
            <a:cs typeface="Arial" panose="020B0604020202020204" pitchFamily="34" charset="0"/>
          </a:endParaRPr>
        </a:p>
      </dgm:t>
    </dgm:pt>
    <dgm:pt modelId="{BC7EB042-2EA6-42B0-9B82-423F823514C9}" type="parTrans" cxnId="{95E16B91-AB9D-4F83-A7B7-BBBBD339B62E}">
      <dgm:prSet/>
      <dgm:spPr/>
      <dgm:t>
        <a:bodyPr/>
        <a:lstStyle/>
        <a:p>
          <a:endParaRPr lang="en-US"/>
        </a:p>
      </dgm:t>
    </dgm:pt>
    <dgm:pt modelId="{8A57259E-72DF-4CE3-ABCC-5095477A6870}" type="sibTrans" cxnId="{95E16B91-AB9D-4F83-A7B7-BBBBD339B62E}">
      <dgm:prSet/>
      <dgm:spPr/>
      <dgm:t>
        <a:bodyPr/>
        <a:lstStyle/>
        <a:p>
          <a:endParaRPr lang="en-US"/>
        </a:p>
      </dgm:t>
    </dgm:pt>
    <dgm:pt modelId="{DF931E81-06AF-47F2-895F-FE05AB3EB74A}">
      <dgm:prSet custT="1"/>
      <dgm:spPr/>
      <dgm:t>
        <a:bodyPr/>
        <a:lstStyle/>
        <a:p>
          <a:r>
            <a:rPr lang="en-US" sz="1800" dirty="0">
              <a:solidFill>
                <a:srgbClr val="3C4743"/>
              </a:solidFill>
              <a:latin typeface="Arial" panose="020B0604020202020204" pitchFamily="34" charset="0"/>
              <a:cs typeface="Arial" panose="020B0604020202020204" pitchFamily="34" charset="0"/>
            </a:rPr>
            <a:t>Software applications may choose to use different packet sizes even when using the same protocol</a:t>
          </a:r>
        </a:p>
      </dgm:t>
    </dgm:pt>
    <dgm:pt modelId="{2410706F-91D8-461B-BE08-80952076B886}" type="parTrans" cxnId="{B704B315-FDA6-4DF4-8876-E73E5486696C}">
      <dgm:prSet/>
      <dgm:spPr/>
      <dgm:t>
        <a:bodyPr/>
        <a:lstStyle/>
        <a:p>
          <a:endParaRPr lang="en-US"/>
        </a:p>
      </dgm:t>
    </dgm:pt>
    <dgm:pt modelId="{EE81D4D5-8995-4635-A3C2-8EAAD2758B23}" type="sibTrans" cxnId="{B704B315-FDA6-4DF4-8876-E73E5486696C}">
      <dgm:prSet/>
      <dgm:spPr/>
      <dgm:t>
        <a:bodyPr/>
        <a:lstStyle/>
        <a:p>
          <a:endParaRPr lang="en-US"/>
        </a:p>
      </dgm:t>
    </dgm:pt>
    <dgm:pt modelId="{5E10663F-1004-4312-991F-602999289B0C}">
      <dgm:prSet custT="1"/>
      <dgm:spPr/>
      <dgm:t>
        <a:bodyPr/>
        <a:lstStyle/>
        <a:p>
          <a:endParaRPr lang="en-US" sz="1800" dirty="0">
            <a:solidFill>
              <a:srgbClr val="3C4743"/>
            </a:solidFill>
            <a:latin typeface="Arial" panose="020B0604020202020204" pitchFamily="34" charset="0"/>
            <a:cs typeface="Arial" panose="020B0604020202020204" pitchFamily="34" charset="0"/>
          </a:endParaRPr>
        </a:p>
      </dgm:t>
    </dgm:pt>
    <dgm:pt modelId="{85DC0675-3078-4F40-9A93-5AF39219424E}" type="parTrans" cxnId="{126BF699-1C0C-4A7A-AEC2-A187B90FA77D}">
      <dgm:prSet/>
      <dgm:spPr/>
      <dgm:t>
        <a:bodyPr/>
        <a:lstStyle/>
        <a:p>
          <a:endParaRPr lang="en-US"/>
        </a:p>
      </dgm:t>
    </dgm:pt>
    <dgm:pt modelId="{98F1C67B-91A7-4CA3-B062-A478EC4E8283}" type="sibTrans" cxnId="{126BF699-1C0C-4A7A-AEC2-A187B90FA77D}">
      <dgm:prSet/>
      <dgm:spPr/>
      <dgm:t>
        <a:bodyPr/>
        <a:lstStyle/>
        <a:p>
          <a:endParaRPr lang="en-US"/>
        </a:p>
      </dgm:t>
    </dgm:pt>
    <dgm:pt modelId="{E30ED46E-96D1-48AF-AFC4-CC85C761C971}" type="pres">
      <dgm:prSet presAssocID="{3B440023-9CAB-4D27-B548-2714EB40F17F}" presName="layout" presStyleCnt="0">
        <dgm:presLayoutVars>
          <dgm:chMax/>
          <dgm:chPref/>
          <dgm:dir/>
          <dgm:animOne val="branch"/>
          <dgm:animLvl val="lvl"/>
          <dgm:resizeHandles/>
        </dgm:presLayoutVars>
      </dgm:prSet>
      <dgm:spPr/>
    </dgm:pt>
    <dgm:pt modelId="{765EB594-0902-4FD7-B64D-D03DE343C026}" type="pres">
      <dgm:prSet presAssocID="{30A24327-5750-4321-8AB4-EBB4836CE51D}" presName="root" presStyleCnt="0">
        <dgm:presLayoutVars>
          <dgm:chMax/>
          <dgm:chPref val="4"/>
        </dgm:presLayoutVars>
      </dgm:prSet>
      <dgm:spPr/>
    </dgm:pt>
    <dgm:pt modelId="{A436600B-23AC-4FF8-B9FE-322CC7B5E1FF}" type="pres">
      <dgm:prSet presAssocID="{30A24327-5750-4321-8AB4-EBB4836CE51D}" presName="rootComposite" presStyleCnt="0">
        <dgm:presLayoutVars/>
      </dgm:prSet>
      <dgm:spPr/>
    </dgm:pt>
    <dgm:pt modelId="{FE9D9379-7B9F-4882-AA6F-292E9559D6BF}" type="pres">
      <dgm:prSet presAssocID="{30A24327-5750-4321-8AB4-EBB4836CE51D}" presName="rootText" presStyleLbl="node0" presStyleIdx="0" presStyleCnt="1" custScaleY="80536">
        <dgm:presLayoutVars>
          <dgm:chMax/>
          <dgm:chPref val="4"/>
        </dgm:presLayoutVars>
      </dgm:prSet>
      <dgm:spPr/>
    </dgm:pt>
    <dgm:pt modelId="{08E1B606-06A4-4598-8183-2641296B833A}" type="pres">
      <dgm:prSet presAssocID="{30A24327-5750-4321-8AB4-EBB4836CE51D}" presName="childShape" presStyleCnt="0">
        <dgm:presLayoutVars>
          <dgm:chMax val="0"/>
          <dgm:chPref val="0"/>
        </dgm:presLayoutVars>
      </dgm:prSet>
      <dgm:spPr/>
    </dgm:pt>
    <dgm:pt modelId="{7D18DBFC-556B-4B93-9C94-02A55D54696D}" type="pres">
      <dgm:prSet presAssocID="{62CABE2A-2BCE-4C28-9AB0-1F3CFA5CE612}" presName="childComposite" presStyleCnt="0">
        <dgm:presLayoutVars>
          <dgm:chMax val="0"/>
          <dgm:chPref val="0"/>
        </dgm:presLayoutVars>
      </dgm:prSet>
      <dgm:spPr/>
    </dgm:pt>
    <dgm:pt modelId="{FBD36825-7790-43CC-BE9E-8AC257882143}" type="pres">
      <dgm:prSet presAssocID="{62CABE2A-2BCE-4C28-9AB0-1F3CFA5CE612}" presName="Image"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elephone outline"/>
        </a:ext>
      </dgm:extLst>
    </dgm:pt>
    <dgm:pt modelId="{1EB84EAB-D065-4C2A-AA98-4479107CF83E}" type="pres">
      <dgm:prSet presAssocID="{62CABE2A-2BCE-4C28-9AB0-1F3CFA5CE612}" presName="childText" presStyleLbl="lnNode1" presStyleIdx="0" presStyleCnt="2">
        <dgm:presLayoutVars>
          <dgm:chMax val="0"/>
          <dgm:chPref val="0"/>
          <dgm:bulletEnabled val="1"/>
        </dgm:presLayoutVars>
      </dgm:prSet>
      <dgm:spPr/>
    </dgm:pt>
    <dgm:pt modelId="{2B70625C-823F-44AA-BD44-E9AB917A73B2}" type="pres">
      <dgm:prSet presAssocID="{6D07A3A1-BFA7-47AE-A76C-7610A934A735}" presName="childComposite" presStyleCnt="0">
        <dgm:presLayoutVars>
          <dgm:chMax val="0"/>
          <dgm:chPref val="0"/>
        </dgm:presLayoutVars>
      </dgm:prSet>
      <dgm:spPr/>
    </dgm:pt>
    <dgm:pt modelId="{5058FC12-A213-446E-B411-BC1891EA14A4}" type="pres">
      <dgm:prSet presAssocID="{6D07A3A1-BFA7-47AE-A76C-7610A934A735}" presName="Image"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Network diagram outline"/>
        </a:ext>
      </dgm:extLst>
    </dgm:pt>
    <dgm:pt modelId="{F51CF285-15C1-451B-94F7-8098CA53EF1C}" type="pres">
      <dgm:prSet presAssocID="{6D07A3A1-BFA7-47AE-A76C-7610A934A735}" presName="childText" presStyleLbl="lnNode1" presStyleIdx="1" presStyleCnt="2">
        <dgm:presLayoutVars>
          <dgm:chMax val="0"/>
          <dgm:chPref val="0"/>
          <dgm:bulletEnabled val="1"/>
        </dgm:presLayoutVars>
      </dgm:prSet>
      <dgm:spPr/>
    </dgm:pt>
  </dgm:ptLst>
  <dgm:cxnLst>
    <dgm:cxn modelId="{5B73B206-6942-439F-AABF-0C5CB069718B}" srcId="{62CABE2A-2BCE-4C28-9AB0-1F3CFA5CE612}" destId="{CFA9A155-B393-4566-8B82-C054CBD9BF33}" srcOrd="3" destOrd="0" parTransId="{8F315473-7A23-47DC-BCAE-0F9A5845D549}" sibTransId="{E2B68FA1-0ACA-4A77-A091-8D128C665CEB}"/>
    <dgm:cxn modelId="{9D971512-5C65-4D4A-98C6-B0F9BD674F2F}" type="presOf" srcId="{30A24327-5750-4321-8AB4-EBB4836CE51D}" destId="{FE9D9379-7B9F-4882-AA6F-292E9559D6BF}" srcOrd="0" destOrd="0" presId="urn:microsoft.com/office/officeart/2008/layout/PictureAccentList"/>
    <dgm:cxn modelId="{B704B315-FDA6-4DF4-8876-E73E5486696C}" srcId="{6D07A3A1-BFA7-47AE-A76C-7610A934A735}" destId="{DF931E81-06AF-47F2-895F-FE05AB3EB74A}" srcOrd="1" destOrd="0" parTransId="{2410706F-91D8-461B-BE08-80952076B886}" sibTransId="{EE81D4D5-8995-4635-A3C2-8EAAD2758B23}"/>
    <dgm:cxn modelId="{E68FCD16-CBAD-41CF-A62E-5D50AFFF3056}" type="presOf" srcId="{483D6488-C0DC-4F8C-B831-400EF2F08577}" destId="{1EB84EAB-D065-4C2A-AA98-4479107CF83E}" srcOrd="0" destOrd="2" presId="urn:microsoft.com/office/officeart/2008/layout/PictureAccentList"/>
    <dgm:cxn modelId="{95BAF317-C57B-4313-B33F-CB721D4FD17B}" srcId="{62CABE2A-2BCE-4C28-9AB0-1F3CFA5CE612}" destId="{72B8BAD4-ED91-471C-B0A9-9733A6351A4A}" srcOrd="0" destOrd="0" parTransId="{5B9A1A6B-32F8-4377-98FE-0D2B12CB137A}" sibTransId="{F5F30D55-0A8E-4C4E-ADD3-8282E7390905}"/>
    <dgm:cxn modelId="{D729751A-4EC0-4221-A2FC-B28A623C39E6}" srcId="{3B440023-9CAB-4D27-B548-2714EB40F17F}" destId="{30A24327-5750-4321-8AB4-EBB4836CE51D}" srcOrd="0" destOrd="0" parTransId="{0A5BE72F-2033-4A97-BEBC-6037B41293C5}" sibTransId="{A0A26446-4914-48FC-AF16-E996934F71CA}"/>
    <dgm:cxn modelId="{BA402264-67E4-4470-BC6A-E77F84090E5D}" type="presOf" srcId="{CFA9A155-B393-4566-8B82-C054CBD9BF33}" destId="{1EB84EAB-D065-4C2A-AA98-4479107CF83E}" srcOrd="0" destOrd="4" presId="urn:microsoft.com/office/officeart/2008/layout/PictureAccentList"/>
    <dgm:cxn modelId="{C6F5B944-7BD9-417C-AFED-CCEAD9E7D93F}" type="presOf" srcId="{62CABE2A-2BCE-4C28-9AB0-1F3CFA5CE612}" destId="{1EB84EAB-D065-4C2A-AA98-4479107CF83E}" srcOrd="0" destOrd="0" presId="urn:microsoft.com/office/officeart/2008/layout/PictureAccentList"/>
    <dgm:cxn modelId="{A499286E-52D2-4D2B-AC05-42D725FF5503}" srcId="{6D07A3A1-BFA7-47AE-A76C-7610A934A735}" destId="{78599044-D163-4530-B00E-8865D191696B}" srcOrd="0" destOrd="0" parTransId="{F4CB08B3-B611-41FB-A5F1-36E9F773ECF3}" sibTransId="{56EC8977-CE6B-4737-8C06-A5EA827FD439}"/>
    <dgm:cxn modelId="{35FCF38F-8F82-4EF7-B5C8-5A4800698DA1}" srcId="{30A24327-5750-4321-8AB4-EBB4836CE51D}" destId="{6D07A3A1-BFA7-47AE-A76C-7610A934A735}" srcOrd="1" destOrd="0" parTransId="{B7930046-1CB0-4D54-9D0E-6CACC3E89178}" sibTransId="{366EB183-CB01-4779-A0E3-A15E3FD39BAA}"/>
    <dgm:cxn modelId="{95E16B91-AB9D-4F83-A7B7-BBBBD339B62E}" srcId="{62CABE2A-2BCE-4C28-9AB0-1F3CFA5CE612}" destId="{454B7F8D-3368-42B7-B346-578045B164A0}" srcOrd="2" destOrd="0" parTransId="{BC7EB042-2EA6-42B0-9B82-423F823514C9}" sibTransId="{8A57259E-72DF-4CE3-ABCC-5095477A6870}"/>
    <dgm:cxn modelId="{126BF699-1C0C-4A7A-AEC2-A187B90FA77D}" srcId="{6D07A3A1-BFA7-47AE-A76C-7610A934A735}" destId="{5E10663F-1004-4312-991F-602999289B0C}" srcOrd="2" destOrd="0" parTransId="{85DC0675-3078-4F40-9A93-5AF39219424E}" sibTransId="{98F1C67B-91A7-4CA3-B062-A478EC4E8283}"/>
    <dgm:cxn modelId="{6677659A-8E52-4C90-8497-AC5EE4C360A7}" srcId="{62CABE2A-2BCE-4C28-9AB0-1F3CFA5CE612}" destId="{483D6488-C0DC-4F8C-B831-400EF2F08577}" srcOrd="1" destOrd="0" parTransId="{7E208FC0-FAC1-41A4-9BB6-C788687AA800}" sibTransId="{E4B249B7-4F74-4C6D-8890-78785E829FEE}"/>
    <dgm:cxn modelId="{269B08A6-C46A-46F8-B4B9-BDD74CADD083}" type="presOf" srcId="{454B7F8D-3368-42B7-B346-578045B164A0}" destId="{1EB84EAB-D065-4C2A-AA98-4479107CF83E}" srcOrd="0" destOrd="3" presId="urn:microsoft.com/office/officeart/2008/layout/PictureAccentList"/>
    <dgm:cxn modelId="{F5F5A0AC-CE00-4E8C-AF48-7C75EC14AADD}" type="presOf" srcId="{5E10663F-1004-4312-991F-602999289B0C}" destId="{F51CF285-15C1-451B-94F7-8098CA53EF1C}" srcOrd="0" destOrd="3" presId="urn:microsoft.com/office/officeart/2008/layout/PictureAccentList"/>
    <dgm:cxn modelId="{1D4C75B3-27B1-4AC5-B61F-A5B6C0F43BE9}" type="presOf" srcId="{DF931E81-06AF-47F2-895F-FE05AB3EB74A}" destId="{F51CF285-15C1-451B-94F7-8098CA53EF1C}" srcOrd="0" destOrd="2" presId="urn:microsoft.com/office/officeart/2008/layout/PictureAccentList"/>
    <dgm:cxn modelId="{A65684B9-691C-4BC2-B831-88F5D8A25EE8}" type="presOf" srcId="{78599044-D163-4530-B00E-8865D191696B}" destId="{F51CF285-15C1-451B-94F7-8098CA53EF1C}" srcOrd="0" destOrd="1" presId="urn:microsoft.com/office/officeart/2008/layout/PictureAccentList"/>
    <dgm:cxn modelId="{644B44BC-9B86-48E7-977B-DA9AC9DF5ACE}" srcId="{30A24327-5750-4321-8AB4-EBB4836CE51D}" destId="{62CABE2A-2BCE-4C28-9AB0-1F3CFA5CE612}" srcOrd="0" destOrd="0" parTransId="{E65DA118-8E1B-44F4-B942-DD65E93E7AA5}" sibTransId="{3ED8C9FF-E2DA-4123-9EF6-95BCD0D5660B}"/>
    <dgm:cxn modelId="{3E05B5C7-743E-48BE-A0DB-19B7AE8E773F}" type="presOf" srcId="{3B440023-9CAB-4D27-B548-2714EB40F17F}" destId="{E30ED46E-96D1-48AF-AFC4-CC85C761C971}" srcOrd="0" destOrd="0" presId="urn:microsoft.com/office/officeart/2008/layout/PictureAccentList"/>
    <dgm:cxn modelId="{B42D97D0-D088-4297-9EEC-F338F47DEDD0}" type="presOf" srcId="{72B8BAD4-ED91-471C-B0A9-9733A6351A4A}" destId="{1EB84EAB-D065-4C2A-AA98-4479107CF83E}" srcOrd="0" destOrd="1" presId="urn:microsoft.com/office/officeart/2008/layout/PictureAccentList"/>
    <dgm:cxn modelId="{45FA06D8-3552-4615-81FF-2AC233703F4E}" type="presOf" srcId="{6D07A3A1-BFA7-47AE-A76C-7610A934A735}" destId="{F51CF285-15C1-451B-94F7-8098CA53EF1C}" srcOrd="0" destOrd="0" presId="urn:microsoft.com/office/officeart/2008/layout/PictureAccentList"/>
    <dgm:cxn modelId="{DB911A83-E241-4497-BC47-7AD1E6BD508A}" type="presParOf" srcId="{E30ED46E-96D1-48AF-AFC4-CC85C761C971}" destId="{765EB594-0902-4FD7-B64D-D03DE343C026}" srcOrd="0" destOrd="0" presId="urn:microsoft.com/office/officeart/2008/layout/PictureAccentList"/>
    <dgm:cxn modelId="{FF3A829D-448E-4298-B8DA-9D4F1878F613}" type="presParOf" srcId="{765EB594-0902-4FD7-B64D-D03DE343C026}" destId="{A436600B-23AC-4FF8-B9FE-322CC7B5E1FF}" srcOrd="0" destOrd="0" presId="urn:microsoft.com/office/officeart/2008/layout/PictureAccentList"/>
    <dgm:cxn modelId="{51D20AF1-54E4-446A-AE48-9DD507A930DA}" type="presParOf" srcId="{A436600B-23AC-4FF8-B9FE-322CC7B5E1FF}" destId="{FE9D9379-7B9F-4882-AA6F-292E9559D6BF}" srcOrd="0" destOrd="0" presId="urn:microsoft.com/office/officeart/2008/layout/PictureAccentList"/>
    <dgm:cxn modelId="{082E87AC-21CA-468E-AFF0-B6054B4E2DD5}" type="presParOf" srcId="{765EB594-0902-4FD7-B64D-D03DE343C026}" destId="{08E1B606-06A4-4598-8183-2641296B833A}" srcOrd="1" destOrd="0" presId="urn:microsoft.com/office/officeart/2008/layout/PictureAccentList"/>
    <dgm:cxn modelId="{C4706CA4-F956-4883-BC38-04D7C6FD8C10}" type="presParOf" srcId="{08E1B606-06A4-4598-8183-2641296B833A}" destId="{7D18DBFC-556B-4B93-9C94-02A55D54696D}" srcOrd="0" destOrd="0" presId="urn:microsoft.com/office/officeart/2008/layout/PictureAccentList"/>
    <dgm:cxn modelId="{E2A2A1B2-D67C-42CC-ABC5-F21C0998130F}" type="presParOf" srcId="{7D18DBFC-556B-4B93-9C94-02A55D54696D}" destId="{FBD36825-7790-43CC-BE9E-8AC257882143}" srcOrd="0" destOrd="0" presId="urn:microsoft.com/office/officeart/2008/layout/PictureAccentList"/>
    <dgm:cxn modelId="{0FD0DD1E-971C-4B0E-8AD2-B1502CF8F64B}" type="presParOf" srcId="{7D18DBFC-556B-4B93-9C94-02A55D54696D}" destId="{1EB84EAB-D065-4C2A-AA98-4479107CF83E}" srcOrd="1" destOrd="0" presId="urn:microsoft.com/office/officeart/2008/layout/PictureAccentList"/>
    <dgm:cxn modelId="{00EDBF2C-B060-4368-95C1-A780B1717BF2}" type="presParOf" srcId="{08E1B606-06A4-4598-8183-2641296B833A}" destId="{2B70625C-823F-44AA-BD44-E9AB917A73B2}" srcOrd="1" destOrd="0" presId="urn:microsoft.com/office/officeart/2008/layout/PictureAccentList"/>
    <dgm:cxn modelId="{149D18F3-6A10-4E82-964B-52C4A6C7A778}" type="presParOf" srcId="{2B70625C-823F-44AA-BD44-E9AB917A73B2}" destId="{5058FC12-A213-446E-B411-BC1891EA14A4}" srcOrd="0" destOrd="0" presId="urn:microsoft.com/office/officeart/2008/layout/PictureAccentList"/>
    <dgm:cxn modelId="{589AF1B6-0E7C-498E-80A6-2A8F6B58DEED}" type="presParOf" srcId="{2B70625C-823F-44AA-BD44-E9AB917A73B2}" destId="{F51CF285-15C1-451B-94F7-8098CA53EF1C}" srcOrd="1" destOrd="0" presId="urn:microsoft.com/office/officeart/2008/layout/PictureAccent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8DE4395-6257-4BD1-AB7D-2D7D76FA6CAF}" type="doc">
      <dgm:prSet loTypeId="urn:microsoft.com/office/officeart/2005/8/layout/hList1" loCatId="list" qsTypeId="urn:microsoft.com/office/officeart/2005/8/quickstyle/simple1" qsCatId="simple" csTypeId="urn:microsoft.com/office/officeart/2005/8/colors/accent3_1" csCatId="accent3" phldr="1"/>
      <dgm:spPr/>
      <dgm:t>
        <a:bodyPr/>
        <a:lstStyle/>
        <a:p>
          <a:endParaRPr lang="en-US"/>
        </a:p>
      </dgm:t>
    </dgm:pt>
    <dgm:pt modelId="{3C1C1019-A5D5-4089-A60D-3A2F494BBBE7}">
      <dgm:prSet phldrT="[Text]" custT="1"/>
      <dgm:spPr>
        <a:solidFill>
          <a:schemeClr val="accent3">
            <a:lumMod val="40000"/>
            <a:lumOff val="60000"/>
          </a:schemeClr>
        </a:solidFill>
        <a:ln>
          <a:noFill/>
        </a:ln>
      </dgm:spPr>
      <dgm:t>
        <a:bodyPr/>
        <a:lstStyle/>
        <a:p>
          <a:r>
            <a:rPr lang="en-US" sz="2600" dirty="0">
              <a:latin typeface="Arial" panose="020B0604020202020204" pitchFamily="34" charset="0"/>
              <a:cs typeface="Arial" panose="020B0604020202020204" pitchFamily="34" charset="0"/>
            </a:rPr>
            <a:t>Transmission Control Protocol (TCP)</a:t>
          </a:r>
        </a:p>
      </dgm:t>
    </dgm:pt>
    <dgm:pt modelId="{81EF87F5-CA4C-4E1B-B601-83CED105788F}" type="parTrans" cxnId="{C26606EF-9821-43B2-B3F8-C33882C28736}">
      <dgm:prSet/>
      <dgm:spPr/>
      <dgm:t>
        <a:bodyPr/>
        <a:lstStyle/>
        <a:p>
          <a:endParaRPr lang="en-US" sz="2200">
            <a:latin typeface="Arial" panose="020B0604020202020204" pitchFamily="34" charset="0"/>
            <a:cs typeface="Arial" panose="020B0604020202020204" pitchFamily="34" charset="0"/>
          </a:endParaRPr>
        </a:p>
      </dgm:t>
    </dgm:pt>
    <dgm:pt modelId="{77BB8944-9377-45D2-B5BB-D4A1D1D954DD}" type="sibTrans" cxnId="{C26606EF-9821-43B2-B3F8-C33882C28736}">
      <dgm:prSet/>
      <dgm:spPr/>
      <dgm:t>
        <a:bodyPr/>
        <a:lstStyle/>
        <a:p>
          <a:endParaRPr lang="en-US" sz="2200">
            <a:latin typeface="Arial" panose="020B0604020202020204" pitchFamily="34" charset="0"/>
            <a:cs typeface="Arial" panose="020B0604020202020204" pitchFamily="34" charset="0"/>
          </a:endParaRPr>
        </a:p>
      </dgm:t>
    </dgm:pt>
    <dgm:pt modelId="{226A513F-0F61-44BA-886F-141792D9F60D}">
      <dgm:prSet phldrT="[Text]" custT="1"/>
      <dgm:spPr>
        <a:ln>
          <a:noFill/>
        </a:ln>
      </dgm:spPr>
      <dgm:t>
        <a:bodyPr/>
        <a:lstStyle/>
        <a:p>
          <a:pPr>
            <a:buClr>
              <a:srgbClr val="3C4743"/>
            </a:buClr>
            <a:buFont typeface="Arial" panose="020B0604020202020204" pitchFamily="34" charset="0"/>
            <a:buChar char="•"/>
          </a:pPr>
          <a:r>
            <a:rPr lang="en-US" sz="2200" kern="1200" dirty="0">
              <a:solidFill>
                <a:srgbClr val="3C4743"/>
              </a:solidFill>
              <a:latin typeface="Arial" panose="020B0604020202020204" pitchFamily="34" charset="0"/>
              <a:ea typeface="+mn-ea"/>
              <a:cs typeface="Arial" panose="020B0604020202020204" pitchFamily="34" charset="0"/>
            </a:rPr>
            <a:t>Guarantees the delivery of a reliable stream of data between two computer programs</a:t>
          </a:r>
        </a:p>
      </dgm:t>
    </dgm:pt>
    <dgm:pt modelId="{FB18FD2B-4E73-4258-9C9E-1D3C709E8D79}" type="parTrans" cxnId="{55756F8D-F284-4850-9408-1178C96AA909}">
      <dgm:prSet/>
      <dgm:spPr/>
      <dgm:t>
        <a:bodyPr/>
        <a:lstStyle/>
        <a:p>
          <a:endParaRPr lang="en-US" sz="2200">
            <a:latin typeface="Arial" panose="020B0604020202020204" pitchFamily="34" charset="0"/>
            <a:cs typeface="Arial" panose="020B0604020202020204" pitchFamily="34" charset="0"/>
          </a:endParaRPr>
        </a:p>
      </dgm:t>
    </dgm:pt>
    <dgm:pt modelId="{5837506B-AF0B-4378-8107-3A1E2FE54705}" type="sibTrans" cxnId="{55756F8D-F284-4850-9408-1178C96AA909}">
      <dgm:prSet/>
      <dgm:spPr/>
      <dgm:t>
        <a:bodyPr/>
        <a:lstStyle/>
        <a:p>
          <a:endParaRPr lang="en-US" sz="2200">
            <a:latin typeface="Arial" panose="020B0604020202020204" pitchFamily="34" charset="0"/>
            <a:cs typeface="Arial" panose="020B0604020202020204" pitchFamily="34" charset="0"/>
          </a:endParaRPr>
        </a:p>
      </dgm:t>
    </dgm:pt>
    <dgm:pt modelId="{F2C97CC7-FA3B-4E77-A956-6CFA36E19D7D}">
      <dgm:prSet custT="1"/>
      <dgm:spPr>
        <a:solidFill>
          <a:schemeClr val="accent3">
            <a:lumMod val="40000"/>
            <a:lumOff val="60000"/>
          </a:schemeClr>
        </a:solidFill>
        <a:ln>
          <a:noFill/>
        </a:ln>
      </dgm:spPr>
      <dgm:t>
        <a:bodyPr/>
        <a:lstStyle/>
        <a:p>
          <a:r>
            <a:rPr lang="en-US" sz="2600" dirty="0">
              <a:latin typeface="Arial" panose="020B0604020202020204" pitchFamily="34" charset="0"/>
              <a:cs typeface="Arial" panose="020B0604020202020204" pitchFamily="34" charset="0"/>
            </a:rPr>
            <a:t>Internet Protocol (IP)</a:t>
          </a:r>
        </a:p>
      </dgm:t>
    </dgm:pt>
    <dgm:pt modelId="{51B5E31A-43CE-4639-811B-392F9238A7C0}" type="parTrans" cxnId="{302F002D-9EFD-4318-A645-E997657E3F8F}">
      <dgm:prSet/>
      <dgm:spPr/>
      <dgm:t>
        <a:bodyPr/>
        <a:lstStyle/>
        <a:p>
          <a:endParaRPr lang="en-US" sz="2200">
            <a:latin typeface="Arial" panose="020B0604020202020204" pitchFamily="34" charset="0"/>
            <a:cs typeface="Arial" panose="020B0604020202020204" pitchFamily="34" charset="0"/>
          </a:endParaRPr>
        </a:p>
      </dgm:t>
    </dgm:pt>
    <dgm:pt modelId="{D48C5723-245A-4957-93A3-2209D1DBBBD9}" type="sibTrans" cxnId="{302F002D-9EFD-4318-A645-E997657E3F8F}">
      <dgm:prSet/>
      <dgm:spPr/>
      <dgm:t>
        <a:bodyPr/>
        <a:lstStyle/>
        <a:p>
          <a:endParaRPr lang="en-US" sz="2200">
            <a:latin typeface="Arial" panose="020B0604020202020204" pitchFamily="34" charset="0"/>
            <a:cs typeface="Arial" panose="020B0604020202020204" pitchFamily="34" charset="0"/>
          </a:endParaRPr>
        </a:p>
      </dgm:t>
    </dgm:pt>
    <dgm:pt modelId="{22C03D0E-1571-4635-89D5-C8593D602AFB}">
      <dgm:prSet custT="1"/>
      <dgm:spPr>
        <a:ln>
          <a:noFill/>
        </a:ln>
      </dgm:spPr>
      <dgm:t>
        <a:bodyPr/>
        <a:lstStyle/>
        <a:p>
          <a:r>
            <a:rPr lang="en-US" sz="2200" kern="1200" dirty="0">
              <a:solidFill>
                <a:srgbClr val="3C4743"/>
              </a:solidFill>
              <a:latin typeface="Arial" panose="020B0604020202020204" pitchFamily="34" charset="0"/>
              <a:ea typeface="+mn-ea"/>
              <a:cs typeface="Arial" panose="020B0604020202020204" pitchFamily="34" charset="0"/>
            </a:rPr>
            <a:t>Makes it possible to deliver packets across a complex network to a destination</a:t>
          </a:r>
        </a:p>
      </dgm:t>
    </dgm:pt>
    <dgm:pt modelId="{4D7F863F-C748-4A35-A3A8-E184E165C4E6}" type="parTrans" cxnId="{6F185F8C-D6FD-48FD-AF34-D2A479D8A9AD}">
      <dgm:prSet/>
      <dgm:spPr/>
      <dgm:t>
        <a:bodyPr/>
        <a:lstStyle/>
        <a:p>
          <a:endParaRPr lang="en-US" sz="2200">
            <a:latin typeface="Arial" panose="020B0604020202020204" pitchFamily="34" charset="0"/>
            <a:cs typeface="Arial" panose="020B0604020202020204" pitchFamily="34" charset="0"/>
          </a:endParaRPr>
        </a:p>
      </dgm:t>
    </dgm:pt>
    <dgm:pt modelId="{2188A8AC-8373-4F9B-9400-1A938DB9E819}" type="sibTrans" cxnId="{6F185F8C-D6FD-48FD-AF34-D2A479D8A9AD}">
      <dgm:prSet/>
      <dgm:spPr/>
      <dgm:t>
        <a:bodyPr/>
        <a:lstStyle/>
        <a:p>
          <a:endParaRPr lang="en-US" sz="2200">
            <a:latin typeface="Arial" panose="020B0604020202020204" pitchFamily="34" charset="0"/>
            <a:cs typeface="Arial" panose="020B0604020202020204" pitchFamily="34" charset="0"/>
          </a:endParaRPr>
        </a:p>
      </dgm:t>
    </dgm:pt>
    <dgm:pt modelId="{5333FDC2-F8E5-4705-A595-560F8F5E1202}">
      <dgm:prSet custT="1"/>
      <dgm:spPr/>
      <dgm:t>
        <a:bodyPr/>
        <a:lstStyle/>
        <a:p>
          <a:pPr>
            <a:buClr>
              <a:srgbClr val="3C4743"/>
            </a:buClr>
            <a:buFont typeface="Arial" panose="020B0604020202020204" pitchFamily="34" charset="0"/>
            <a:buChar char="•"/>
          </a:pPr>
          <a:r>
            <a:rPr lang="en-US" sz="2200" kern="1200" dirty="0">
              <a:solidFill>
                <a:srgbClr val="3C4743"/>
              </a:solidFill>
              <a:latin typeface="Arial" panose="020B0604020202020204" pitchFamily="34" charset="0"/>
              <a:ea typeface="+mn-ea"/>
              <a:cs typeface="Arial" panose="020B0604020202020204" pitchFamily="34" charset="0"/>
            </a:rPr>
            <a:t>One of the most popular protocols that organizations use to communicate on the Internet</a:t>
          </a:r>
        </a:p>
      </dgm:t>
    </dgm:pt>
    <dgm:pt modelId="{31532301-456E-47C2-93E4-1401CC48B6AC}" type="parTrans" cxnId="{4896BD89-E698-45B8-B093-3968C4C55C3F}">
      <dgm:prSet/>
      <dgm:spPr/>
      <dgm:t>
        <a:bodyPr/>
        <a:lstStyle/>
        <a:p>
          <a:endParaRPr lang="en-US"/>
        </a:p>
      </dgm:t>
    </dgm:pt>
    <dgm:pt modelId="{523F6E5D-7532-4B23-87CC-D7B7184E8178}" type="sibTrans" cxnId="{4896BD89-E698-45B8-B093-3968C4C55C3F}">
      <dgm:prSet/>
      <dgm:spPr/>
      <dgm:t>
        <a:bodyPr/>
        <a:lstStyle/>
        <a:p>
          <a:endParaRPr lang="en-US"/>
        </a:p>
      </dgm:t>
    </dgm:pt>
    <dgm:pt modelId="{E82F0EAB-B3F4-4DF5-95D2-C4C38AD28C5D}">
      <dgm:prSet custT="1"/>
      <dgm:spPr/>
      <dgm:t>
        <a:bodyPr/>
        <a:lstStyle/>
        <a:p>
          <a:pPr>
            <a:buClr>
              <a:srgbClr val="3C4743"/>
            </a:buClr>
            <a:buFont typeface="Arial" panose="020B0604020202020204" pitchFamily="34" charset="0"/>
            <a:buChar char="•"/>
          </a:pPr>
          <a:r>
            <a:rPr lang="en-US" sz="2200" kern="1200" dirty="0">
              <a:solidFill>
                <a:srgbClr val="3C4743"/>
              </a:solidFill>
              <a:latin typeface="Arial" panose="020B0604020202020204" pitchFamily="34" charset="0"/>
              <a:ea typeface="+mn-ea"/>
              <a:cs typeface="Arial" panose="020B0604020202020204" pitchFamily="34" charset="0"/>
            </a:rPr>
            <a:t>Operates at OSI Layer 4</a:t>
          </a:r>
        </a:p>
      </dgm:t>
    </dgm:pt>
    <dgm:pt modelId="{07CF8418-6CBC-4DE8-8E90-B4402D9A23A1}" type="parTrans" cxnId="{AE6C6C3B-E74C-4B6C-B480-92CEB51BBC68}">
      <dgm:prSet/>
      <dgm:spPr/>
      <dgm:t>
        <a:bodyPr/>
        <a:lstStyle/>
        <a:p>
          <a:endParaRPr lang="en-US"/>
        </a:p>
      </dgm:t>
    </dgm:pt>
    <dgm:pt modelId="{85F16032-1C96-48A1-97E6-3E4B3E482D07}" type="sibTrans" cxnId="{AE6C6C3B-E74C-4B6C-B480-92CEB51BBC68}">
      <dgm:prSet/>
      <dgm:spPr/>
      <dgm:t>
        <a:bodyPr/>
        <a:lstStyle/>
        <a:p>
          <a:endParaRPr lang="en-US"/>
        </a:p>
      </dgm:t>
    </dgm:pt>
    <dgm:pt modelId="{962ADAC8-5B3C-4132-AACF-1EB4E2365114}">
      <dgm:prSet custT="1"/>
      <dgm:spPr/>
      <dgm:t>
        <a:bodyPr/>
        <a:lstStyle/>
        <a:p>
          <a:r>
            <a:rPr lang="en-US" sz="2200" kern="1200" dirty="0">
              <a:solidFill>
                <a:srgbClr val="3C4743"/>
              </a:solidFill>
              <a:latin typeface="Arial" panose="020B0604020202020204" pitchFamily="34" charset="0"/>
              <a:ea typeface="+mn-ea"/>
              <a:cs typeface="Arial" panose="020B0604020202020204" pitchFamily="34" charset="0"/>
            </a:rPr>
            <a:t>Handles the routing decisions necessary to get packets from their source to the destination</a:t>
          </a:r>
        </a:p>
      </dgm:t>
    </dgm:pt>
    <dgm:pt modelId="{5D864413-31A2-4824-840F-421CCC962D33}" type="parTrans" cxnId="{ED67D663-F0A0-4366-9767-CCBE63A4BBFF}">
      <dgm:prSet/>
      <dgm:spPr/>
      <dgm:t>
        <a:bodyPr/>
        <a:lstStyle/>
        <a:p>
          <a:endParaRPr lang="en-US"/>
        </a:p>
      </dgm:t>
    </dgm:pt>
    <dgm:pt modelId="{8E1D98E2-DBD4-4BF9-AF38-DC50801DA417}" type="sibTrans" cxnId="{ED67D663-F0A0-4366-9767-CCBE63A4BBFF}">
      <dgm:prSet/>
      <dgm:spPr/>
      <dgm:t>
        <a:bodyPr/>
        <a:lstStyle/>
        <a:p>
          <a:endParaRPr lang="en-US"/>
        </a:p>
      </dgm:t>
    </dgm:pt>
    <dgm:pt modelId="{9274EB2B-0670-4138-BF18-ACE01910673F}">
      <dgm:prSet custT="1"/>
      <dgm:spPr/>
      <dgm:t>
        <a:bodyPr/>
        <a:lstStyle/>
        <a:p>
          <a:r>
            <a:rPr lang="en-US" sz="2200" kern="1200" dirty="0">
              <a:solidFill>
                <a:srgbClr val="3C4743"/>
              </a:solidFill>
              <a:latin typeface="Arial" panose="020B0604020202020204" pitchFamily="34" charset="0"/>
              <a:ea typeface="+mn-ea"/>
              <a:cs typeface="Arial" panose="020B0604020202020204" pitchFamily="34" charset="0"/>
            </a:rPr>
            <a:t>Operates at OSI Layer 3</a:t>
          </a:r>
        </a:p>
      </dgm:t>
    </dgm:pt>
    <dgm:pt modelId="{4323A79C-D080-4DA1-97E4-4174A740FCB1}" type="parTrans" cxnId="{75AC7981-BFAB-481E-B130-A1BF8F682875}">
      <dgm:prSet/>
      <dgm:spPr/>
      <dgm:t>
        <a:bodyPr/>
        <a:lstStyle/>
        <a:p>
          <a:endParaRPr lang="en-US"/>
        </a:p>
      </dgm:t>
    </dgm:pt>
    <dgm:pt modelId="{3D013640-DBFE-4DA4-8954-035FF4C913A4}" type="sibTrans" cxnId="{75AC7981-BFAB-481E-B130-A1BF8F682875}">
      <dgm:prSet/>
      <dgm:spPr/>
      <dgm:t>
        <a:bodyPr/>
        <a:lstStyle/>
        <a:p>
          <a:endParaRPr lang="en-US"/>
        </a:p>
      </dgm:t>
    </dgm:pt>
    <dgm:pt modelId="{81A5F695-06A0-4D35-A09F-FD04F1CF42FD}" type="pres">
      <dgm:prSet presAssocID="{B8DE4395-6257-4BD1-AB7D-2D7D76FA6CAF}" presName="Name0" presStyleCnt="0">
        <dgm:presLayoutVars>
          <dgm:dir/>
          <dgm:animLvl val="lvl"/>
          <dgm:resizeHandles val="exact"/>
        </dgm:presLayoutVars>
      </dgm:prSet>
      <dgm:spPr/>
    </dgm:pt>
    <dgm:pt modelId="{12BA7FE2-E15A-4416-8434-79CF9859FD91}" type="pres">
      <dgm:prSet presAssocID="{3C1C1019-A5D5-4089-A60D-3A2F494BBBE7}" presName="composite" presStyleCnt="0"/>
      <dgm:spPr/>
    </dgm:pt>
    <dgm:pt modelId="{02910B93-590C-4E11-AB99-2788A19100A4}" type="pres">
      <dgm:prSet presAssocID="{3C1C1019-A5D5-4089-A60D-3A2F494BBBE7}" presName="parTx" presStyleLbl="alignNode1" presStyleIdx="0" presStyleCnt="2" custScaleY="79375">
        <dgm:presLayoutVars>
          <dgm:chMax val="0"/>
          <dgm:chPref val="0"/>
          <dgm:bulletEnabled val="1"/>
        </dgm:presLayoutVars>
      </dgm:prSet>
      <dgm:spPr/>
    </dgm:pt>
    <dgm:pt modelId="{8458B0B6-F90F-4A65-BAFB-CFAA68A7D795}" type="pres">
      <dgm:prSet presAssocID="{3C1C1019-A5D5-4089-A60D-3A2F494BBBE7}" presName="desTx" presStyleLbl="alignAccFollowNode1" presStyleIdx="0" presStyleCnt="2">
        <dgm:presLayoutVars>
          <dgm:bulletEnabled val="1"/>
        </dgm:presLayoutVars>
      </dgm:prSet>
      <dgm:spPr/>
    </dgm:pt>
    <dgm:pt modelId="{FDC4EEA4-6E56-4DA4-AD25-76F3C85DF4B6}" type="pres">
      <dgm:prSet presAssocID="{77BB8944-9377-45D2-B5BB-D4A1D1D954DD}" presName="space" presStyleCnt="0"/>
      <dgm:spPr/>
    </dgm:pt>
    <dgm:pt modelId="{E1A37056-DBEA-45B2-BB2F-E4263D430707}" type="pres">
      <dgm:prSet presAssocID="{F2C97CC7-FA3B-4E77-A956-6CFA36E19D7D}" presName="composite" presStyleCnt="0"/>
      <dgm:spPr/>
    </dgm:pt>
    <dgm:pt modelId="{C5561BAB-248E-480A-B0D6-8C64EAD1A804}" type="pres">
      <dgm:prSet presAssocID="{F2C97CC7-FA3B-4E77-A956-6CFA36E19D7D}" presName="parTx" presStyleLbl="alignNode1" presStyleIdx="1" presStyleCnt="2" custScaleY="79375">
        <dgm:presLayoutVars>
          <dgm:chMax val="0"/>
          <dgm:chPref val="0"/>
          <dgm:bulletEnabled val="1"/>
        </dgm:presLayoutVars>
      </dgm:prSet>
      <dgm:spPr/>
    </dgm:pt>
    <dgm:pt modelId="{12F5A7ED-43B5-4122-9758-51FA8154E588}" type="pres">
      <dgm:prSet presAssocID="{F2C97CC7-FA3B-4E77-A956-6CFA36E19D7D}" presName="desTx" presStyleLbl="alignAccFollowNode1" presStyleIdx="1" presStyleCnt="2">
        <dgm:presLayoutVars>
          <dgm:bulletEnabled val="1"/>
        </dgm:presLayoutVars>
      </dgm:prSet>
      <dgm:spPr/>
    </dgm:pt>
  </dgm:ptLst>
  <dgm:cxnLst>
    <dgm:cxn modelId="{1CB3701A-240C-414B-86C0-8D4BD3083BF1}" type="presOf" srcId="{B8DE4395-6257-4BD1-AB7D-2D7D76FA6CAF}" destId="{81A5F695-06A0-4D35-A09F-FD04F1CF42FD}" srcOrd="0" destOrd="0" presId="urn:microsoft.com/office/officeart/2005/8/layout/hList1"/>
    <dgm:cxn modelId="{02A51424-D68D-48E1-8B10-7E67BD1A64A4}" type="presOf" srcId="{F2C97CC7-FA3B-4E77-A956-6CFA36E19D7D}" destId="{C5561BAB-248E-480A-B0D6-8C64EAD1A804}" srcOrd="0" destOrd="0" presId="urn:microsoft.com/office/officeart/2005/8/layout/hList1"/>
    <dgm:cxn modelId="{66B68929-0022-40B0-BD0A-4E67EA03E812}" type="presOf" srcId="{962ADAC8-5B3C-4132-AACF-1EB4E2365114}" destId="{12F5A7ED-43B5-4122-9758-51FA8154E588}" srcOrd="0" destOrd="1" presId="urn:microsoft.com/office/officeart/2005/8/layout/hList1"/>
    <dgm:cxn modelId="{302F002D-9EFD-4318-A645-E997657E3F8F}" srcId="{B8DE4395-6257-4BD1-AB7D-2D7D76FA6CAF}" destId="{F2C97CC7-FA3B-4E77-A956-6CFA36E19D7D}" srcOrd="1" destOrd="0" parTransId="{51B5E31A-43CE-4639-811B-392F9238A7C0}" sibTransId="{D48C5723-245A-4957-93A3-2209D1DBBBD9}"/>
    <dgm:cxn modelId="{AE6C6C3B-E74C-4B6C-B480-92CEB51BBC68}" srcId="{3C1C1019-A5D5-4089-A60D-3A2F494BBBE7}" destId="{E82F0EAB-B3F4-4DF5-95D2-C4C38AD28C5D}" srcOrd="2" destOrd="0" parTransId="{07CF8418-6CBC-4DE8-8E90-B4402D9A23A1}" sibTransId="{85F16032-1C96-48A1-97E6-3E4B3E482D07}"/>
    <dgm:cxn modelId="{ED67D663-F0A0-4366-9767-CCBE63A4BBFF}" srcId="{F2C97CC7-FA3B-4E77-A956-6CFA36E19D7D}" destId="{962ADAC8-5B3C-4132-AACF-1EB4E2365114}" srcOrd="1" destOrd="0" parTransId="{5D864413-31A2-4824-840F-421CCC962D33}" sibTransId="{8E1D98E2-DBD4-4BF9-AF38-DC50801DA417}"/>
    <dgm:cxn modelId="{A1B8F94A-BC67-47B8-9FD9-2FCB0A637ADA}" type="presOf" srcId="{3C1C1019-A5D5-4089-A60D-3A2F494BBBE7}" destId="{02910B93-590C-4E11-AB99-2788A19100A4}" srcOrd="0" destOrd="0" presId="urn:microsoft.com/office/officeart/2005/8/layout/hList1"/>
    <dgm:cxn modelId="{8C8C5855-5FE2-4748-A36C-9386F04FC775}" type="presOf" srcId="{E82F0EAB-B3F4-4DF5-95D2-C4C38AD28C5D}" destId="{8458B0B6-F90F-4A65-BAFB-CFAA68A7D795}" srcOrd="0" destOrd="2" presId="urn:microsoft.com/office/officeart/2005/8/layout/hList1"/>
    <dgm:cxn modelId="{75AC7981-BFAB-481E-B130-A1BF8F682875}" srcId="{F2C97CC7-FA3B-4E77-A956-6CFA36E19D7D}" destId="{9274EB2B-0670-4138-BF18-ACE01910673F}" srcOrd="2" destOrd="0" parTransId="{4323A79C-D080-4DA1-97E4-4174A740FCB1}" sibTransId="{3D013640-DBFE-4DA4-8954-035FF4C913A4}"/>
    <dgm:cxn modelId="{4896BD89-E698-45B8-B093-3968C4C55C3F}" srcId="{3C1C1019-A5D5-4089-A60D-3A2F494BBBE7}" destId="{5333FDC2-F8E5-4705-A595-560F8F5E1202}" srcOrd="1" destOrd="0" parTransId="{31532301-456E-47C2-93E4-1401CC48B6AC}" sibTransId="{523F6E5D-7532-4B23-87CC-D7B7184E8178}"/>
    <dgm:cxn modelId="{6F185F8C-D6FD-48FD-AF34-D2A479D8A9AD}" srcId="{F2C97CC7-FA3B-4E77-A956-6CFA36E19D7D}" destId="{22C03D0E-1571-4635-89D5-C8593D602AFB}" srcOrd="0" destOrd="0" parTransId="{4D7F863F-C748-4A35-A3A8-E184E165C4E6}" sibTransId="{2188A8AC-8373-4F9B-9400-1A938DB9E819}"/>
    <dgm:cxn modelId="{55756F8D-F284-4850-9408-1178C96AA909}" srcId="{3C1C1019-A5D5-4089-A60D-3A2F494BBBE7}" destId="{226A513F-0F61-44BA-886F-141792D9F60D}" srcOrd="0" destOrd="0" parTransId="{FB18FD2B-4E73-4258-9C9E-1D3C709E8D79}" sibTransId="{5837506B-AF0B-4378-8107-3A1E2FE54705}"/>
    <dgm:cxn modelId="{BFE2A899-0690-4810-A67D-AA4C99EC8DAB}" type="presOf" srcId="{22C03D0E-1571-4635-89D5-C8593D602AFB}" destId="{12F5A7ED-43B5-4122-9758-51FA8154E588}" srcOrd="0" destOrd="0" presId="urn:microsoft.com/office/officeart/2005/8/layout/hList1"/>
    <dgm:cxn modelId="{C3D50EAA-5D1F-4E7A-8DE4-FD6F474DE6A0}" type="presOf" srcId="{5333FDC2-F8E5-4705-A595-560F8F5E1202}" destId="{8458B0B6-F90F-4A65-BAFB-CFAA68A7D795}" srcOrd="0" destOrd="1" presId="urn:microsoft.com/office/officeart/2005/8/layout/hList1"/>
    <dgm:cxn modelId="{3D83A0BE-DA38-48CE-BB92-9A981E6A9817}" type="presOf" srcId="{226A513F-0F61-44BA-886F-141792D9F60D}" destId="{8458B0B6-F90F-4A65-BAFB-CFAA68A7D795}" srcOrd="0" destOrd="0" presId="urn:microsoft.com/office/officeart/2005/8/layout/hList1"/>
    <dgm:cxn modelId="{6A4FF6E4-18C5-4BAF-A453-E6E614B142D5}" type="presOf" srcId="{9274EB2B-0670-4138-BF18-ACE01910673F}" destId="{12F5A7ED-43B5-4122-9758-51FA8154E588}" srcOrd="0" destOrd="2" presId="urn:microsoft.com/office/officeart/2005/8/layout/hList1"/>
    <dgm:cxn modelId="{C26606EF-9821-43B2-B3F8-C33882C28736}" srcId="{B8DE4395-6257-4BD1-AB7D-2D7D76FA6CAF}" destId="{3C1C1019-A5D5-4089-A60D-3A2F494BBBE7}" srcOrd="0" destOrd="0" parTransId="{81EF87F5-CA4C-4E1B-B601-83CED105788F}" sibTransId="{77BB8944-9377-45D2-B5BB-D4A1D1D954DD}"/>
    <dgm:cxn modelId="{E8A62B9A-0F70-4CF9-8349-37E28FE5E8FB}" type="presParOf" srcId="{81A5F695-06A0-4D35-A09F-FD04F1CF42FD}" destId="{12BA7FE2-E15A-4416-8434-79CF9859FD91}" srcOrd="0" destOrd="0" presId="urn:microsoft.com/office/officeart/2005/8/layout/hList1"/>
    <dgm:cxn modelId="{ECE31737-AFD1-4597-B0C8-681E4F7EAA37}" type="presParOf" srcId="{12BA7FE2-E15A-4416-8434-79CF9859FD91}" destId="{02910B93-590C-4E11-AB99-2788A19100A4}" srcOrd="0" destOrd="0" presId="urn:microsoft.com/office/officeart/2005/8/layout/hList1"/>
    <dgm:cxn modelId="{3F67E8C3-A23F-446D-9FF8-0A86484CC807}" type="presParOf" srcId="{12BA7FE2-E15A-4416-8434-79CF9859FD91}" destId="{8458B0B6-F90F-4A65-BAFB-CFAA68A7D795}" srcOrd="1" destOrd="0" presId="urn:microsoft.com/office/officeart/2005/8/layout/hList1"/>
    <dgm:cxn modelId="{86F3F50A-D780-4501-BCEC-DCA16C7E43D8}" type="presParOf" srcId="{81A5F695-06A0-4D35-A09F-FD04F1CF42FD}" destId="{FDC4EEA4-6E56-4DA4-AD25-76F3C85DF4B6}" srcOrd="1" destOrd="0" presId="urn:microsoft.com/office/officeart/2005/8/layout/hList1"/>
    <dgm:cxn modelId="{CA808B05-FFE0-4C68-B781-678C9D68DC9F}" type="presParOf" srcId="{81A5F695-06A0-4D35-A09F-FD04F1CF42FD}" destId="{E1A37056-DBEA-45B2-BB2F-E4263D430707}" srcOrd="2" destOrd="0" presId="urn:microsoft.com/office/officeart/2005/8/layout/hList1"/>
    <dgm:cxn modelId="{B1EC2B95-3340-45D6-B2FF-BEE5E358FE27}" type="presParOf" srcId="{E1A37056-DBEA-45B2-BB2F-E4263D430707}" destId="{C5561BAB-248E-480A-B0D6-8C64EAD1A804}" srcOrd="0" destOrd="0" presId="urn:microsoft.com/office/officeart/2005/8/layout/hList1"/>
    <dgm:cxn modelId="{7E3CAAE6-8AC2-44B1-8CB1-143FFC57A282}" type="presParOf" srcId="{E1A37056-DBEA-45B2-BB2F-E4263D430707}" destId="{12F5A7ED-43B5-4122-9758-51FA8154E588}"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B885F49-0E3C-473A-9ECA-735C03CEEBA1}" type="doc">
      <dgm:prSet loTypeId="urn:microsoft.com/office/officeart/2005/8/layout/default#5" loCatId="list" qsTypeId="urn:microsoft.com/office/officeart/2005/8/quickstyle/simple1" qsCatId="simple" csTypeId="urn:microsoft.com/office/officeart/2005/8/colors/accent1_2" csCatId="accent1" phldr="1"/>
      <dgm:spPr/>
      <dgm:t>
        <a:bodyPr/>
        <a:lstStyle/>
        <a:p>
          <a:endParaRPr lang="en-US"/>
        </a:p>
      </dgm:t>
    </dgm:pt>
    <dgm:pt modelId="{549BA86B-CDD5-4E3C-AF51-5D4EE28678EC}">
      <dgm:prSet phldrT="[Text]" custT="1"/>
      <dgm:spPr>
        <a:solidFill>
          <a:schemeClr val="accent3">
            <a:lumMod val="20000"/>
            <a:lumOff val="80000"/>
          </a:schemeClr>
        </a:solidFill>
      </dgm:spPr>
      <dgm:t>
        <a:bodyPr anchor="t" anchorCtr="0"/>
        <a:lstStyle/>
        <a:p>
          <a:pPr algn="l"/>
          <a:r>
            <a:rPr lang="en-US" sz="2000" b="1" dirty="0">
              <a:solidFill>
                <a:schemeClr val="tx1"/>
              </a:solidFill>
              <a:latin typeface="Arial" panose="020B0604020202020204" pitchFamily="34" charset="0"/>
              <a:cs typeface="Arial" panose="020B0604020202020204" pitchFamily="34" charset="0"/>
            </a:rPr>
            <a:t>Physical topology</a:t>
          </a:r>
        </a:p>
        <a:p>
          <a:pPr algn="l"/>
          <a:r>
            <a:rPr lang="en-US" sz="2000" dirty="0">
              <a:solidFill>
                <a:schemeClr val="tx1"/>
              </a:solidFill>
              <a:latin typeface="Arial" panose="020B0604020202020204" pitchFamily="34" charset="0"/>
              <a:cs typeface="Arial" panose="020B0604020202020204" pitchFamily="34" charset="0"/>
            </a:rPr>
            <a:t>The picture of the actual network devices and the medium the devices use to connect to the network</a:t>
          </a:r>
        </a:p>
      </dgm:t>
    </dgm:pt>
    <dgm:pt modelId="{F8D440B3-5A5A-480E-9C45-84E9FDCC796C}" type="parTrans" cxnId="{ADCF8E3E-CFC9-4D9B-83C5-0D6B69324F70}">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1B42294F-3AAB-482F-94B8-0B8F09BFA6DA}" type="sibTrans" cxnId="{ADCF8E3E-CFC9-4D9B-83C5-0D6B69324F70}">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EA9F6F74-6B0A-4251-9DFB-94CF4BC8AC28}">
      <dgm:prSet phldrT="[Text]" custT="1"/>
      <dgm:spPr>
        <a:solidFill>
          <a:schemeClr val="accent3">
            <a:lumMod val="20000"/>
            <a:lumOff val="80000"/>
          </a:schemeClr>
        </a:solidFill>
      </dgm:spPr>
      <dgm:t>
        <a:bodyPr anchor="t" anchorCtr="0"/>
        <a:lstStyle/>
        <a:p>
          <a:pPr algn="l"/>
          <a:r>
            <a:rPr lang="en-US" sz="2000" b="1" dirty="0">
              <a:solidFill>
                <a:schemeClr val="tx1"/>
              </a:solidFill>
              <a:latin typeface="Arial" panose="020B0604020202020204" pitchFamily="34" charset="0"/>
              <a:cs typeface="Arial" panose="020B0604020202020204" pitchFamily="34" charset="0"/>
            </a:rPr>
            <a:t>Logical topology</a:t>
          </a:r>
        </a:p>
        <a:p>
          <a:r>
            <a:rPr lang="en-US" sz="2000" dirty="0">
              <a:solidFill>
                <a:schemeClr val="tx1"/>
              </a:solidFill>
              <a:latin typeface="Arial" panose="020B0604020202020204" pitchFamily="34" charset="0"/>
              <a:cs typeface="Arial" panose="020B0604020202020204" pitchFamily="34" charset="0"/>
            </a:rPr>
            <a:t>How the actual network works and how you transfer data in a network; view focuses more on how the network topology operates</a:t>
          </a:r>
        </a:p>
      </dgm:t>
    </dgm:pt>
    <dgm:pt modelId="{4B1AF0BF-3E1E-4DD6-A47C-C3ACAB7070E9}" type="parTrans" cxnId="{984FF11A-D77A-485B-B530-C9F2E383E52F}">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25C95A57-EE1E-41D4-8E55-5C45C5E2AEAE}" type="sibTrans" cxnId="{984FF11A-D77A-485B-B530-C9F2E383E52F}">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3CF725F5-7BA4-4A58-8F7E-D447328F82B0}" type="pres">
      <dgm:prSet presAssocID="{DB885F49-0E3C-473A-9ECA-735C03CEEBA1}" presName="diagram" presStyleCnt="0">
        <dgm:presLayoutVars>
          <dgm:dir/>
          <dgm:resizeHandles val="exact"/>
        </dgm:presLayoutVars>
      </dgm:prSet>
      <dgm:spPr/>
    </dgm:pt>
    <dgm:pt modelId="{F41DB3AD-1814-42B4-8E10-C031FBC748AE}" type="pres">
      <dgm:prSet presAssocID="{549BA86B-CDD5-4E3C-AF51-5D4EE28678EC}" presName="node" presStyleLbl="node1" presStyleIdx="0" presStyleCnt="2">
        <dgm:presLayoutVars>
          <dgm:bulletEnabled val="1"/>
        </dgm:presLayoutVars>
      </dgm:prSet>
      <dgm:spPr/>
    </dgm:pt>
    <dgm:pt modelId="{6EADA5EE-EE69-4B03-AE70-6E92E20CD09D}" type="pres">
      <dgm:prSet presAssocID="{1B42294F-3AAB-482F-94B8-0B8F09BFA6DA}" presName="sibTrans" presStyleCnt="0"/>
      <dgm:spPr/>
    </dgm:pt>
    <dgm:pt modelId="{08BAC1CD-583F-4C53-9877-7FB5E09CA9AD}" type="pres">
      <dgm:prSet presAssocID="{EA9F6F74-6B0A-4251-9DFB-94CF4BC8AC28}" presName="node" presStyleLbl="node1" presStyleIdx="1" presStyleCnt="2">
        <dgm:presLayoutVars>
          <dgm:bulletEnabled val="1"/>
        </dgm:presLayoutVars>
      </dgm:prSet>
      <dgm:spPr/>
    </dgm:pt>
  </dgm:ptLst>
  <dgm:cxnLst>
    <dgm:cxn modelId="{984FF11A-D77A-485B-B530-C9F2E383E52F}" srcId="{DB885F49-0E3C-473A-9ECA-735C03CEEBA1}" destId="{EA9F6F74-6B0A-4251-9DFB-94CF4BC8AC28}" srcOrd="1" destOrd="0" parTransId="{4B1AF0BF-3E1E-4DD6-A47C-C3ACAB7070E9}" sibTransId="{25C95A57-EE1E-41D4-8E55-5C45C5E2AEAE}"/>
    <dgm:cxn modelId="{ADCF8E3E-CFC9-4D9B-83C5-0D6B69324F70}" srcId="{DB885F49-0E3C-473A-9ECA-735C03CEEBA1}" destId="{549BA86B-CDD5-4E3C-AF51-5D4EE28678EC}" srcOrd="0" destOrd="0" parTransId="{F8D440B3-5A5A-480E-9C45-84E9FDCC796C}" sibTransId="{1B42294F-3AAB-482F-94B8-0B8F09BFA6DA}"/>
    <dgm:cxn modelId="{913AD56B-50F0-4E56-A3B5-3070EC66BAE7}" type="presOf" srcId="{549BA86B-CDD5-4E3C-AF51-5D4EE28678EC}" destId="{F41DB3AD-1814-42B4-8E10-C031FBC748AE}" srcOrd="0" destOrd="0" presId="urn:microsoft.com/office/officeart/2005/8/layout/default#5"/>
    <dgm:cxn modelId="{AB42A056-0634-4BD4-A31C-60B8E634DB3F}" type="presOf" srcId="{DB885F49-0E3C-473A-9ECA-735C03CEEBA1}" destId="{3CF725F5-7BA4-4A58-8F7E-D447328F82B0}" srcOrd="0" destOrd="0" presId="urn:microsoft.com/office/officeart/2005/8/layout/default#5"/>
    <dgm:cxn modelId="{F7171DC8-B4FE-4E44-8C59-DD0FCFA16D26}" type="presOf" srcId="{EA9F6F74-6B0A-4251-9DFB-94CF4BC8AC28}" destId="{08BAC1CD-583F-4C53-9877-7FB5E09CA9AD}" srcOrd="0" destOrd="0" presId="urn:microsoft.com/office/officeart/2005/8/layout/default#5"/>
    <dgm:cxn modelId="{27ACBBDE-BBB9-4992-B734-571721546B67}" type="presParOf" srcId="{3CF725F5-7BA4-4A58-8F7E-D447328F82B0}" destId="{F41DB3AD-1814-42B4-8E10-C031FBC748AE}" srcOrd="0" destOrd="0" presId="urn:microsoft.com/office/officeart/2005/8/layout/default#5"/>
    <dgm:cxn modelId="{C7AC4ADF-A24F-4351-9E7A-FF373DB10E03}" type="presParOf" srcId="{3CF725F5-7BA4-4A58-8F7E-D447328F82B0}" destId="{6EADA5EE-EE69-4B03-AE70-6E92E20CD09D}" srcOrd="1" destOrd="0" presId="urn:microsoft.com/office/officeart/2005/8/layout/default#5"/>
    <dgm:cxn modelId="{6A9FA5C1-8B74-4E6F-A18E-C347064BFB12}" type="presParOf" srcId="{3CF725F5-7BA4-4A58-8F7E-D447328F82B0}" destId="{08BAC1CD-583F-4C53-9877-7FB5E09CA9AD}" srcOrd="2" destOrd="0" presId="urn:microsoft.com/office/officeart/2005/8/layout/default#5"/>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7BD51DD-CC37-4163-89A1-973DC2C3B13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D812E82-9233-45AE-82CB-7F5A5AC8620F}">
      <dgm:prSet phldrT="[Text]" custT="1"/>
      <dgm:spPr>
        <a:solidFill>
          <a:schemeClr val="accent2">
            <a:lumMod val="40000"/>
            <a:lumOff val="60000"/>
          </a:schemeClr>
        </a:solidFill>
      </dgm:spPr>
      <dgm:t>
        <a:bodyPr/>
        <a:lstStyle/>
        <a:p>
          <a:r>
            <a:rPr lang="en-US" sz="2200" dirty="0">
              <a:solidFill>
                <a:schemeClr val="tx1"/>
              </a:solidFill>
              <a:latin typeface="Arial" panose="020B0604020202020204" pitchFamily="34" charset="0"/>
              <a:cs typeface="Arial" panose="020B0604020202020204" pitchFamily="34" charset="0"/>
            </a:rPr>
            <a:t>Client/server architecture </a:t>
          </a:r>
        </a:p>
      </dgm:t>
    </dgm:pt>
    <dgm:pt modelId="{66632D7D-C977-41B3-ACCD-499DF34EF411}" type="parTrans" cxnId="{0C243603-CC0F-4B31-8E08-3D2D5C224F80}">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A3631B08-6F4E-4F6A-8C07-41DA5240FF79}" type="sibTrans" cxnId="{0C243603-CC0F-4B31-8E08-3D2D5C224F80}">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D6A7FA22-5F4E-4EEE-A6E4-B166D531F404}">
      <dgm:prSet custT="1"/>
      <dgm:spPr/>
      <dgm:t>
        <a:bodyPr/>
        <a:lstStyle/>
        <a:p>
          <a:r>
            <a:rPr lang="en-US" sz="2200" dirty="0">
              <a:solidFill>
                <a:schemeClr val="tx1"/>
              </a:solidFill>
              <a:latin typeface="Arial" panose="020B0604020202020204" pitchFamily="34" charset="0"/>
              <a:cs typeface="Arial" panose="020B0604020202020204" pitchFamily="34" charset="0"/>
            </a:rPr>
            <a:t>Users interact with enterprise applications via local software running on client devices that use a network to connect to, and request services from, one or more servers</a:t>
          </a:r>
        </a:p>
      </dgm:t>
    </dgm:pt>
    <dgm:pt modelId="{F1E14637-C925-4E9E-821D-769AA191658A}" type="parTrans" cxnId="{4521A1EC-B3F7-4EEB-88E0-4BB09C0FBA29}">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16DB7784-F701-46D0-AD9C-D8E3F83C0F1A}" type="sibTrans" cxnId="{4521A1EC-B3F7-4EEB-88E0-4BB09C0FBA29}">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B4BB4BA1-92D0-43BB-AD63-1FA0BE5EBEDD}">
      <dgm:prSet custT="1"/>
      <dgm:spPr/>
      <dgm:t>
        <a:bodyPr/>
        <a:lstStyle/>
        <a:p>
          <a:r>
            <a:rPr lang="en-US" sz="2200" dirty="0">
              <a:solidFill>
                <a:schemeClr val="tx1"/>
              </a:solidFill>
              <a:latin typeface="Arial" panose="020B0604020202020204" pitchFamily="34" charset="0"/>
              <a:cs typeface="Arial" panose="020B0604020202020204" pitchFamily="34" charset="0"/>
            </a:rPr>
            <a:t>Depends on client/server internetworking</a:t>
          </a:r>
        </a:p>
      </dgm:t>
    </dgm:pt>
    <dgm:pt modelId="{4BE126DA-054C-4A10-99E2-086F87463954}" type="parTrans" cxnId="{C2E3CC1C-DBD8-4735-9E27-7CE99EE875C3}">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05135AD7-1BD4-4D6E-BE79-DB43B6A7E5B7}" type="sibTrans" cxnId="{C2E3CC1C-DBD8-4735-9E27-7CE99EE875C3}">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C69B710B-592D-4E67-9BDD-9B35B056C9D1}">
      <dgm:prSet custT="1"/>
      <dgm:spPr>
        <a:solidFill>
          <a:schemeClr val="accent2">
            <a:lumMod val="40000"/>
            <a:lumOff val="60000"/>
          </a:schemeClr>
        </a:solidFill>
      </dgm:spPr>
      <dgm:t>
        <a:bodyPr/>
        <a:lstStyle/>
        <a:p>
          <a:r>
            <a:rPr lang="en-US" sz="2200" dirty="0">
              <a:solidFill>
                <a:schemeClr val="tx1"/>
              </a:solidFill>
              <a:latin typeface="Arial" panose="020B0604020202020204" pitchFamily="34" charset="0"/>
              <a:cs typeface="Arial" panose="020B0604020202020204" pitchFamily="34" charset="0"/>
            </a:rPr>
            <a:t>Peer-to-peer internetworking </a:t>
          </a:r>
        </a:p>
      </dgm:t>
    </dgm:pt>
    <dgm:pt modelId="{18BB2C5C-1D77-494F-AB0F-59E2314B01AD}" type="parTrans" cxnId="{A38F33EE-AE0E-4C3F-8833-4C247CD8B33A}">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5E49AADC-B2D6-4835-91EE-790DF5B2BC70}" type="sibTrans" cxnId="{A38F33EE-AE0E-4C3F-8833-4C247CD8B33A}">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CCCEED55-46F3-4FC8-AFDD-09C5E82D1206}">
      <dgm:prSet custT="1"/>
      <dgm:spPr/>
      <dgm:t>
        <a:bodyPr/>
        <a:lstStyle/>
        <a:p>
          <a:r>
            <a:rPr lang="en-US" sz="2200" dirty="0">
              <a:solidFill>
                <a:schemeClr val="tx1"/>
              </a:solidFill>
              <a:latin typeface="Arial" panose="020B0604020202020204" pitchFamily="34" charset="0"/>
              <a:cs typeface="Arial" panose="020B0604020202020204" pitchFamily="34" charset="0"/>
            </a:rPr>
            <a:t>The use of an enterprise network for peers to exchange messages without depending on a central server to manage connections or message handling</a:t>
          </a:r>
        </a:p>
      </dgm:t>
    </dgm:pt>
    <dgm:pt modelId="{13734267-816A-4E9C-93B9-635FF864F5DB}" type="parTrans" cxnId="{279A9004-5646-4B76-8D80-6711A84A14FB}">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9922C7FD-57EF-4187-85D8-A1486FF6CC6C}" type="sibTrans" cxnId="{279A9004-5646-4B76-8D80-6711A84A14FB}">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BCF371C9-5BC4-46FE-B4A9-A3597CD576DC}" type="pres">
      <dgm:prSet presAssocID="{A7BD51DD-CC37-4163-89A1-973DC2C3B13C}" presName="linear" presStyleCnt="0">
        <dgm:presLayoutVars>
          <dgm:animLvl val="lvl"/>
          <dgm:resizeHandles val="exact"/>
        </dgm:presLayoutVars>
      </dgm:prSet>
      <dgm:spPr/>
    </dgm:pt>
    <dgm:pt modelId="{2A8F32B3-4356-4A4E-BE77-5222726228B3}" type="pres">
      <dgm:prSet presAssocID="{3D812E82-9233-45AE-82CB-7F5A5AC8620F}" presName="parentText" presStyleLbl="node1" presStyleIdx="0" presStyleCnt="2">
        <dgm:presLayoutVars>
          <dgm:chMax val="0"/>
          <dgm:bulletEnabled val="1"/>
        </dgm:presLayoutVars>
      </dgm:prSet>
      <dgm:spPr/>
    </dgm:pt>
    <dgm:pt modelId="{8A9F7FC1-E080-462C-BA0E-E7E269C8969A}" type="pres">
      <dgm:prSet presAssocID="{3D812E82-9233-45AE-82CB-7F5A5AC8620F}" presName="childText" presStyleLbl="revTx" presStyleIdx="0" presStyleCnt="2">
        <dgm:presLayoutVars>
          <dgm:bulletEnabled val="1"/>
        </dgm:presLayoutVars>
      </dgm:prSet>
      <dgm:spPr/>
    </dgm:pt>
    <dgm:pt modelId="{A21A0021-00FC-44A4-A983-4C6FE8E46CCC}" type="pres">
      <dgm:prSet presAssocID="{C69B710B-592D-4E67-9BDD-9B35B056C9D1}" presName="parentText" presStyleLbl="node1" presStyleIdx="1" presStyleCnt="2">
        <dgm:presLayoutVars>
          <dgm:chMax val="0"/>
          <dgm:bulletEnabled val="1"/>
        </dgm:presLayoutVars>
      </dgm:prSet>
      <dgm:spPr/>
    </dgm:pt>
    <dgm:pt modelId="{9646A9F6-3E57-475B-B04D-22496DC6E5F6}" type="pres">
      <dgm:prSet presAssocID="{C69B710B-592D-4E67-9BDD-9B35B056C9D1}" presName="childText" presStyleLbl="revTx" presStyleIdx="1" presStyleCnt="2">
        <dgm:presLayoutVars>
          <dgm:bulletEnabled val="1"/>
        </dgm:presLayoutVars>
      </dgm:prSet>
      <dgm:spPr/>
    </dgm:pt>
  </dgm:ptLst>
  <dgm:cxnLst>
    <dgm:cxn modelId="{0C243603-CC0F-4B31-8E08-3D2D5C224F80}" srcId="{A7BD51DD-CC37-4163-89A1-973DC2C3B13C}" destId="{3D812E82-9233-45AE-82CB-7F5A5AC8620F}" srcOrd="0" destOrd="0" parTransId="{66632D7D-C977-41B3-ACCD-499DF34EF411}" sibTransId="{A3631B08-6F4E-4F6A-8C07-41DA5240FF79}"/>
    <dgm:cxn modelId="{279A9004-5646-4B76-8D80-6711A84A14FB}" srcId="{C69B710B-592D-4E67-9BDD-9B35B056C9D1}" destId="{CCCEED55-46F3-4FC8-AFDD-09C5E82D1206}" srcOrd="0" destOrd="0" parTransId="{13734267-816A-4E9C-93B9-635FF864F5DB}" sibTransId="{9922C7FD-57EF-4187-85D8-A1486FF6CC6C}"/>
    <dgm:cxn modelId="{D21F8612-C78A-4616-B52F-DE790DE85C85}" type="presOf" srcId="{CCCEED55-46F3-4FC8-AFDD-09C5E82D1206}" destId="{9646A9F6-3E57-475B-B04D-22496DC6E5F6}" srcOrd="0" destOrd="0" presId="urn:microsoft.com/office/officeart/2005/8/layout/vList2"/>
    <dgm:cxn modelId="{C2E3CC1C-DBD8-4735-9E27-7CE99EE875C3}" srcId="{3D812E82-9233-45AE-82CB-7F5A5AC8620F}" destId="{B4BB4BA1-92D0-43BB-AD63-1FA0BE5EBEDD}" srcOrd="1" destOrd="0" parTransId="{4BE126DA-054C-4A10-99E2-086F87463954}" sibTransId="{05135AD7-1BD4-4D6E-BE79-DB43B6A7E5B7}"/>
    <dgm:cxn modelId="{982A361F-11D6-499C-8C26-AD8FD8F075CC}" type="presOf" srcId="{C69B710B-592D-4E67-9BDD-9B35B056C9D1}" destId="{A21A0021-00FC-44A4-A983-4C6FE8E46CCC}" srcOrd="0" destOrd="0" presId="urn:microsoft.com/office/officeart/2005/8/layout/vList2"/>
    <dgm:cxn modelId="{EFD09448-EEBE-4FF0-87D3-EBEA3E114B30}" type="presOf" srcId="{B4BB4BA1-92D0-43BB-AD63-1FA0BE5EBEDD}" destId="{8A9F7FC1-E080-462C-BA0E-E7E269C8969A}" srcOrd="0" destOrd="1" presId="urn:microsoft.com/office/officeart/2005/8/layout/vList2"/>
    <dgm:cxn modelId="{84E84F83-FC5D-408C-9389-772F77C37190}" type="presOf" srcId="{A7BD51DD-CC37-4163-89A1-973DC2C3B13C}" destId="{BCF371C9-5BC4-46FE-B4A9-A3597CD576DC}" srcOrd="0" destOrd="0" presId="urn:microsoft.com/office/officeart/2005/8/layout/vList2"/>
    <dgm:cxn modelId="{A3CD18C0-844C-40FF-880E-1272868B3153}" type="presOf" srcId="{3D812E82-9233-45AE-82CB-7F5A5AC8620F}" destId="{2A8F32B3-4356-4A4E-BE77-5222726228B3}" srcOrd="0" destOrd="0" presId="urn:microsoft.com/office/officeart/2005/8/layout/vList2"/>
    <dgm:cxn modelId="{4521A1EC-B3F7-4EEB-88E0-4BB09C0FBA29}" srcId="{3D812E82-9233-45AE-82CB-7F5A5AC8620F}" destId="{D6A7FA22-5F4E-4EEE-A6E4-B166D531F404}" srcOrd="0" destOrd="0" parTransId="{F1E14637-C925-4E9E-821D-769AA191658A}" sibTransId="{16DB7784-F701-46D0-AD9C-D8E3F83C0F1A}"/>
    <dgm:cxn modelId="{A38F33EE-AE0E-4C3F-8833-4C247CD8B33A}" srcId="{A7BD51DD-CC37-4163-89A1-973DC2C3B13C}" destId="{C69B710B-592D-4E67-9BDD-9B35B056C9D1}" srcOrd="1" destOrd="0" parTransId="{18BB2C5C-1D77-494F-AB0F-59E2314B01AD}" sibTransId="{5E49AADC-B2D6-4835-91EE-790DF5B2BC70}"/>
    <dgm:cxn modelId="{D5F724F8-219E-4D20-A554-B5E2A19A8CF3}" type="presOf" srcId="{D6A7FA22-5F4E-4EEE-A6E4-B166D531F404}" destId="{8A9F7FC1-E080-462C-BA0E-E7E269C8969A}" srcOrd="0" destOrd="0" presId="urn:microsoft.com/office/officeart/2005/8/layout/vList2"/>
    <dgm:cxn modelId="{9EA16BAA-7D11-4FC5-AD41-62578029ACBB}" type="presParOf" srcId="{BCF371C9-5BC4-46FE-B4A9-A3597CD576DC}" destId="{2A8F32B3-4356-4A4E-BE77-5222726228B3}" srcOrd="0" destOrd="0" presId="urn:microsoft.com/office/officeart/2005/8/layout/vList2"/>
    <dgm:cxn modelId="{EAB1F849-6F6A-40B6-B518-A63159922465}" type="presParOf" srcId="{BCF371C9-5BC4-46FE-B4A9-A3597CD576DC}" destId="{8A9F7FC1-E080-462C-BA0E-E7E269C8969A}" srcOrd="1" destOrd="0" presId="urn:microsoft.com/office/officeart/2005/8/layout/vList2"/>
    <dgm:cxn modelId="{EAFA4E94-01A1-43B1-B94B-2F06627ACFA9}" type="presParOf" srcId="{BCF371C9-5BC4-46FE-B4A9-A3597CD576DC}" destId="{A21A0021-00FC-44A4-A983-4C6FE8E46CCC}" srcOrd="2" destOrd="0" presId="urn:microsoft.com/office/officeart/2005/8/layout/vList2"/>
    <dgm:cxn modelId="{A95A777B-787E-44E8-8B04-156AD0068B39}" type="presParOf" srcId="{BCF371C9-5BC4-46FE-B4A9-A3597CD576DC}" destId="{9646A9F6-3E57-475B-B04D-22496DC6E5F6}"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410D1AD-5A3F-44EF-BDB6-C11D2B1E90F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99244F5F-4F46-4C7C-825A-D3B5AB9F17B2}">
      <dgm:prSet phldrT="[Text]" custT="1"/>
      <dgm:spPr>
        <a:solidFill>
          <a:schemeClr val="bg2">
            <a:lumMod val="95000"/>
          </a:schemeClr>
        </a:solidFill>
        <a:ln>
          <a:noFill/>
        </a:ln>
      </dgm:spPr>
      <dgm:t>
        <a:bodyPr/>
        <a:lstStyle/>
        <a:p>
          <a:r>
            <a:rPr lang="en-US" sz="2400" b="1" dirty="0">
              <a:solidFill>
                <a:schemeClr val="tx1"/>
              </a:solidFill>
              <a:latin typeface="Arial" panose="020B0604020202020204" pitchFamily="34" charset="0"/>
              <a:cs typeface="Arial" panose="020B0604020202020204" pitchFamily="34" charset="0"/>
            </a:rPr>
            <a:t>Intranet</a:t>
          </a:r>
        </a:p>
      </dgm:t>
    </dgm:pt>
    <dgm:pt modelId="{A52DBF9D-C333-45B3-9D0E-1F8D2D6FC30C}" type="parTrans" cxnId="{5AD7067E-DC56-49D3-B793-E2875A75F858}">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14B1DFAF-0CCC-4D6B-A234-A64A32B6715A}" type="sibTrans" cxnId="{5AD7067E-DC56-49D3-B793-E2875A75F858}">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F5B9F3BB-0CD1-452B-A833-DD9B7C380A6F}">
      <dgm:prSet custT="1"/>
      <dgm:spPr>
        <a:solidFill>
          <a:schemeClr val="accent2">
            <a:lumMod val="20000"/>
            <a:lumOff val="80000"/>
            <a:alpha val="90000"/>
          </a:schemeClr>
        </a:solidFill>
        <a:ln>
          <a:noFill/>
        </a:ln>
      </dgm:spPr>
      <dgm:t>
        <a:bodyPr/>
        <a:lstStyle/>
        <a:p>
          <a:r>
            <a:rPr lang="en-US" sz="2200" dirty="0">
              <a:solidFill>
                <a:schemeClr val="tx1"/>
              </a:solidFill>
              <a:latin typeface="Arial" panose="020B0604020202020204" pitchFamily="34" charset="0"/>
              <a:cs typeface="Arial" panose="020B0604020202020204" pitchFamily="34" charset="0"/>
            </a:rPr>
            <a:t>An internal network that only employees can access</a:t>
          </a:r>
        </a:p>
      </dgm:t>
    </dgm:pt>
    <dgm:pt modelId="{CEFD566B-DB43-4A42-B053-B460A7A6CAD3}" type="parTrans" cxnId="{F9A7DFA8-E0C9-4A14-965E-141BBFFDB500}">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986A2012-798E-4ECF-ACA7-491BF76429AD}" type="sibTrans" cxnId="{F9A7DFA8-E0C9-4A14-965E-141BBFFDB500}">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4E7A4E94-4711-463F-A480-7E9CB7883DCF}">
      <dgm:prSet custT="1"/>
      <dgm:spPr>
        <a:solidFill>
          <a:schemeClr val="accent2">
            <a:lumMod val="20000"/>
            <a:lumOff val="80000"/>
            <a:alpha val="90000"/>
          </a:schemeClr>
        </a:solidFill>
        <a:ln>
          <a:noFill/>
        </a:ln>
      </dgm:spPr>
      <dgm:t>
        <a:bodyPr/>
        <a:lstStyle/>
        <a:p>
          <a:r>
            <a:rPr lang="en-US" sz="2200" dirty="0">
              <a:solidFill>
                <a:schemeClr val="tx1"/>
              </a:solidFill>
              <a:latin typeface="Arial" panose="020B0604020202020204" pitchFamily="34" charset="0"/>
              <a:cs typeface="Arial" panose="020B0604020202020204" pitchFamily="34" charset="0"/>
            </a:rPr>
            <a:t>A private network within that organization’s IP network infrastructure</a:t>
          </a:r>
        </a:p>
      </dgm:t>
    </dgm:pt>
    <dgm:pt modelId="{77DF6E10-EBCD-4293-B4A2-D1595CD5DEBC}" type="parTrans" cxnId="{4B62F4EF-E3F3-4565-BAAC-F9A192CEF90F}">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7ACFD825-7D64-4A55-84A4-24B496725F31}" type="sibTrans" cxnId="{4B62F4EF-E3F3-4565-BAAC-F9A192CEF90F}">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FD32965E-7DB8-47E0-9C35-528C052160E3}">
      <dgm:prSet custT="1"/>
      <dgm:spPr>
        <a:solidFill>
          <a:schemeClr val="bg2">
            <a:lumMod val="95000"/>
          </a:schemeClr>
        </a:solidFill>
        <a:ln>
          <a:noFill/>
        </a:ln>
      </dgm:spPr>
      <dgm:t>
        <a:bodyPr/>
        <a:lstStyle/>
        <a:p>
          <a:r>
            <a:rPr lang="en-US" sz="2400" b="1" dirty="0">
              <a:solidFill>
                <a:schemeClr val="tx1"/>
              </a:solidFill>
              <a:latin typeface="Arial" panose="020B0604020202020204" pitchFamily="34" charset="0"/>
              <a:cs typeface="Arial" panose="020B0604020202020204" pitchFamily="34" charset="0"/>
            </a:rPr>
            <a:t>Extranet</a:t>
          </a:r>
        </a:p>
      </dgm:t>
    </dgm:pt>
    <dgm:pt modelId="{1CF7419B-6714-4E17-B18A-3BD52D98B3F5}" type="parTrans" cxnId="{C80A25A6-C23B-46C2-BBD5-C0E946B7300A}">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5EA29991-CA24-4F51-A899-094F96B276CA}" type="sibTrans" cxnId="{C80A25A6-C23B-46C2-BBD5-C0E946B7300A}">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A80B8B56-71D5-4F51-AF00-8182D88FDCE4}">
      <dgm:prSet custT="1"/>
      <dgm:spPr>
        <a:solidFill>
          <a:schemeClr val="accent2">
            <a:lumMod val="20000"/>
            <a:lumOff val="80000"/>
            <a:alpha val="90000"/>
          </a:schemeClr>
        </a:solidFill>
        <a:ln>
          <a:noFill/>
        </a:ln>
      </dgm:spPr>
      <dgm:t>
        <a:bodyPr/>
        <a:lstStyle/>
        <a:p>
          <a:r>
            <a:rPr lang="en-US" sz="2200" dirty="0">
              <a:solidFill>
                <a:schemeClr val="tx1"/>
              </a:solidFill>
              <a:latin typeface="Arial" panose="020B0604020202020204" pitchFamily="34" charset="0"/>
              <a:cs typeface="Arial" panose="020B0604020202020204" pitchFamily="34" charset="0"/>
            </a:rPr>
            <a:t>A remotely accessible network that an organization makes accessible to its business partners and suppliers through the public Internet</a:t>
          </a:r>
        </a:p>
      </dgm:t>
    </dgm:pt>
    <dgm:pt modelId="{32D8B6F7-38A9-4264-A2C7-CCDE8A1CA38A}" type="parTrans" cxnId="{B4C87D83-7345-4D71-97BF-95AF86903B5F}">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C8D776AF-63AE-42D4-AA8F-EA662D56FF17}" type="sibTrans" cxnId="{B4C87D83-7345-4D71-97BF-95AF86903B5F}">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AE98E16A-E591-49BB-90EE-6F1227015F7B}" type="pres">
      <dgm:prSet presAssocID="{C410D1AD-5A3F-44EF-BDB6-C11D2B1E90FE}" presName="Name0" presStyleCnt="0">
        <dgm:presLayoutVars>
          <dgm:dir/>
          <dgm:animLvl val="lvl"/>
          <dgm:resizeHandles val="exact"/>
        </dgm:presLayoutVars>
      </dgm:prSet>
      <dgm:spPr/>
    </dgm:pt>
    <dgm:pt modelId="{210FFF94-D8C1-4C02-AFAF-325BC6C10463}" type="pres">
      <dgm:prSet presAssocID="{99244F5F-4F46-4C7C-825A-D3B5AB9F17B2}" presName="composite" presStyleCnt="0"/>
      <dgm:spPr/>
    </dgm:pt>
    <dgm:pt modelId="{3E837416-C939-489C-9293-E8973CBF81C2}" type="pres">
      <dgm:prSet presAssocID="{99244F5F-4F46-4C7C-825A-D3B5AB9F17B2}" presName="parTx" presStyleLbl="alignNode1" presStyleIdx="0" presStyleCnt="2" custScaleY="100000">
        <dgm:presLayoutVars>
          <dgm:chMax val="0"/>
          <dgm:chPref val="0"/>
          <dgm:bulletEnabled val="1"/>
        </dgm:presLayoutVars>
      </dgm:prSet>
      <dgm:spPr/>
    </dgm:pt>
    <dgm:pt modelId="{2D0A056D-3F4F-4199-8C1F-BC2BDB788D88}" type="pres">
      <dgm:prSet presAssocID="{99244F5F-4F46-4C7C-825A-D3B5AB9F17B2}" presName="desTx" presStyleLbl="alignAccFollowNode1" presStyleIdx="0" presStyleCnt="2">
        <dgm:presLayoutVars>
          <dgm:bulletEnabled val="1"/>
        </dgm:presLayoutVars>
      </dgm:prSet>
      <dgm:spPr/>
    </dgm:pt>
    <dgm:pt modelId="{EFD32D69-4783-490A-B09E-8B95EC51608F}" type="pres">
      <dgm:prSet presAssocID="{14B1DFAF-0CCC-4D6B-A234-A64A32B6715A}" presName="space" presStyleCnt="0"/>
      <dgm:spPr/>
    </dgm:pt>
    <dgm:pt modelId="{D3B1E407-2DAA-4C89-B95E-7E6AAE883CB7}" type="pres">
      <dgm:prSet presAssocID="{FD32965E-7DB8-47E0-9C35-528C052160E3}" presName="composite" presStyleCnt="0"/>
      <dgm:spPr/>
    </dgm:pt>
    <dgm:pt modelId="{B476C039-4A19-4781-A321-1458847A5DDC}" type="pres">
      <dgm:prSet presAssocID="{FD32965E-7DB8-47E0-9C35-528C052160E3}" presName="parTx" presStyleLbl="alignNode1" presStyleIdx="1" presStyleCnt="2" custScaleY="100000">
        <dgm:presLayoutVars>
          <dgm:chMax val="0"/>
          <dgm:chPref val="0"/>
          <dgm:bulletEnabled val="1"/>
        </dgm:presLayoutVars>
      </dgm:prSet>
      <dgm:spPr/>
    </dgm:pt>
    <dgm:pt modelId="{3754874E-B9A3-4445-8639-D2F5C8DE4C2F}" type="pres">
      <dgm:prSet presAssocID="{FD32965E-7DB8-47E0-9C35-528C052160E3}" presName="desTx" presStyleLbl="alignAccFollowNode1" presStyleIdx="1" presStyleCnt="2">
        <dgm:presLayoutVars>
          <dgm:bulletEnabled val="1"/>
        </dgm:presLayoutVars>
      </dgm:prSet>
      <dgm:spPr/>
    </dgm:pt>
  </dgm:ptLst>
  <dgm:cxnLst>
    <dgm:cxn modelId="{88F40716-657B-4705-ABCD-5DB6BECA41C0}" type="presOf" srcId="{4E7A4E94-4711-463F-A480-7E9CB7883DCF}" destId="{2D0A056D-3F4F-4199-8C1F-BC2BDB788D88}" srcOrd="0" destOrd="1" presId="urn:microsoft.com/office/officeart/2005/8/layout/hList1"/>
    <dgm:cxn modelId="{EAFE1F2A-767F-43DB-96D1-A8F8A0979A6F}" type="presOf" srcId="{99244F5F-4F46-4C7C-825A-D3B5AB9F17B2}" destId="{3E837416-C939-489C-9293-E8973CBF81C2}" srcOrd="0" destOrd="0" presId="urn:microsoft.com/office/officeart/2005/8/layout/hList1"/>
    <dgm:cxn modelId="{A4CD0F2C-251C-4BDE-9701-6ECBA4A4D1EA}" type="presOf" srcId="{F5B9F3BB-0CD1-452B-A833-DD9B7C380A6F}" destId="{2D0A056D-3F4F-4199-8C1F-BC2BDB788D88}" srcOrd="0" destOrd="0" presId="urn:microsoft.com/office/officeart/2005/8/layout/hList1"/>
    <dgm:cxn modelId="{6C0FD230-3174-4523-9689-DBAA2AF2A9AE}" type="presOf" srcId="{C410D1AD-5A3F-44EF-BDB6-C11D2B1E90FE}" destId="{AE98E16A-E591-49BB-90EE-6F1227015F7B}" srcOrd="0" destOrd="0" presId="urn:microsoft.com/office/officeart/2005/8/layout/hList1"/>
    <dgm:cxn modelId="{82C2254C-3C40-4592-AA6B-EC64E794D1C3}" type="presOf" srcId="{A80B8B56-71D5-4F51-AF00-8182D88FDCE4}" destId="{3754874E-B9A3-4445-8639-D2F5C8DE4C2F}" srcOrd="0" destOrd="0" presId="urn:microsoft.com/office/officeart/2005/8/layout/hList1"/>
    <dgm:cxn modelId="{5AD7067E-DC56-49D3-B793-E2875A75F858}" srcId="{C410D1AD-5A3F-44EF-BDB6-C11D2B1E90FE}" destId="{99244F5F-4F46-4C7C-825A-D3B5AB9F17B2}" srcOrd="0" destOrd="0" parTransId="{A52DBF9D-C333-45B3-9D0E-1F8D2D6FC30C}" sibTransId="{14B1DFAF-0CCC-4D6B-A234-A64A32B6715A}"/>
    <dgm:cxn modelId="{B4C87D83-7345-4D71-97BF-95AF86903B5F}" srcId="{FD32965E-7DB8-47E0-9C35-528C052160E3}" destId="{A80B8B56-71D5-4F51-AF00-8182D88FDCE4}" srcOrd="0" destOrd="0" parTransId="{32D8B6F7-38A9-4264-A2C7-CCDE8A1CA38A}" sibTransId="{C8D776AF-63AE-42D4-AA8F-EA662D56FF17}"/>
    <dgm:cxn modelId="{6226289F-C659-4439-991A-00AFA9AD9C78}" type="presOf" srcId="{FD32965E-7DB8-47E0-9C35-528C052160E3}" destId="{B476C039-4A19-4781-A321-1458847A5DDC}" srcOrd="0" destOrd="0" presId="urn:microsoft.com/office/officeart/2005/8/layout/hList1"/>
    <dgm:cxn modelId="{C80A25A6-C23B-46C2-BBD5-C0E946B7300A}" srcId="{C410D1AD-5A3F-44EF-BDB6-C11D2B1E90FE}" destId="{FD32965E-7DB8-47E0-9C35-528C052160E3}" srcOrd="1" destOrd="0" parTransId="{1CF7419B-6714-4E17-B18A-3BD52D98B3F5}" sibTransId="{5EA29991-CA24-4F51-A899-094F96B276CA}"/>
    <dgm:cxn modelId="{F9A7DFA8-E0C9-4A14-965E-141BBFFDB500}" srcId="{99244F5F-4F46-4C7C-825A-D3B5AB9F17B2}" destId="{F5B9F3BB-0CD1-452B-A833-DD9B7C380A6F}" srcOrd="0" destOrd="0" parTransId="{CEFD566B-DB43-4A42-B053-B460A7A6CAD3}" sibTransId="{986A2012-798E-4ECF-ACA7-491BF76429AD}"/>
    <dgm:cxn modelId="{4B62F4EF-E3F3-4565-BAAC-F9A192CEF90F}" srcId="{99244F5F-4F46-4C7C-825A-D3B5AB9F17B2}" destId="{4E7A4E94-4711-463F-A480-7E9CB7883DCF}" srcOrd="1" destOrd="0" parTransId="{77DF6E10-EBCD-4293-B4A2-D1595CD5DEBC}" sibTransId="{7ACFD825-7D64-4A55-84A4-24B496725F31}"/>
    <dgm:cxn modelId="{12D334A6-6017-45E8-BCB5-B9953E259EA9}" type="presParOf" srcId="{AE98E16A-E591-49BB-90EE-6F1227015F7B}" destId="{210FFF94-D8C1-4C02-AFAF-325BC6C10463}" srcOrd="0" destOrd="0" presId="urn:microsoft.com/office/officeart/2005/8/layout/hList1"/>
    <dgm:cxn modelId="{0D091B21-E3A2-4BC1-83F7-EFB957852B06}" type="presParOf" srcId="{210FFF94-D8C1-4C02-AFAF-325BC6C10463}" destId="{3E837416-C939-489C-9293-E8973CBF81C2}" srcOrd="0" destOrd="0" presId="urn:microsoft.com/office/officeart/2005/8/layout/hList1"/>
    <dgm:cxn modelId="{41C0FAF9-B668-48EE-8E9C-B14F24BDA639}" type="presParOf" srcId="{210FFF94-D8C1-4C02-AFAF-325BC6C10463}" destId="{2D0A056D-3F4F-4199-8C1F-BC2BDB788D88}" srcOrd="1" destOrd="0" presId="urn:microsoft.com/office/officeart/2005/8/layout/hList1"/>
    <dgm:cxn modelId="{D2CBE26E-3102-4E06-9E29-87035E94AEE0}" type="presParOf" srcId="{AE98E16A-E591-49BB-90EE-6F1227015F7B}" destId="{EFD32D69-4783-490A-B09E-8B95EC51608F}" srcOrd="1" destOrd="0" presId="urn:microsoft.com/office/officeart/2005/8/layout/hList1"/>
    <dgm:cxn modelId="{C8F6F7E4-49C5-4124-89D2-49563B6081BA}" type="presParOf" srcId="{AE98E16A-E591-49BB-90EE-6F1227015F7B}" destId="{D3B1E407-2DAA-4C89-B95E-7E6AAE883CB7}" srcOrd="2" destOrd="0" presId="urn:microsoft.com/office/officeart/2005/8/layout/hList1"/>
    <dgm:cxn modelId="{97DD42D3-6006-4B60-BABE-BEAB3F54219E}" type="presParOf" srcId="{D3B1E407-2DAA-4C89-B95E-7E6AAE883CB7}" destId="{B476C039-4A19-4781-A321-1458847A5DDC}" srcOrd="0" destOrd="0" presId="urn:microsoft.com/office/officeart/2005/8/layout/hList1"/>
    <dgm:cxn modelId="{4268E2E8-51AA-4136-9F0F-D8D9E988AF4F}" type="presParOf" srcId="{D3B1E407-2DAA-4C89-B95E-7E6AAE883CB7}" destId="{3754874E-B9A3-4445-8639-D2F5C8DE4C2F}"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77B4977-C3AE-4E6C-9EB8-6FCF20F1497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43E7AD3-FB10-490A-99FF-A8E67FCC05DC}">
      <dgm:prSet phldrT="[Text]" custT="1"/>
      <dgm:spPr>
        <a:solidFill>
          <a:schemeClr val="accent2">
            <a:lumMod val="20000"/>
            <a:lumOff val="80000"/>
          </a:schemeClr>
        </a:solidFill>
      </dgm:spPr>
      <dgm:t>
        <a:bodyPr/>
        <a:lstStyle/>
        <a:p>
          <a:r>
            <a:rPr lang="en-US" sz="2000" dirty="0">
              <a:solidFill>
                <a:schemeClr val="tx1"/>
              </a:solidFill>
              <a:latin typeface="Arial" panose="020B0604020202020204" pitchFamily="34" charset="0"/>
              <a:cs typeface="Arial" panose="020B0604020202020204" pitchFamily="34" charset="0"/>
            </a:rPr>
            <a:t>Interconnects two networks that use different protocols</a:t>
          </a:r>
        </a:p>
      </dgm:t>
    </dgm:pt>
    <dgm:pt modelId="{4E9C8823-50BF-4359-897C-A4BCCB31D93D}" type="parTrans" cxnId="{3DF9A35D-E318-408F-9899-3A1D1B3A3824}">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38EFAF5D-3AE8-46A0-8527-0E6A2F3A9B2A}" type="sibTrans" cxnId="{3DF9A35D-E318-408F-9899-3A1D1B3A3824}">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9AF94FE0-C197-4CAE-8448-843B56186C2C}">
      <dgm:prSet custT="1"/>
      <dgm:spPr>
        <a:solidFill>
          <a:schemeClr val="accent2">
            <a:lumMod val="20000"/>
            <a:lumOff val="80000"/>
          </a:schemeClr>
        </a:solidFill>
      </dgm:spPr>
      <dgm:t>
        <a:bodyPr/>
        <a:lstStyle/>
        <a:p>
          <a:r>
            <a:rPr lang="en-US" sz="2000" dirty="0">
              <a:solidFill>
                <a:schemeClr val="tx1"/>
              </a:solidFill>
              <a:latin typeface="Arial" panose="020B0604020202020204" pitchFamily="34" charset="0"/>
              <a:cs typeface="Arial" panose="020B0604020202020204" pitchFamily="34" charset="0"/>
            </a:rPr>
            <a:t>Translates network packets from one network protocol to another (unlike a brouter)</a:t>
          </a:r>
        </a:p>
      </dgm:t>
    </dgm:pt>
    <dgm:pt modelId="{C2873C13-D98B-47AD-8DC0-CBF4F0C26EB9}" type="parTrans" cxnId="{8EECCAA9-1039-4E7B-92B0-808DD394FFC9}">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D96CA19F-F1F6-4244-A042-1381634CE567}" type="sibTrans" cxnId="{8EECCAA9-1039-4E7B-92B0-808DD394FFC9}">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8E99E008-CD8D-40D0-A5D6-B4C138A6ADD3}">
      <dgm:prSet custT="1"/>
      <dgm:spPr>
        <a:solidFill>
          <a:schemeClr val="accent2">
            <a:lumMod val="20000"/>
            <a:lumOff val="80000"/>
          </a:schemeClr>
        </a:solidFill>
      </dgm:spPr>
      <dgm:t>
        <a:bodyPr/>
        <a:lstStyle/>
        <a:p>
          <a:r>
            <a:rPr lang="en-US" sz="2000" dirty="0">
              <a:solidFill>
                <a:schemeClr val="tx1"/>
              </a:solidFill>
              <a:latin typeface="Arial" panose="020B0604020202020204" pitchFamily="34" charset="0"/>
              <a:cs typeface="Arial" panose="020B0604020202020204" pitchFamily="34" charset="0"/>
            </a:rPr>
            <a:t>Main job is to translate all incoming packets to a protocol compatible with the destination network</a:t>
          </a:r>
        </a:p>
      </dgm:t>
    </dgm:pt>
    <dgm:pt modelId="{31D32426-977C-4292-8EC0-6814378313A0}" type="parTrans" cxnId="{E0511052-9A58-43A7-B955-00DEF16F223C}">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C1E0266E-EF2B-4E97-80A7-267260B30BC5}" type="sibTrans" cxnId="{E0511052-9A58-43A7-B955-00DEF16F223C}">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D9E8E04A-33FA-46DC-9BC7-2355FA701FB2}">
      <dgm:prSet custT="1"/>
      <dgm:spPr>
        <a:solidFill>
          <a:schemeClr val="accent2">
            <a:lumMod val="20000"/>
            <a:lumOff val="80000"/>
          </a:schemeClr>
        </a:solidFill>
      </dgm:spPr>
      <dgm:t>
        <a:bodyPr/>
        <a:lstStyle/>
        <a:p>
          <a:r>
            <a:rPr lang="en-US" sz="2000" dirty="0">
              <a:solidFill>
                <a:schemeClr val="tx1"/>
              </a:solidFill>
              <a:latin typeface="Arial" panose="020B0604020202020204" pitchFamily="34" charset="0"/>
              <a:cs typeface="Arial" panose="020B0604020202020204" pitchFamily="34" charset="0"/>
            </a:rPr>
            <a:t>Is commonly placed at entry and exit points of a network</a:t>
          </a:r>
        </a:p>
      </dgm:t>
    </dgm:pt>
    <dgm:pt modelId="{EC7D9243-CB28-45FA-97B0-F607FF450C48}" type="parTrans" cxnId="{A41EE1D6-B311-454E-B2BD-EA7E8F5AD1DB}">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5639CFA7-2F63-4CB5-9F68-57D0D1136A6A}" type="sibTrans" cxnId="{A41EE1D6-B311-454E-B2BD-EA7E8F5AD1DB}">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811F9093-081D-4101-8EB3-B87812BAF8BD}">
      <dgm:prSet custT="1"/>
      <dgm:spPr>
        <a:solidFill>
          <a:schemeClr val="accent2">
            <a:lumMod val="20000"/>
            <a:lumOff val="80000"/>
          </a:schemeClr>
        </a:solidFill>
      </dgm:spPr>
      <dgm:t>
        <a:bodyPr/>
        <a:lstStyle/>
        <a:p>
          <a:r>
            <a:rPr lang="en-US" sz="2000" dirty="0">
              <a:solidFill>
                <a:schemeClr val="tx1"/>
              </a:solidFill>
              <a:latin typeface="Arial" panose="020B0604020202020204" pitchFamily="34" charset="0"/>
              <a:cs typeface="Arial" panose="020B0604020202020204" pitchFamily="34" charset="0"/>
            </a:rPr>
            <a:t>Commonly runs either as software on a computer or as a device that performs the same functions as a router</a:t>
          </a:r>
        </a:p>
      </dgm:t>
    </dgm:pt>
    <dgm:pt modelId="{7E01B823-BF79-442B-B9CC-B94E3D726BD8}" type="parTrans" cxnId="{9864373A-BE02-406F-A6C3-3FA3E99C9B2B}">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6C115925-0CE9-4234-B232-EA312846DAE7}" type="sibTrans" cxnId="{9864373A-BE02-406F-A6C3-3FA3E99C9B2B}">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F0CCF0A2-2B41-48FA-88DD-2E0BE6E39944}" type="pres">
      <dgm:prSet presAssocID="{077B4977-C3AE-4E6C-9EB8-6FCF20F1497F}" presName="linear" presStyleCnt="0">
        <dgm:presLayoutVars>
          <dgm:animLvl val="lvl"/>
          <dgm:resizeHandles val="exact"/>
        </dgm:presLayoutVars>
      </dgm:prSet>
      <dgm:spPr/>
    </dgm:pt>
    <dgm:pt modelId="{37DE8842-13D5-4689-A9BB-A1CE0221D471}" type="pres">
      <dgm:prSet presAssocID="{043E7AD3-FB10-490A-99FF-A8E67FCC05DC}" presName="parentText" presStyleLbl="node1" presStyleIdx="0" presStyleCnt="5">
        <dgm:presLayoutVars>
          <dgm:chMax val="0"/>
          <dgm:bulletEnabled val="1"/>
        </dgm:presLayoutVars>
      </dgm:prSet>
      <dgm:spPr/>
    </dgm:pt>
    <dgm:pt modelId="{A25AC033-068E-43A9-AFB8-DD6C66FEC717}" type="pres">
      <dgm:prSet presAssocID="{38EFAF5D-3AE8-46A0-8527-0E6A2F3A9B2A}" presName="spacer" presStyleCnt="0"/>
      <dgm:spPr/>
    </dgm:pt>
    <dgm:pt modelId="{452FD10D-1424-49E4-87BC-60EA3963EBCB}" type="pres">
      <dgm:prSet presAssocID="{9AF94FE0-C197-4CAE-8448-843B56186C2C}" presName="parentText" presStyleLbl="node1" presStyleIdx="1" presStyleCnt="5">
        <dgm:presLayoutVars>
          <dgm:chMax val="0"/>
          <dgm:bulletEnabled val="1"/>
        </dgm:presLayoutVars>
      </dgm:prSet>
      <dgm:spPr/>
    </dgm:pt>
    <dgm:pt modelId="{10F3C685-5CBC-418D-A726-877F167EF5B0}" type="pres">
      <dgm:prSet presAssocID="{D96CA19F-F1F6-4244-A042-1381634CE567}" presName="spacer" presStyleCnt="0"/>
      <dgm:spPr/>
    </dgm:pt>
    <dgm:pt modelId="{2A6AD264-A5FF-4B77-B28A-76B31F3035B3}" type="pres">
      <dgm:prSet presAssocID="{8E99E008-CD8D-40D0-A5D6-B4C138A6ADD3}" presName="parentText" presStyleLbl="node1" presStyleIdx="2" presStyleCnt="5">
        <dgm:presLayoutVars>
          <dgm:chMax val="0"/>
          <dgm:bulletEnabled val="1"/>
        </dgm:presLayoutVars>
      </dgm:prSet>
      <dgm:spPr/>
    </dgm:pt>
    <dgm:pt modelId="{5B89A786-EE3B-4AE4-A81D-5B7B51FA7335}" type="pres">
      <dgm:prSet presAssocID="{C1E0266E-EF2B-4E97-80A7-267260B30BC5}" presName="spacer" presStyleCnt="0"/>
      <dgm:spPr/>
    </dgm:pt>
    <dgm:pt modelId="{141A513E-5E67-41C3-801A-F68DC81EE426}" type="pres">
      <dgm:prSet presAssocID="{D9E8E04A-33FA-46DC-9BC7-2355FA701FB2}" presName="parentText" presStyleLbl="node1" presStyleIdx="3" presStyleCnt="5">
        <dgm:presLayoutVars>
          <dgm:chMax val="0"/>
          <dgm:bulletEnabled val="1"/>
        </dgm:presLayoutVars>
      </dgm:prSet>
      <dgm:spPr/>
    </dgm:pt>
    <dgm:pt modelId="{F1BD7C9D-B61C-4226-976B-BC8592F7A8CD}" type="pres">
      <dgm:prSet presAssocID="{5639CFA7-2F63-4CB5-9F68-57D0D1136A6A}" presName="spacer" presStyleCnt="0"/>
      <dgm:spPr/>
    </dgm:pt>
    <dgm:pt modelId="{581CA4A7-360A-4C64-AF37-D0C067272A77}" type="pres">
      <dgm:prSet presAssocID="{811F9093-081D-4101-8EB3-B87812BAF8BD}" presName="parentText" presStyleLbl="node1" presStyleIdx="4" presStyleCnt="5">
        <dgm:presLayoutVars>
          <dgm:chMax val="0"/>
          <dgm:bulletEnabled val="1"/>
        </dgm:presLayoutVars>
      </dgm:prSet>
      <dgm:spPr/>
    </dgm:pt>
  </dgm:ptLst>
  <dgm:cxnLst>
    <dgm:cxn modelId="{AF835303-B653-41DE-9231-93A1334053B8}" type="presOf" srcId="{9AF94FE0-C197-4CAE-8448-843B56186C2C}" destId="{452FD10D-1424-49E4-87BC-60EA3963EBCB}" srcOrd="0" destOrd="0" presId="urn:microsoft.com/office/officeart/2005/8/layout/vList2"/>
    <dgm:cxn modelId="{CD92F507-4E11-456A-BB1A-A1759DA8C37D}" type="presOf" srcId="{811F9093-081D-4101-8EB3-B87812BAF8BD}" destId="{581CA4A7-360A-4C64-AF37-D0C067272A77}" srcOrd="0" destOrd="0" presId="urn:microsoft.com/office/officeart/2005/8/layout/vList2"/>
    <dgm:cxn modelId="{9864373A-BE02-406F-A6C3-3FA3E99C9B2B}" srcId="{077B4977-C3AE-4E6C-9EB8-6FCF20F1497F}" destId="{811F9093-081D-4101-8EB3-B87812BAF8BD}" srcOrd="4" destOrd="0" parTransId="{7E01B823-BF79-442B-B9CC-B94E3D726BD8}" sibTransId="{6C115925-0CE9-4234-B232-EA312846DAE7}"/>
    <dgm:cxn modelId="{3DF9A35D-E318-408F-9899-3A1D1B3A3824}" srcId="{077B4977-C3AE-4E6C-9EB8-6FCF20F1497F}" destId="{043E7AD3-FB10-490A-99FF-A8E67FCC05DC}" srcOrd="0" destOrd="0" parTransId="{4E9C8823-50BF-4359-897C-A4BCCB31D93D}" sibTransId="{38EFAF5D-3AE8-46A0-8527-0E6A2F3A9B2A}"/>
    <dgm:cxn modelId="{0D175666-C98C-4B7F-B078-FE19AAB8E20F}" type="presOf" srcId="{D9E8E04A-33FA-46DC-9BC7-2355FA701FB2}" destId="{141A513E-5E67-41C3-801A-F68DC81EE426}" srcOrd="0" destOrd="0" presId="urn:microsoft.com/office/officeart/2005/8/layout/vList2"/>
    <dgm:cxn modelId="{61BBFA71-5F5C-49D5-8931-107FACB2E632}" type="presOf" srcId="{043E7AD3-FB10-490A-99FF-A8E67FCC05DC}" destId="{37DE8842-13D5-4689-A9BB-A1CE0221D471}" srcOrd="0" destOrd="0" presId="urn:microsoft.com/office/officeart/2005/8/layout/vList2"/>
    <dgm:cxn modelId="{E0511052-9A58-43A7-B955-00DEF16F223C}" srcId="{077B4977-C3AE-4E6C-9EB8-6FCF20F1497F}" destId="{8E99E008-CD8D-40D0-A5D6-B4C138A6ADD3}" srcOrd="2" destOrd="0" parTransId="{31D32426-977C-4292-8EC0-6814378313A0}" sibTransId="{C1E0266E-EF2B-4E97-80A7-267260B30BC5}"/>
    <dgm:cxn modelId="{8EECCAA9-1039-4E7B-92B0-808DD394FFC9}" srcId="{077B4977-C3AE-4E6C-9EB8-6FCF20F1497F}" destId="{9AF94FE0-C197-4CAE-8448-843B56186C2C}" srcOrd="1" destOrd="0" parTransId="{C2873C13-D98B-47AD-8DC0-CBF4F0C26EB9}" sibTransId="{D96CA19F-F1F6-4244-A042-1381634CE567}"/>
    <dgm:cxn modelId="{905BFDC8-620E-4E25-BDE1-091E70FC5AF4}" type="presOf" srcId="{8E99E008-CD8D-40D0-A5D6-B4C138A6ADD3}" destId="{2A6AD264-A5FF-4B77-B28A-76B31F3035B3}" srcOrd="0" destOrd="0" presId="urn:microsoft.com/office/officeart/2005/8/layout/vList2"/>
    <dgm:cxn modelId="{A41EE1D6-B311-454E-B2BD-EA7E8F5AD1DB}" srcId="{077B4977-C3AE-4E6C-9EB8-6FCF20F1497F}" destId="{D9E8E04A-33FA-46DC-9BC7-2355FA701FB2}" srcOrd="3" destOrd="0" parTransId="{EC7D9243-CB28-45FA-97B0-F607FF450C48}" sibTransId="{5639CFA7-2F63-4CB5-9F68-57D0D1136A6A}"/>
    <dgm:cxn modelId="{703850F4-A09B-4245-92D5-ACDA8735D79E}" type="presOf" srcId="{077B4977-C3AE-4E6C-9EB8-6FCF20F1497F}" destId="{F0CCF0A2-2B41-48FA-88DD-2E0BE6E39944}" srcOrd="0" destOrd="0" presId="urn:microsoft.com/office/officeart/2005/8/layout/vList2"/>
    <dgm:cxn modelId="{C656FB2F-9EAC-4242-91F6-C60FBA8F0A0F}" type="presParOf" srcId="{F0CCF0A2-2B41-48FA-88DD-2E0BE6E39944}" destId="{37DE8842-13D5-4689-A9BB-A1CE0221D471}" srcOrd="0" destOrd="0" presId="urn:microsoft.com/office/officeart/2005/8/layout/vList2"/>
    <dgm:cxn modelId="{8002B79E-6033-4A9A-ABD5-0B6EBA9E9278}" type="presParOf" srcId="{F0CCF0A2-2B41-48FA-88DD-2E0BE6E39944}" destId="{A25AC033-068E-43A9-AFB8-DD6C66FEC717}" srcOrd="1" destOrd="0" presId="urn:microsoft.com/office/officeart/2005/8/layout/vList2"/>
    <dgm:cxn modelId="{7149C213-0349-42B3-9930-F895802272C7}" type="presParOf" srcId="{F0CCF0A2-2B41-48FA-88DD-2E0BE6E39944}" destId="{452FD10D-1424-49E4-87BC-60EA3963EBCB}" srcOrd="2" destOrd="0" presId="urn:microsoft.com/office/officeart/2005/8/layout/vList2"/>
    <dgm:cxn modelId="{85289FC5-88FE-4C75-898B-7D8AAEB38E67}" type="presParOf" srcId="{F0CCF0A2-2B41-48FA-88DD-2E0BE6E39944}" destId="{10F3C685-5CBC-418D-A726-877F167EF5B0}" srcOrd="3" destOrd="0" presId="urn:microsoft.com/office/officeart/2005/8/layout/vList2"/>
    <dgm:cxn modelId="{87D7CB03-6886-4565-A2B6-80AEF0BCFCFA}" type="presParOf" srcId="{F0CCF0A2-2B41-48FA-88DD-2E0BE6E39944}" destId="{2A6AD264-A5FF-4B77-B28A-76B31F3035B3}" srcOrd="4" destOrd="0" presId="urn:microsoft.com/office/officeart/2005/8/layout/vList2"/>
    <dgm:cxn modelId="{C7695EDA-7C4A-45FB-8B23-849337A8540A}" type="presParOf" srcId="{F0CCF0A2-2B41-48FA-88DD-2E0BE6E39944}" destId="{5B89A786-EE3B-4AE4-A81D-5B7B51FA7335}" srcOrd="5" destOrd="0" presId="urn:microsoft.com/office/officeart/2005/8/layout/vList2"/>
    <dgm:cxn modelId="{B125E1AB-0D47-4D87-8F91-B91AFBEE0D08}" type="presParOf" srcId="{F0CCF0A2-2B41-48FA-88DD-2E0BE6E39944}" destId="{141A513E-5E67-41C3-801A-F68DC81EE426}" srcOrd="6" destOrd="0" presId="urn:microsoft.com/office/officeart/2005/8/layout/vList2"/>
    <dgm:cxn modelId="{D460B720-8DD0-4E98-AA79-8AE803ADE40A}" type="presParOf" srcId="{F0CCF0A2-2B41-48FA-88DD-2E0BE6E39944}" destId="{F1BD7C9D-B61C-4226-976B-BC8592F7A8CD}" srcOrd="7" destOrd="0" presId="urn:microsoft.com/office/officeart/2005/8/layout/vList2"/>
    <dgm:cxn modelId="{5AA0E03D-ECBA-4A6A-A456-13396C411C32}" type="presParOf" srcId="{F0CCF0A2-2B41-48FA-88DD-2E0BE6E39944}" destId="{581CA4A7-360A-4C64-AF37-D0C067272A77}"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0D13062-885F-4DE5-BCD9-8B215AC197F6}" type="doc">
      <dgm:prSet loTypeId="urn:microsoft.com/office/officeart/2005/8/layout/default#6" loCatId="list" qsTypeId="urn:microsoft.com/office/officeart/2005/8/quickstyle/simple1" qsCatId="simple" csTypeId="urn:microsoft.com/office/officeart/2005/8/colors/accent1_2" csCatId="accent1" phldr="1"/>
      <dgm:spPr/>
      <dgm:t>
        <a:bodyPr/>
        <a:lstStyle/>
        <a:p>
          <a:endParaRPr lang="en-US"/>
        </a:p>
      </dgm:t>
    </dgm:pt>
    <dgm:pt modelId="{A593499C-2EA8-4C64-8ED5-052E99FD3E13}">
      <dgm:prSet phldrT="[Text]" custT="1"/>
      <dgm:spPr/>
      <dgm:t>
        <a:bodyPr/>
        <a:lstStyle/>
        <a:p>
          <a:r>
            <a:rPr lang="en-US" sz="2100" dirty="0">
              <a:solidFill>
                <a:schemeClr val="tx1"/>
              </a:solidFill>
              <a:latin typeface="Arial" panose="020B0604020202020204" pitchFamily="34" charset="0"/>
              <a:cs typeface="Arial" panose="020B0604020202020204" pitchFamily="34" charset="0"/>
            </a:rPr>
            <a:t>Layer 2 versus Layer 3 workstation connectivity</a:t>
          </a:r>
        </a:p>
      </dgm:t>
    </dgm:pt>
    <dgm:pt modelId="{01EFF9F1-9D93-41D6-915D-9B892570BF92}" type="parTrans" cxnId="{50C68FDD-D8B8-4279-9DAE-5FA0D9D2B223}">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3B596B0B-2039-4492-AB11-A109059646FA}" type="sibTrans" cxnId="{50C68FDD-D8B8-4279-9DAE-5FA0D9D2B223}">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A27A5452-D2E9-4A02-8FD2-5D46C944502C}">
      <dgm:prSet custT="1"/>
      <dgm:spPr/>
      <dgm:t>
        <a:bodyPr/>
        <a:lstStyle/>
        <a:p>
          <a:r>
            <a:rPr lang="en-US" sz="2100" dirty="0">
              <a:solidFill>
                <a:schemeClr val="tx1"/>
              </a:solidFill>
              <a:latin typeface="Arial" panose="020B0604020202020204" pitchFamily="34" charset="0"/>
              <a:cs typeface="Arial" panose="020B0604020202020204" pitchFamily="34" charset="0"/>
            </a:rPr>
            <a:t>MAC addressing tables</a:t>
          </a:r>
        </a:p>
      </dgm:t>
    </dgm:pt>
    <dgm:pt modelId="{2213BD12-C369-486C-9E31-27966F10039F}" type="parTrans" cxnId="{598DB178-CD5F-4573-B1EB-7BEF5FECB21D}">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F2B4A2AF-D191-4BDF-8AB5-1E23CF7823FF}" type="sibTrans" cxnId="{598DB178-CD5F-4573-B1EB-7BEF5FECB21D}">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7972BC64-FAA7-4057-B619-FABEFE98C891}">
      <dgm:prSet custT="1"/>
      <dgm:spPr/>
      <dgm:t>
        <a:bodyPr/>
        <a:lstStyle/>
        <a:p>
          <a:r>
            <a:rPr lang="en-US" sz="2100" dirty="0">
              <a:solidFill>
                <a:schemeClr val="tx1"/>
              </a:solidFill>
              <a:latin typeface="Arial" panose="020B0604020202020204" pitchFamily="34" charset="0"/>
              <a:cs typeface="Arial" panose="020B0604020202020204" pitchFamily="34" charset="0"/>
            </a:rPr>
            <a:t>Forwarding/</a:t>
          </a:r>
          <a:br>
            <a:rPr lang="en-US" sz="2100" dirty="0">
              <a:solidFill>
                <a:schemeClr val="tx1"/>
              </a:solidFill>
              <a:latin typeface="Arial" panose="020B0604020202020204" pitchFamily="34" charset="0"/>
              <a:cs typeface="Arial" panose="020B0604020202020204" pitchFamily="34" charset="0"/>
            </a:rPr>
          </a:br>
          <a:r>
            <a:rPr lang="en-US" sz="2100" dirty="0">
              <a:solidFill>
                <a:schemeClr val="tx1"/>
              </a:solidFill>
              <a:latin typeface="Arial" panose="020B0604020202020204" pitchFamily="34" charset="0"/>
              <a:cs typeface="Arial" panose="020B0604020202020204" pitchFamily="34" charset="0"/>
            </a:rPr>
            <a:t>filtering</a:t>
          </a:r>
        </a:p>
      </dgm:t>
    </dgm:pt>
    <dgm:pt modelId="{93964AE3-A2A6-4019-B563-4DC7D8F26BB8}" type="parTrans" cxnId="{B4634228-8851-41D5-9D5E-C33F5FA50B97}">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3A372FCA-23FF-4E7D-9082-EE113A86E852}" type="sibTrans" cxnId="{B4634228-8851-41D5-9D5E-C33F5FA50B97}">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97ED0031-3D04-4672-B34D-B46E81A71CAB}">
      <dgm:prSet custT="1"/>
      <dgm:spPr/>
      <dgm:t>
        <a:bodyPr/>
        <a:lstStyle/>
        <a:p>
          <a:r>
            <a:rPr lang="en-US" sz="2100" dirty="0">
              <a:solidFill>
                <a:schemeClr val="tx1"/>
              </a:solidFill>
              <a:latin typeface="Arial" panose="020B0604020202020204" pitchFamily="34" charset="0"/>
              <a:cs typeface="Arial" panose="020B0604020202020204" pitchFamily="34" charset="0"/>
            </a:rPr>
            <a:t>Preventing broadcast storms caused by loops</a:t>
          </a:r>
        </a:p>
      </dgm:t>
    </dgm:pt>
    <dgm:pt modelId="{0F6719E3-A5ED-4C86-9BA0-EB50A6156869}" type="parTrans" cxnId="{DEB30794-AE6D-47D4-BDBF-17244065619D}">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80F2C8DA-8E2D-487A-91A3-0BF8CF1A748E}" type="sibTrans" cxnId="{DEB30794-AE6D-47D4-BDBF-17244065619D}">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A48A5AE1-7BD6-4CE0-B364-01B394867853}">
      <dgm:prSet custT="1"/>
      <dgm:spPr/>
      <dgm:t>
        <a:bodyPr/>
        <a:lstStyle/>
        <a:p>
          <a:r>
            <a:rPr lang="en-US" sz="2100" dirty="0">
              <a:solidFill>
                <a:schemeClr val="tx1"/>
              </a:solidFill>
              <a:latin typeface="Arial" panose="020B0604020202020204" pitchFamily="34" charset="0"/>
              <a:cs typeface="Arial" panose="020B0604020202020204" pitchFamily="34" charset="0"/>
            </a:rPr>
            <a:t>Power over Ethernet (PoE) switch ports</a:t>
          </a:r>
        </a:p>
      </dgm:t>
    </dgm:pt>
    <dgm:pt modelId="{D5A081EB-5E17-4D64-A827-6C18CF53F3AC}" type="parTrans" cxnId="{48CFF47D-8D7B-4123-8245-C9E5F0AE07A1}">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401618E3-8F20-417E-91BE-496CC96BDD1B}" type="sibTrans" cxnId="{48CFF47D-8D7B-4123-8245-C9E5F0AE07A1}">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2752F1ED-BC1B-42B7-AF6C-37020AEF0D7D}">
      <dgm:prSet custT="1"/>
      <dgm:spPr/>
      <dgm:t>
        <a:bodyPr/>
        <a:lstStyle/>
        <a:p>
          <a:r>
            <a:rPr lang="en-US" sz="2100" dirty="0">
              <a:solidFill>
                <a:schemeClr val="tx1"/>
              </a:solidFill>
              <a:latin typeface="Arial" panose="020B0604020202020204" pitchFamily="34" charset="0"/>
              <a:cs typeface="Arial" panose="020B0604020202020204" pitchFamily="34" charset="0"/>
            </a:rPr>
            <a:t>Virtual LANs (VLANs)</a:t>
          </a:r>
        </a:p>
      </dgm:t>
    </dgm:pt>
    <dgm:pt modelId="{91093735-4DD6-404C-B995-F5D7569C4AC4}" type="parTrans" cxnId="{A6D09E8E-2E53-498E-A91A-CBF5C1F141FD}">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941CB84F-E9C6-4707-907B-9E3DC46401B2}" type="sibTrans" cxnId="{A6D09E8E-2E53-498E-A91A-CBF5C1F141FD}">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2E452A79-A8C7-40DA-B125-7601C3877B0B}">
      <dgm:prSet custT="1"/>
      <dgm:spPr/>
      <dgm:t>
        <a:bodyPr/>
        <a:lstStyle/>
        <a:p>
          <a:r>
            <a:rPr lang="en-US" sz="2100" dirty="0">
              <a:solidFill>
                <a:schemeClr val="tx1"/>
              </a:solidFill>
              <a:latin typeface="Arial" panose="020B0604020202020204" pitchFamily="34" charset="0"/>
              <a:cs typeface="Arial" panose="020B0604020202020204" pitchFamily="34" charset="0"/>
            </a:rPr>
            <a:t>Layer 2 or Layer 3 switch resiliency</a:t>
          </a:r>
        </a:p>
      </dgm:t>
    </dgm:pt>
    <dgm:pt modelId="{8314A4FB-126E-46BA-8B69-AAFD63A3F433}" type="parTrans" cxnId="{DFCDB92F-1AAD-4934-BDBC-D11B112B686D}">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5FA7CD57-A73C-42C8-8517-04F091885A79}" type="sibTrans" cxnId="{DFCDB92F-1AAD-4934-BDBC-D11B112B686D}">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803F03A6-DAF0-4657-AE4A-31BF531DEAFA}" type="pres">
      <dgm:prSet presAssocID="{C0D13062-885F-4DE5-BCD9-8B215AC197F6}" presName="diagram" presStyleCnt="0">
        <dgm:presLayoutVars>
          <dgm:dir/>
          <dgm:resizeHandles val="exact"/>
        </dgm:presLayoutVars>
      </dgm:prSet>
      <dgm:spPr/>
    </dgm:pt>
    <dgm:pt modelId="{EC9334DD-2E06-4CE7-9EC6-3EE1DA522D87}" type="pres">
      <dgm:prSet presAssocID="{A593499C-2EA8-4C64-8ED5-052E99FD3E13}" presName="node" presStyleLbl="node1" presStyleIdx="0" presStyleCnt="7">
        <dgm:presLayoutVars>
          <dgm:bulletEnabled val="1"/>
        </dgm:presLayoutVars>
      </dgm:prSet>
      <dgm:spPr/>
    </dgm:pt>
    <dgm:pt modelId="{E848135B-0DE3-4B8E-B792-0D6735ABC78A}" type="pres">
      <dgm:prSet presAssocID="{3B596B0B-2039-4492-AB11-A109059646FA}" presName="sibTrans" presStyleCnt="0"/>
      <dgm:spPr/>
    </dgm:pt>
    <dgm:pt modelId="{E21FC9A7-4329-4B75-A4D0-6BCCC952C029}" type="pres">
      <dgm:prSet presAssocID="{A27A5452-D2E9-4A02-8FD2-5D46C944502C}" presName="node" presStyleLbl="node1" presStyleIdx="1" presStyleCnt="7">
        <dgm:presLayoutVars>
          <dgm:bulletEnabled val="1"/>
        </dgm:presLayoutVars>
      </dgm:prSet>
      <dgm:spPr/>
    </dgm:pt>
    <dgm:pt modelId="{6DF41CD5-2F48-4008-BDC2-FF06E54B033A}" type="pres">
      <dgm:prSet presAssocID="{F2B4A2AF-D191-4BDF-8AB5-1E23CF7823FF}" presName="sibTrans" presStyleCnt="0"/>
      <dgm:spPr/>
    </dgm:pt>
    <dgm:pt modelId="{72C7B34C-3875-4F22-A743-8137207F83A9}" type="pres">
      <dgm:prSet presAssocID="{7972BC64-FAA7-4057-B619-FABEFE98C891}" presName="node" presStyleLbl="node1" presStyleIdx="2" presStyleCnt="7">
        <dgm:presLayoutVars>
          <dgm:bulletEnabled val="1"/>
        </dgm:presLayoutVars>
      </dgm:prSet>
      <dgm:spPr/>
    </dgm:pt>
    <dgm:pt modelId="{CB39133F-7D41-4345-86B7-A4A0528CACD2}" type="pres">
      <dgm:prSet presAssocID="{3A372FCA-23FF-4E7D-9082-EE113A86E852}" presName="sibTrans" presStyleCnt="0"/>
      <dgm:spPr/>
    </dgm:pt>
    <dgm:pt modelId="{1089151A-7465-4AED-9E43-3630BE2F6E2D}" type="pres">
      <dgm:prSet presAssocID="{97ED0031-3D04-4672-B34D-B46E81A71CAB}" presName="node" presStyleLbl="node1" presStyleIdx="3" presStyleCnt="7">
        <dgm:presLayoutVars>
          <dgm:bulletEnabled val="1"/>
        </dgm:presLayoutVars>
      </dgm:prSet>
      <dgm:spPr/>
    </dgm:pt>
    <dgm:pt modelId="{7B3633CF-05D0-4E56-A347-AC0681471A61}" type="pres">
      <dgm:prSet presAssocID="{80F2C8DA-8E2D-487A-91A3-0BF8CF1A748E}" presName="sibTrans" presStyleCnt="0"/>
      <dgm:spPr/>
    </dgm:pt>
    <dgm:pt modelId="{78F5F0F2-85BC-476E-AFB5-464BF0469E14}" type="pres">
      <dgm:prSet presAssocID="{A48A5AE1-7BD6-4CE0-B364-01B394867853}" presName="node" presStyleLbl="node1" presStyleIdx="4" presStyleCnt="7">
        <dgm:presLayoutVars>
          <dgm:bulletEnabled val="1"/>
        </dgm:presLayoutVars>
      </dgm:prSet>
      <dgm:spPr/>
    </dgm:pt>
    <dgm:pt modelId="{14E849FF-B218-462D-AE36-FFA2D7F220F7}" type="pres">
      <dgm:prSet presAssocID="{401618E3-8F20-417E-91BE-496CC96BDD1B}" presName="sibTrans" presStyleCnt="0"/>
      <dgm:spPr/>
    </dgm:pt>
    <dgm:pt modelId="{024E9ABB-B8BD-4ED2-B7D7-064BC651AB07}" type="pres">
      <dgm:prSet presAssocID="{2752F1ED-BC1B-42B7-AF6C-37020AEF0D7D}" presName="node" presStyleLbl="node1" presStyleIdx="5" presStyleCnt="7">
        <dgm:presLayoutVars>
          <dgm:bulletEnabled val="1"/>
        </dgm:presLayoutVars>
      </dgm:prSet>
      <dgm:spPr/>
    </dgm:pt>
    <dgm:pt modelId="{447A1A58-A397-4B71-9057-83CFA9FF45C3}" type="pres">
      <dgm:prSet presAssocID="{941CB84F-E9C6-4707-907B-9E3DC46401B2}" presName="sibTrans" presStyleCnt="0"/>
      <dgm:spPr/>
    </dgm:pt>
    <dgm:pt modelId="{C5AC515F-DA2B-4D66-BE15-39F60EFB7C92}" type="pres">
      <dgm:prSet presAssocID="{2E452A79-A8C7-40DA-B125-7601C3877B0B}" presName="node" presStyleLbl="node1" presStyleIdx="6" presStyleCnt="7">
        <dgm:presLayoutVars>
          <dgm:bulletEnabled val="1"/>
        </dgm:presLayoutVars>
      </dgm:prSet>
      <dgm:spPr/>
    </dgm:pt>
  </dgm:ptLst>
  <dgm:cxnLst>
    <dgm:cxn modelId="{6F1E3327-9802-4EFB-92B6-DBC8BFE3BD80}" type="presOf" srcId="{7972BC64-FAA7-4057-B619-FABEFE98C891}" destId="{72C7B34C-3875-4F22-A743-8137207F83A9}" srcOrd="0" destOrd="0" presId="urn:microsoft.com/office/officeart/2005/8/layout/default#6"/>
    <dgm:cxn modelId="{02D73E27-8B09-4B7B-97FB-E6CF8D2A9ACF}" type="presOf" srcId="{2752F1ED-BC1B-42B7-AF6C-37020AEF0D7D}" destId="{024E9ABB-B8BD-4ED2-B7D7-064BC651AB07}" srcOrd="0" destOrd="0" presId="urn:microsoft.com/office/officeart/2005/8/layout/default#6"/>
    <dgm:cxn modelId="{B4634228-8851-41D5-9D5E-C33F5FA50B97}" srcId="{C0D13062-885F-4DE5-BCD9-8B215AC197F6}" destId="{7972BC64-FAA7-4057-B619-FABEFE98C891}" srcOrd="2" destOrd="0" parTransId="{93964AE3-A2A6-4019-B563-4DC7D8F26BB8}" sibTransId="{3A372FCA-23FF-4E7D-9082-EE113A86E852}"/>
    <dgm:cxn modelId="{DFCDB92F-1AAD-4934-BDBC-D11B112B686D}" srcId="{C0D13062-885F-4DE5-BCD9-8B215AC197F6}" destId="{2E452A79-A8C7-40DA-B125-7601C3877B0B}" srcOrd="6" destOrd="0" parTransId="{8314A4FB-126E-46BA-8B69-AAFD63A3F433}" sibTransId="{5FA7CD57-A73C-42C8-8517-04F091885A79}"/>
    <dgm:cxn modelId="{CFC6603E-3C21-4CF3-ABB6-F8A77274D0AD}" type="presOf" srcId="{A27A5452-D2E9-4A02-8FD2-5D46C944502C}" destId="{E21FC9A7-4329-4B75-A4D0-6BCCC952C029}" srcOrd="0" destOrd="0" presId="urn:microsoft.com/office/officeart/2005/8/layout/default#6"/>
    <dgm:cxn modelId="{4EAAFF49-6693-43C3-B0B0-FBCFFAA1F9D9}" type="presOf" srcId="{A593499C-2EA8-4C64-8ED5-052E99FD3E13}" destId="{EC9334DD-2E06-4CE7-9EC6-3EE1DA522D87}" srcOrd="0" destOrd="0" presId="urn:microsoft.com/office/officeart/2005/8/layout/default#6"/>
    <dgm:cxn modelId="{657A6271-589F-4CEF-AA45-E2867C7304BB}" type="presOf" srcId="{A48A5AE1-7BD6-4CE0-B364-01B394867853}" destId="{78F5F0F2-85BC-476E-AFB5-464BF0469E14}" srcOrd="0" destOrd="0" presId="urn:microsoft.com/office/officeart/2005/8/layout/default#6"/>
    <dgm:cxn modelId="{598DB178-CD5F-4573-B1EB-7BEF5FECB21D}" srcId="{C0D13062-885F-4DE5-BCD9-8B215AC197F6}" destId="{A27A5452-D2E9-4A02-8FD2-5D46C944502C}" srcOrd="1" destOrd="0" parTransId="{2213BD12-C369-486C-9E31-27966F10039F}" sibTransId="{F2B4A2AF-D191-4BDF-8AB5-1E23CF7823FF}"/>
    <dgm:cxn modelId="{48CFF47D-8D7B-4123-8245-C9E5F0AE07A1}" srcId="{C0D13062-885F-4DE5-BCD9-8B215AC197F6}" destId="{A48A5AE1-7BD6-4CE0-B364-01B394867853}" srcOrd="4" destOrd="0" parTransId="{D5A081EB-5E17-4D64-A827-6C18CF53F3AC}" sibTransId="{401618E3-8F20-417E-91BE-496CC96BDD1B}"/>
    <dgm:cxn modelId="{A6D09E8E-2E53-498E-A91A-CBF5C1F141FD}" srcId="{C0D13062-885F-4DE5-BCD9-8B215AC197F6}" destId="{2752F1ED-BC1B-42B7-AF6C-37020AEF0D7D}" srcOrd="5" destOrd="0" parTransId="{91093735-4DD6-404C-B995-F5D7569C4AC4}" sibTransId="{941CB84F-E9C6-4707-907B-9E3DC46401B2}"/>
    <dgm:cxn modelId="{DEB30794-AE6D-47D4-BDBF-17244065619D}" srcId="{C0D13062-885F-4DE5-BCD9-8B215AC197F6}" destId="{97ED0031-3D04-4672-B34D-B46E81A71CAB}" srcOrd="3" destOrd="0" parTransId="{0F6719E3-A5ED-4C86-9BA0-EB50A6156869}" sibTransId="{80F2C8DA-8E2D-487A-91A3-0BF8CF1A748E}"/>
    <dgm:cxn modelId="{53CA2F9B-CDA1-4E16-8277-EB0755036E09}" type="presOf" srcId="{2E452A79-A8C7-40DA-B125-7601C3877B0B}" destId="{C5AC515F-DA2B-4D66-BE15-39F60EFB7C92}" srcOrd="0" destOrd="0" presId="urn:microsoft.com/office/officeart/2005/8/layout/default#6"/>
    <dgm:cxn modelId="{5F816CCB-C7CF-4023-A8E8-BA633E4CC720}" type="presOf" srcId="{C0D13062-885F-4DE5-BCD9-8B215AC197F6}" destId="{803F03A6-DAF0-4657-AE4A-31BF531DEAFA}" srcOrd="0" destOrd="0" presId="urn:microsoft.com/office/officeart/2005/8/layout/default#6"/>
    <dgm:cxn modelId="{ABD7BBD9-1AC9-4074-93DB-46F73ED43F0B}" type="presOf" srcId="{97ED0031-3D04-4672-B34D-B46E81A71CAB}" destId="{1089151A-7465-4AED-9E43-3630BE2F6E2D}" srcOrd="0" destOrd="0" presId="urn:microsoft.com/office/officeart/2005/8/layout/default#6"/>
    <dgm:cxn modelId="{50C68FDD-D8B8-4279-9DAE-5FA0D9D2B223}" srcId="{C0D13062-885F-4DE5-BCD9-8B215AC197F6}" destId="{A593499C-2EA8-4C64-8ED5-052E99FD3E13}" srcOrd="0" destOrd="0" parTransId="{01EFF9F1-9D93-41D6-915D-9B892570BF92}" sibTransId="{3B596B0B-2039-4492-AB11-A109059646FA}"/>
    <dgm:cxn modelId="{4B000CEE-7DD9-4ACE-8A49-4361B0D11CFC}" type="presParOf" srcId="{803F03A6-DAF0-4657-AE4A-31BF531DEAFA}" destId="{EC9334DD-2E06-4CE7-9EC6-3EE1DA522D87}" srcOrd="0" destOrd="0" presId="urn:microsoft.com/office/officeart/2005/8/layout/default#6"/>
    <dgm:cxn modelId="{0D8B64A7-8E0F-4767-99DF-3C045B24CADF}" type="presParOf" srcId="{803F03A6-DAF0-4657-AE4A-31BF531DEAFA}" destId="{E848135B-0DE3-4B8E-B792-0D6735ABC78A}" srcOrd="1" destOrd="0" presId="urn:microsoft.com/office/officeart/2005/8/layout/default#6"/>
    <dgm:cxn modelId="{53A5FE85-CA63-4442-9578-B4CBC626DD9F}" type="presParOf" srcId="{803F03A6-DAF0-4657-AE4A-31BF531DEAFA}" destId="{E21FC9A7-4329-4B75-A4D0-6BCCC952C029}" srcOrd="2" destOrd="0" presId="urn:microsoft.com/office/officeart/2005/8/layout/default#6"/>
    <dgm:cxn modelId="{94393EE0-E958-4918-A5C0-63DAF06B590F}" type="presParOf" srcId="{803F03A6-DAF0-4657-AE4A-31BF531DEAFA}" destId="{6DF41CD5-2F48-4008-BDC2-FF06E54B033A}" srcOrd="3" destOrd="0" presId="urn:microsoft.com/office/officeart/2005/8/layout/default#6"/>
    <dgm:cxn modelId="{8B95181D-3D56-4FDF-93FF-AA0F29AD0878}" type="presParOf" srcId="{803F03A6-DAF0-4657-AE4A-31BF531DEAFA}" destId="{72C7B34C-3875-4F22-A743-8137207F83A9}" srcOrd="4" destOrd="0" presId="urn:microsoft.com/office/officeart/2005/8/layout/default#6"/>
    <dgm:cxn modelId="{414F5937-7F51-41CF-B8AA-1E0B14A00726}" type="presParOf" srcId="{803F03A6-DAF0-4657-AE4A-31BF531DEAFA}" destId="{CB39133F-7D41-4345-86B7-A4A0528CACD2}" srcOrd="5" destOrd="0" presId="urn:microsoft.com/office/officeart/2005/8/layout/default#6"/>
    <dgm:cxn modelId="{799F538C-49C0-48F5-99A7-EF96F1CD1CB9}" type="presParOf" srcId="{803F03A6-DAF0-4657-AE4A-31BF531DEAFA}" destId="{1089151A-7465-4AED-9E43-3630BE2F6E2D}" srcOrd="6" destOrd="0" presId="urn:microsoft.com/office/officeart/2005/8/layout/default#6"/>
    <dgm:cxn modelId="{55D30ED1-F5CD-44EF-B6DE-676E8C5E6F0B}" type="presParOf" srcId="{803F03A6-DAF0-4657-AE4A-31BF531DEAFA}" destId="{7B3633CF-05D0-4E56-A347-AC0681471A61}" srcOrd="7" destOrd="0" presId="urn:microsoft.com/office/officeart/2005/8/layout/default#6"/>
    <dgm:cxn modelId="{79E5BFC5-DCE6-4CA7-B62C-084981616255}" type="presParOf" srcId="{803F03A6-DAF0-4657-AE4A-31BF531DEAFA}" destId="{78F5F0F2-85BC-476E-AFB5-464BF0469E14}" srcOrd="8" destOrd="0" presId="urn:microsoft.com/office/officeart/2005/8/layout/default#6"/>
    <dgm:cxn modelId="{800C3C83-B480-41E7-9045-ABE2D2201A69}" type="presParOf" srcId="{803F03A6-DAF0-4657-AE4A-31BF531DEAFA}" destId="{14E849FF-B218-462D-AE36-FFA2D7F220F7}" srcOrd="9" destOrd="0" presId="urn:microsoft.com/office/officeart/2005/8/layout/default#6"/>
    <dgm:cxn modelId="{E5AE846C-C6A1-4FFF-A823-F75A3EE6A543}" type="presParOf" srcId="{803F03A6-DAF0-4657-AE4A-31BF531DEAFA}" destId="{024E9ABB-B8BD-4ED2-B7D7-064BC651AB07}" srcOrd="10" destOrd="0" presId="urn:microsoft.com/office/officeart/2005/8/layout/default#6"/>
    <dgm:cxn modelId="{E13D28E9-68DD-45EF-8CE0-DA58A0A410CD}" type="presParOf" srcId="{803F03A6-DAF0-4657-AE4A-31BF531DEAFA}" destId="{447A1A58-A397-4B71-9057-83CFA9FF45C3}" srcOrd="11" destOrd="0" presId="urn:microsoft.com/office/officeart/2005/8/layout/default#6"/>
    <dgm:cxn modelId="{0815A106-B812-48BD-932A-E47ECD8B3845}" type="presParOf" srcId="{803F03A6-DAF0-4657-AE4A-31BF531DEAFA}" destId="{C5AC515F-DA2B-4D66-BE15-39F60EFB7C92}" srcOrd="12" destOrd="0" presId="urn:microsoft.com/office/officeart/2005/8/layout/defaul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50108B6-CF77-4D81-973E-0CF5FEF806DB}"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AFCF3CF9-F58A-4AA9-8807-A8AAE58B26AB}">
      <dgm:prSet phldrT="[Text]" custT="1"/>
      <dgm:spPr>
        <a:noFill/>
        <a:ln>
          <a:solidFill>
            <a:srgbClr val="FFC425"/>
          </a:solidFill>
        </a:ln>
      </dgm:spPr>
      <dgm:t>
        <a:bodyPr/>
        <a:lstStyle/>
        <a:p>
          <a:r>
            <a:rPr lang="en-US" sz="2200" b="1" dirty="0">
              <a:solidFill>
                <a:srgbClr val="3C4743"/>
              </a:solidFill>
              <a:latin typeface="Arial" panose="020B0604020202020204" pitchFamily="34" charset="0"/>
              <a:cs typeface="Arial" panose="020B0604020202020204" pitchFamily="34" charset="0"/>
            </a:rPr>
            <a:t>Cut-through switching</a:t>
          </a:r>
        </a:p>
        <a:p>
          <a:r>
            <a:rPr lang="en-US" sz="2200" dirty="0">
              <a:solidFill>
                <a:srgbClr val="3C4743"/>
              </a:solidFill>
              <a:latin typeface="Arial" panose="020B0604020202020204" pitchFamily="34" charset="0"/>
              <a:cs typeface="Arial" panose="020B0604020202020204" pitchFamily="34" charset="0"/>
            </a:rPr>
            <a:t>As LAN switch reads the destination MAC address, it starts to forward the packet to the destination and does not examine the entire frame</a:t>
          </a:r>
        </a:p>
        <a:p>
          <a:r>
            <a:rPr lang="en-US" sz="2200" dirty="0">
              <a:solidFill>
                <a:srgbClr val="3C4743"/>
              </a:solidFill>
              <a:latin typeface="Arial" panose="020B0604020202020204" pitchFamily="34" charset="0"/>
              <a:cs typeface="Arial" panose="020B0604020202020204" pitchFamily="34" charset="0"/>
            </a:rPr>
            <a:t>Increases network throughput and performance</a:t>
          </a:r>
        </a:p>
      </dgm:t>
    </dgm:pt>
    <dgm:pt modelId="{336D027E-C56A-45C1-9706-5CB272D9B5D7}" type="parTrans" cxnId="{DED1B4CA-3BDC-40FD-BE6C-18AF8A3AD506}">
      <dgm:prSet/>
      <dgm:spPr/>
      <dgm:t>
        <a:bodyPr/>
        <a:lstStyle/>
        <a:p>
          <a:endParaRPr lang="en-US" sz="2200">
            <a:solidFill>
              <a:srgbClr val="3C4743"/>
            </a:solidFill>
            <a:latin typeface="Arial" panose="020B0604020202020204" pitchFamily="34" charset="0"/>
            <a:cs typeface="Arial" panose="020B0604020202020204" pitchFamily="34" charset="0"/>
          </a:endParaRPr>
        </a:p>
      </dgm:t>
    </dgm:pt>
    <dgm:pt modelId="{245F8037-1457-42C6-B8C5-35B45E024DDA}" type="sibTrans" cxnId="{DED1B4CA-3BDC-40FD-BE6C-18AF8A3AD506}">
      <dgm:prSet/>
      <dgm:spPr/>
      <dgm:t>
        <a:bodyPr/>
        <a:lstStyle/>
        <a:p>
          <a:endParaRPr lang="en-US" sz="2200">
            <a:solidFill>
              <a:srgbClr val="3C4743"/>
            </a:solidFill>
            <a:latin typeface="Arial" panose="020B0604020202020204" pitchFamily="34" charset="0"/>
            <a:cs typeface="Arial" panose="020B0604020202020204" pitchFamily="34" charset="0"/>
          </a:endParaRPr>
        </a:p>
      </dgm:t>
    </dgm:pt>
    <dgm:pt modelId="{39B55B4E-078A-4A42-A132-89FFAD8DE886}">
      <dgm:prSet custT="1"/>
      <dgm:spPr>
        <a:noFill/>
        <a:ln>
          <a:solidFill>
            <a:srgbClr val="FFC425"/>
          </a:solidFill>
        </a:ln>
      </dgm:spPr>
      <dgm:t>
        <a:bodyPr/>
        <a:lstStyle/>
        <a:p>
          <a:r>
            <a:rPr lang="en-US" sz="2200" b="1" dirty="0">
              <a:solidFill>
                <a:srgbClr val="3C4743"/>
              </a:solidFill>
              <a:latin typeface="Arial" panose="020B0604020202020204" pitchFamily="34" charset="0"/>
              <a:cs typeface="Arial" panose="020B0604020202020204" pitchFamily="34" charset="0"/>
            </a:rPr>
            <a:t>Store-and-forward switching</a:t>
          </a:r>
        </a:p>
        <a:p>
          <a:r>
            <a:rPr lang="en-US" sz="2200" b="0" dirty="0">
              <a:solidFill>
                <a:srgbClr val="3C4743"/>
              </a:solidFill>
              <a:latin typeface="Arial" panose="020B0604020202020204" pitchFamily="34" charset="0"/>
              <a:cs typeface="Arial" panose="020B0604020202020204" pitchFamily="34" charset="0"/>
            </a:rPr>
            <a:t>LA</a:t>
          </a:r>
          <a:r>
            <a:rPr lang="en-US" sz="2200" dirty="0">
              <a:solidFill>
                <a:srgbClr val="3C4743"/>
              </a:solidFill>
              <a:latin typeface="Arial" panose="020B0604020202020204" pitchFamily="34" charset="0"/>
              <a:cs typeface="Arial" panose="020B0604020202020204" pitchFamily="34" charset="0"/>
            </a:rPr>
            <a:t>N switches must receive the entire Ethernet frame and make forwarding decision based on MAC address table</a:t>
          </a:r>
        </a:p>
        <a:p>
          <a:r>
            <a:rPr lang="en-US" sz="2200" dirty="0">
              <a:solidFill>
                <a:srgbClr val="3C4743"/>
              </a:solidFill>
              <a:latin typeface="Arial" panose="020B0604020202020204" pitchFamily="34" charset="0"/>
              <a:cs typeface="Arial" panose="020B0604020202020204" pitchFamily="34" charset="0"/>
            </a:rPr>
            <a:t>Device can drop any packets with errors prior to forwarding them</a:t>
          </a:r>
        </a:p>
        <a:p>
          <a:r>
            <a:rPr lang="en-US" sz="2200" dirty="0">
              <a:solidFill>
                <a:srgbClr val="3C4743"/>
              </a:solidFill>
              <a:latin typeface="Arial" panose="020B0604020202020204" pitchFamily="34" charset="0"/>
              <a:cs typeface="Arial" panose="020B0604020202020204" pitchFamily="34" charset="0"/>
            </a:rPr>
            <a:t>Uses less of a network’s capacity but increases latency</a:t>
          </a:r>
        </a:p>
      </dgm:t>
    </dgm:pt>
    <dgm:pt modelId="{CA66673C-72A5-44B7-9FAA-A0BDB01C5761}" type="parTrans" cxnId="{278A0DB2-BFC0-4F3F-807C-590AFB9DB170}">
      <dgm:prSet/>
      <dgm:spPr/>
      <dgm:t>
        <a:bodyPr/>
        <a:lstStyle/>
        <a:p>
          <a:endParaRPr lang="en-US" sz="2200">
            <a:solidFill>
              <a:srgbClr val="3C4743"/>
            </a:solidFill>
            <a:latin typeface="Arial" panose="020B0604020202020204" pitchFamily="34" charset="0"/>
            <a:cs typeface="Arial" panose="020B0604020202020204" pitchFamily="34" charset="0"/>
          </a:endParaRPr>
        </a:p>
      </dgm:t>
    </dgm:pt>
    <dgm:pt modelId="{0993D3D8-2340-4474-B118-612BC0B15544}" type="sibTrans" cxnId="{278A0DB2-BFC0-4F3F-807C-590AFB9DB170}">
      <dgm:prSet/>
      <dgm:spPr/>
      <dgm:t>
        <a:bodyPr/>
        <a:lstStyle/>
        <a:p>
          <a:endParaRPr lang="en-US" sz="2200">
            <a:solidFill>
              <a:srgbClr val="3C4743"/>
            </a:solidFill>
            <a:latin typeface="Arial" panose="020B0604020202020204" pitchFamily="34" charset="0"/>
            <a:cs typeface="Arial" panose="020B0604020202020204" pitchFamily="34" charset="0"/>
          </a:endParaRPr>
        </a:p>
      </dgm:t>
    </dgm:pt>
    <dgm:pt modelId="{1F6662D5-642C-47BD-BEAD-17BB0FA0343D}" type="pres">
      <dgm:prSet presAssocID="{250108B6-CF77-4D81-973E-0CF5FEF806DB}" presName="Name0" presStyleCnt="0">
        <dgm:presLayoutVars>
          <dgm:dir/>
          <dgm:resizeHandles val="exact"/>
        </dgm:presLayoutVars>
      </dgm:prSet>
      <dgm:spPr/>
    </dgm:pt>
    <dgm:pt modelId="{17840086-B6BC-4EEC-8CDD-5310A7A43C66}" type="pres">
      <dgm:prSet presAssocID="{AFCF3CF9-F58A-4AA9-8807-A8AAE58B26AB}" presName="node" presStyleLbl="node1" presStyleIdx="0" presStyleCnt="2">
        <dgm:presLayoutVars>
          <dgm:bulletEnabled val="1"/>
        </dgm:presLayoutVars>
      </dgm:prSet>
      <dgm:spPr/>
    </dgm:pt>
    <dgm:pt modelId="{D2116DB9-2772-42EB-83BD-235C275F6552}" type="pres">
      <dgm:prSet presAssocID="{245F8037-1457-42C6-B8C5-35B45E024DDA}" presName="sibTrans" presStyleCnt="0"/>
      <dgm:spPr/>
    </dgm:pt>
    <dgm:pt modelId="{42FBA2BC-1BA6-44B9-BC37-ED7B23AC603E}" type="pres">
      <dgm:prSet presAssocID="{39B55B4E-078A-4A42-A132-89FFAD8DE886}" presName="node" presStyleLbl="node1" presStyleIdx="1" presStyleCnt="2">
        <dgm:presLayoutVars>
          <dgm:bulletEnabled val="1"/>
        </dgm:presLayoutVars>
      </dgm:prSet>
      <dgm:spPr/>
    </dgm:pt>
  </dgm:ptLst>
  <dgm:cxnLst>
    <dgm:cxn modelId="{B55F3038-5428-4453-969E-EA2243A5CF76}" type="presOf" srcId="{39B55B4E-078A-4A42-A132-89FFAD8DE886}" destId="{42FBA2BC-1BA6-44B9-BC37-ED7B23AC603E}" srcOrd="0" destOrd="0" presId="urn:microsoft.com/office/officeart/2005/8/layout/hList6"/>
    <dgm:cxn modelId="{42471763-A238-4789-9B94-07D6D72550F3}" type="presOf" srcId="{AFCF3CF9-F58A-4AA9-8807-A8AAE58B26AB}" destId="{17840086-B6BC-4EEC-8CDD-5310A7A43C66}" srcOrd="0" destOrd="0" presId="urn:microsoft.com/office/officeart/2005/8/layout/hList6"/>
    <dgm:cxn modelId="{D315E493-CFA4-4F74-AA56-D30ABE878363}" type="presOf" srcId="{250108B6-CF77-4D81-973E-0CF5FEF806DB}" destId="{1F6662D5-642C-47BD-BEAD-17BB0FA0343D}" srcOrd="0" destOrd="0" presId="urn:microsoft.com/office/officeart/2005/8/layout/hList6"/>
    <dgm:cxn modelId="{278A0DB2-BFC0-4F3F-807C-590AFB9DB170}" srcId="{250108B6-CF77-4D81-973E-0CF5FEF806DB}" destId="{39B55B4E-078A-4A42-A132-89FFAD8DE886}" srcOrd="1" destOrd="0" parTransId="{CA66673C-72A5-44B7-9FAA-A0BDB01C5761}" sibTransId="{0993D3D8-2340-4474-B118-612BC0B15544}"/>
    <dgm:cxn modelId="{DED1B4CA-3BDC-40FD-BE6C-18AF8A3AD506}" srcId="{250108B6-CF77-4D81-973E-0CF5FEF806DB}" destId="{AFCF3CF9-F58A-4AA9-8807-A8AAE58B26AB}" srcOrd="0" destOrd="0" parTransId="{336D027E-C56A-45C1-9706-5CB272D9B5D7}" sibTransId="{245F8037-1457-42C6-B8C5-35B45E024DDA}"/>
    <dgm:cxn modelId="{14EE213A-27F1-41CF-B7D2-63460D2DD48E}" type="presParOf" srcId="{1F6662D5-642C-47BD-BEAD-17BB0FA0343D}" destId="{17840086-B6BC-4EEC-8CDD-5310A7A43C66}" srcOrd="0" destOrd="0" presId="urn:microsoft.com/office/officeart/2005/8/layout/hList6"/>
    <dgm:cxn modelId="{E39E7127-30FB-4750-A659-1A6AA6299770}" type="presParOf" srcId="{1F6662D5-642C-47BD-BEAD-17BB0FA0343D}" destId="{D2116DB9-2772-42EB-83BD-235C275F6552}" srcOrd="1" destOrd="0" presId="urn:microsoft.com/office/officeart/2005/8/layout/hList6"/>
    <dgm:cxn modelId="{725193D2-A6A6-497C-8867-95EE958A75BB}" type="presParOf" srcId="{1F6662D5-642C-47BD-BEAD-17BB0FA0343D}" destId="{42FBA2BC-1BA6-44B9-BC37-ED7B23AC603E}" srcOrd="2" destOrd="0" presId="urn:microsoft.com/office/officeart/2005/8/layout/h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B667F-FD04-4D63-AA7B-C3F25828338A}">
      <dsp:nvSpPr>
        <dsp:cNvPr id="0" name=""/>
        <dsp:cNvSpPr/>
      </dsp:nvSpPr>
      <dsp:spPr>
        <a:xfrm rot="5400000">
          <a:off x="6107761" y="-2723910"/>
          <a:ext cx="904924" cy="6583680"/>
        </a:xfrm>
        <a:prstGeom prst="round1Rect">
          <a:avLst/>
        </a:prstGeom>
        <a:noFill/>
        <a:ln w="12700" cap="flat" cmpd="sng" algn="ctr">
          <a:solidFill>
            <a:srgbClr val="FFC000">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solidFill>
                <a:srgbClr val="3C4743"/>
              </a:solidFill>
              <a:latin typeface="Arial" panose="020B0604020202020204" pitchFamily="34" charset="0"/>
              <a:cs typeface="Arial" panose="020B0604020202020204" pitchFamily="34" charset="0"/>
            </a:rPr>
            <a:t>Interacts with applications that need to gain access to network services</a:t>
          </a:r>
        </a:p>
      </dsp:txBody>
      <dsp:txXfrm rot="-5400000">
        <a:off x="3268384" y="115467"/>
        <a:ext cx="6583680" cy="860749"/>
      </dsp:txXfrm>
    </dsp:sp>
    <dsp:sp modelId="{ECCAA263-3C7F-4582-8C68-7DB592056023}">
      <dsp:nvSpPr>
        <dsp:cNvPr id="0" name=""/>
        <dsp:cNvSpPr/>
      </dsp:nvSpPr>
      <dsp:spPr>
        <a:xfrm>
          <a:off x="434936" y="2351"/>
          <a:ext cx="2833447" cy="1131155"/>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Application Layer</a:t>
          </a:r>
        </a:p>
      </dsp:txBody>
      <dsp:txXfrm>
        <a:off x="434936" y="2351"/>
        <a:ext cx="2833447" cy="1131155"/>
      </dsp:txXfrm>
    </dsp:sp>
    <dsp:sp modelId="{827B4E99-A5F9-4DC0-89FC-B862E8BC33BB}">
      <dsp:nvSpPr>
        <dsp:cNvPr id="0" name=""/>
        <dsp:cNvSpPr/>
      </dsp:nvSpPr>
      <dsp:spPr>
        <a:xfrm rot="5400000">
          <a:off x="6107761" y="-1536196"/>
          <a:ext cx="904924" cy="6583680"/>
        </a:xfrm>
        <a:prstGeom prst="round1Rect">
          <a:avLst/>
        </a:prstGeom>
        <a:noFill/>
        <a:ln w="12700" cap="flat" cmpd="sng" algn="ctr">
          <a:solidFill>
            <a:srgbClr val="FFC000">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solidFill>
                <a:srgbClr val="3C4743"/>
              </a:solidFill>
              <a:latin typeface="Arial" panose="020B0604020202020204" pitchFamily="34" charset="0"/>
              <a:cs typeface="Arial" panose="020B0604020202020204" pitchFamily="34" charset="0"/>
            </a:rPr>
            <a:t>Segments the data and adds a checksum to properly validate data to ensure that it has not been corrupted</a:t>
          </a:r>
        </a:p>
      </dsp:txBody>
      <dsp:txXfrm rot="-5400000">
        <a:off x="3268384" y="1303181"/>
        <a:ext cx="6583680" cy="860749"/>
      </dsp:txXfrm>
    </dsp:sp>
    <dsp:sp modelId="{2D36D1F8-DEDD-49D6-8166-CE708E3E99F8}">
      <dsp:nvSpPr>
        <dsp:cNvPr id="0" name=""/>
        <dsp:cNvSpPr/>
      </dsp:nvSpPr>
      <dsp:spPr>
        <a:xfrm>
          <a:off x="434936" y="1190065"/>
          <a:ext cx="2833447" cy="1131155"/>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Transport Layer</a:t>
          </a:r>
        </a:p>
      </dsp:txBody>
      <dsp:txXfrm>
        <a:off x="434936" y="1190065"/>
        <a:ext cx="2833447" cy="1131155"/>
      </dsp:txXfrm>
    </dsp:sp>
    <dsp:sp modelId="{C0F14F7E-E01C-45C6-B641-5D31BA84B18B}">
      <dsp:nvSpPr>
        <dsp:cNvPr id="0" name=""/>
        <dsp:cNvSpPr/>
      </dsp:nvSpPr>
      <dsp:spPr>
        <a:xfrm rot="5400000">
          <a:off x="6107761" y="-348483"/>
          <a:ext cx="904924" cy="6583680"/>
        </a:xfrm>
        <a:prstGeom prst="round1Rect">
          <a:avLst/>
        </a:prstGeom>
        <a:noFill/>
        <a:ln w="12700" cap="flat" cmpd="sng" algn="ctr">
          <a:solidFill>
            <a:srgbClr val="FFC000">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solidFill>
                <a:srgbClr val="3C4743"/>
              </a:solidFill>
              <a:latin typeface="Arial" panose="020B0604020202020204" pitchFamily="34" charset="0"/>
              <a:cs typeface="Arial" panose="020B0604020202020204" pitchFamily="34" charset="0"/>
            </a:rPr>
            <a:t>Handles the routing of packets as they move around the network</a:t>
          </a:r>
        </a:p>
      </dsp:txBody>
      <dsp:txXfrm rot="-5400000">
        <a:off x="3268384" y="2490894"/>
        <a:ext cx="6583680" cy="860749"/>
      </dsp:txXfrm>
    </dsp:sp>
    <dsp:sp modelId="{030B86A4-50B6-4E68-9C11-C89F15295D98}">
      <dsp:nvSpPr>
        <dsp:cNvPr id="0" name=""/>
        <dsp:cNvSpPr/>
      </dsp:nvSpPr>
      <dsp:spPr>
        <a:xfrm>
          <a:off x="434936" y="2377778"/>
          <a:ext cx="2833447" cy="1131155"/>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Internet Layer</a:t>
          </a:r>
        </a:p>
      </dsp:txBody>
      <dsp:txXfrm>
        <a:off x="434936" y="2377778"/>
        <a:ext cx="2833447" cy="1131155"/>
      </dsp:txXfrm>
    </dsp:sp>
    <dsp:sp modelId="{1A507383-6963-427A-B95B-2E4B4A160A9E}">
      <dsp:nvSpPr>
        <dsp:cNvPr id="0" name=""/>
        <dsp:cNvSpPr/>
      </dsp:nvSpPr>
      <dsp:spPr>
        <a:xfrm rot="5400000">
          <a:off x="6107761" y="839230"/>
          <a:ext cx="904924" cy="6583680"/>
        </a:xfrm>
        <a:prstGeom prst="round1Rect">
          <a:avLst/>
        </a:prstGeom>
        <a:noFill/>
        <a:ln w="12700" cap="flat" cmpd="sng" algn="ctr">
          <a:solidFill>
            <a:srgbClr val="FFC000">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solidFill>
                <a:srgbClr val="3C4743"/>
              </a:solidFill>
              <a:latin typeface="Arial" panose="020B0604020202020204" pitchFamily="34" charset="0"/>
              <a:cs typeface="Arial" panose="020B0604020202020204" pitchFamily="34" charset="0"/>
            </a:rPr>
            <a:t>Point at which the higher-layer protocols interface with the network transport media</a:t>
          </a:r>
        </a:p>
      </dsp:txBody>
      <dsp:txXfrm rot="-5400000">
        <a:off x="3268384" y="3678608"/>
        <a:ext cx="6583680" cy="860749"/>
      </dsp:txXfrm>
    </dsp:sp>
    <dsp:sp modelId="{3A5405E8-FA75-4DB8-8F63-31026535B334}">
      <dsp:nvSpPr>
        <dsp:cNvPr id="0" name=""/>
        <dsp:cNvSpPr/>
      </dsp:nvSpPr>
      <dsp:spPr>
        <a:xfrm>
          <a:off x="434936" y="3565492"/>
          <a:ext cx="2833447" cy="1131155"/>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Network Access Layer</a:t>
          </a:r>
        </a:p>
      </dsp:txBody>
      <dsp:txXfrm>
        <a:off x="434936" y="3565492"/>
        <a:ext cx="2833447" cy="113115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626E00-675E-4B39-BDAA-C1663FA3DDC0}">
      <dsp:nvSpPr>
        <dsp:cNvPr id="0" name=""/>
        <dsp:cNvSpPr/>
      </dsp:nvSpPr>
      <dsp:spPr>
        <a:xfrm>
          <a:off x="0" y="579199"/>
          <a:ext cx="10287000" cy="882000"/>
        </a:xfrm>
        <a:prstGeom prst="rect">
          <a:avLst/>
        </a:prstGeom>
        <a:solidFill>
          <a:schemeClr val="bg2">
            <a:lumMod val="9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5701C9FA-87DD-46EC-B37E-191B9D5CAABA}">
      <dsp:nvSpPr>
        <dsp:cNvPr id="0" name=""/>
        <dsp:cNvSpPr/>
      </dsp:nvSpPr>
      <dsp:spPr>
        <a:xfrm>
          <a:off x="514350" y="62599"/>
          <a:ext cx="7200900" cy="1033200"/>
        </a:xfrm>
        <a:prstGeom prst="roundRect">
          <a:avLst/>
        </a:prstGeom>
        <a:solidFill>
          <a:schemeClr val="accent2">
            <a:lumMod val="20000"/>
            <a:lumOff val="8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Arial" panose="020B0604020202020204" pitchFamily="34" charset="0"/>
              <a:cs typeface="Arial" panose="020B0604020202020204" pitchFamily="34" charset="0"/>
            </a:rPr>
            <a:t>Network layer address</a:t>
          </a:r>
        </a:p>
      </dsp:txBody>
      <dsp:txXfrm>
        <a:off x="564787" y="113036"/>
        <a:ext cx="7100026" cy="932326"/>
      </dsp:txXfrm>
    </dsp:sp>
    <dsp:sp modelId="{CA9D07DD-30B0-43CA-8076-4F91BD8006B7}">
      <dsp:nvSpPr>
        <dsp:cNvPr id="0" name=""/>
        <dsp:cNvSpPr/>
      </dsp:nvSpPr>
      <dsp:spPr>
        <a:xfrm>
          <a:off x="0" y="2166800"/>
          <a:ext cx="10287000" cy="882000"/>
        </a:xfrm>
        <a:prstGeom prst="rect">
          <a:avLst/>
        </a:prstGeom>
        <a:solidFill>
          <a:schemeClr val="bg2">
            <a:lumMod val="9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49AA9E6-145E-47E8-8022-97E353537AC6}">
      <dsp:nvSpPr>
        <dsp:cNvPr id="0" name=""/>
        <dsp:cNvSpPr/>
      </dsp:nvSpPr>
      <dsp:spPr>
        <a:xfrm>
          <a:off x="514350" y="1650200"/>
          <a:ext cx="7200900" cy="1033200"/>
        </a:xfrm>
        <a:prstGeom prst="roundRect">
          <a:avLst/>
        </a:prstGeom>
        <a:solidFill>
          <a:schemeClr val="accent2">
            <a:lumMod val="20000"/>
            <a:lumOff val="8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Arial" panose="020B0604020202020204" pitchFamily="34" charset="0"/>
              <a:cs typeface="Arial" panose="020B0604020202020204" pitchFamily="34" charset="0"/>
            </a:rPr>
            <a:t>Static route</a:t>
          </a:r>
        </a:p>
      </dsp:txBody>
      <dsp:txXfrm>
        <a:off x="564787" y="1700637"/>
        <a:ext cx="7100026" cy="932326"/>
      </dsp:txXfrm>
    </dsp:sp>
    <dsp:sp modelId="{08FA5BA9-97EB-4614-895B-01A55C75F922}">
      <dsp:nvSpPr>
        <dsp:cNvPr id="0" name=""/>
        <dsp:cNvSpPr/>
      </dsp:nvSpPr>
      <dsp:spPr>
        <a:xfrm>
          <a:off x="0" y="3754400"/>
          <a:ext cx="10287000" cy="882000"/>
        </a:xfrm>
        <a:prstGeom prst="rect">
          <a:avLst/>
        </a:prstGeom>
        <a:solidFill>
          <a:schemeClr val="bg2">
            <a:lumMod val="9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62343D0A-F5A8-4E39-84F7-EEEE75C7BE6F}">
      <dsp:nvSpPr>
        <dsp:cNvPr id="0" name=""/>
        <dsp:cNvSpPr/>
      </dsp:nvSpPr>
      <dsp:spPr>
        <a:xfrm>
          <a:off x="514350" y="3237800"/>
          <a:ext cx="7200900" cy="1033200"/>
        </a:xfrm>
        <a:prstGeom prst="roundRect">
          <a:avLst/>
        </a:prstGeom>
        <a:solidFill>
          <a:schemeClr val="accent2">
            <a:lumMod val="20000"/>
            <a:lumOff val="8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Arial" panose="020B0604020202020204" pitchFamily="34" charset="0"/>
              <a:cs typeface="Arial" panose="020B0604020202020204" pitchFamily="34" charset="0"/>
            </a:rPr>
            <a:t>Dynamic route</a:t>
          </a:r>
        </a:p>
      </dsp:txBody>
      <dsp:txXfrm>
        <a:off x="564787" y="3288237"/>
        <a:ext cx="7100026" cy="93232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B667F-FD04-4D63-AA7B-C3F25828338A}">
      <dsp:nvSpPr>
        <dsp:cNvPr id="0" name=""/>
        <dsp:cNvSpPr/>
      </dsp:nvSpPr>
      <dsp:spPr>
        <a:xfrm rot="5400000">
          <a:off x="6107761" y="-2734923"/>
          <a:ext cx="904924" cy="6583680"/>
        </a:xfrm>
        <a:prstGeom prst="round1Rect">
          <a:avLst/>
        </a:prstGeom>
        <a:noFill/>
        <a:ln w="12700" cap="flat" cmpd="sng" algn="ctr">
          <a:solidFill>
            <a:schemeClr val="accent3">
              <a:lumMod val="40000"/>
              <a:lumOff val="60000"/>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solidFill>
                <a:srgbClr val="3C4743"/>
              </a:solidFill>
              <a:latin typeface="Arial" panose="020B0604020202020204" pitchFamily="34" charset="0"/>
              <a:cs typeface="Arial" panose="020B0604020202020204" pitchFamily="34" charset="0"/>
            </a:rPr>
            <a:t>Enabling resiliency protocols, such as Spanning Tree Protocol (STP) and Resilient Ethernet Protocol (REP), to avoid network communication interruptions</a:t>
          </a:r>
        </a:p>
      </dsp:txBody>
      <dsp:txXfrm rot="-5400000">
        <a:off x="3268384" y="104454"/>
        <a:ext cx="6583680" cy="860749"/>
      </dsp:txXfrm>
    </dsp:sp>
    <dsp:sp modelId="{ECCAA263-3C7F-4582-8C68-7DB592056023}">
      <dsp:nvSpPr>
        <dsp:cNvPr id="0" name=""/>
        <dsp:cNvSpPr/>
      </dsp:nvSpPr>
      <dsp:spPr>
        <a:xfrm>
          <a:off x="434936" y="2351"/>
          <a:ext cx="2833447" cy="1131155"/>
        </a:xfrm>
        <a:prstGeom prst="rect">
          <a:avLst/>
        </a:prstGeom>
        <a:solidFill>
          <a:schemeClr val="accent3">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Layer 2 Resiliency</a:t>
          </a:r>
        </a:p>
      </dsp:txBody>
      <dsp:txXfrm>
        <a:off x="434936" y="2351"/>
        <a:ext cx="2833447" cy="1131155"/>
      </dsp:txXfrm>
    </dsp:sp>
    <dsp:sp modelId="{827B4E99-A5F9-4DC0-89FC-B862E8BC33BB}">
      <dsp:nvSpPr>
        <dsp:cNvPr id="0" name=""/>
        <dsp:cNvSpPr/>
      </dsp:nvSpPr>
      <dsp:spPr>
        <a:xfrm rot="5400000">
          <a:off x="6107761" y="-1547209"/>
          <a:ext cx="904924" cy="6583680"/>
        </a:xfrm>
        <a:prstGeom prst="round1Rect">
          <a:avLst/>
        </a:prstGeom>
        <a:noFill/>
        <a:ln w="12700" cap="flat" cmpd="sng" algn="ctr">
          <a:solidFill>
            <a:schemeClr val="accent3">
              <a:lumMod val="40000"/>
              <a:lumOff val="60000"/>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solidFill>
                <a:srgbClr val="3C4743"/>
              </a:solidFill>
              <a:latin typeface="Arial" panose="020B0604020202020204" pitchFamily="34" charset="0"/>
              <a:cs typeface="Arial" panose="020B0604020202020204" pitchFamily="34" charset="0"/>
            </a:rPr>
            <a:t>Supporting alternate routes to a WAN when the primary route is unavailable</a:t>
          </a:r>
        </a:p>
        <a:p>
          <a:pPr marL="171450" lvl="1" indent="-171450" algn="l" defTabSz="844550">
            <a:lnSpc>
              <a:spcPct val="90000"/>
            </a:lnSpc>
            <a:spcBef>
              <a:spcPct val="0"/>
            </a:spcBef>
            <a:spcAft>
              <a:spcPct val="15000"/>
            </a:spcAft>
            <a:buChar char="•"/>
          </a:pPr>
          <a:r>
            <a:rPr lang="en-US" sz="1900" kern="1200" dirty="0">
              <a:solidFill>
                <a:srgbClr val="3C4743"/>
              </a:solidFill>
              <a:latin typeface="Arial" panose="020B0604020202020204" pitchFamily="34" charset="0"/>
              <a:cs typeface="Arial" panose="020B0604020202020204" pitchFamily="34" charset="0"/>
            </a:rPr>
            <a:t>Example: Cisco Hot Standby Routing Protocol (HSRP)</a:t>
          </a:r>
        </a:p>
      </dsp:txBody>
      <dsp:txXfrm rot="-5400000">
        <a:off x="3268384" y="1292168"/>
        <a:ext cx="6583680" cy="860749"/>
      </dsp:txXfrm>
    </dsp:sp>
    <dsp:sp modelId="{2D36D1F8-DEDD-49D6-8166-CE708E3E99F8}">
      <dsp:nvSpPr>
        <dsp:cNvPr id="0" name=""/>
        <dsp:cNvSpPr/>
      </dsp:nvSpPr>
      <dsp:spPr>
        <a:xfrm>
          <a:off x="434936" y="1190065"/>
          <a:ext cx="2833447" cy="1131155"/>
        </a:xfrm>
        <a:prstGeom prst="rect">
          <a:avLst/>
        </a:prstGeom>
        <a:solidFill>
          <a:schemeClr val="accent3">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Layer 3 Resiliency</a:t>
          </a:r>
        </a:p>
      </dsp:txBody>
      <dsp:txXfrm>
        <a:off x="434936" y="1190065"/>
        <a:ext cx="2833447" cy="1131155"/>
      </dsp:txXfrm>
    </dsp:sp>
    <dsp:sp modelId="{C0F14F7E-E01C-45C6-B641-5D31BA84B18B}">
      <dsp:nvSpPr>
        <dsp:cNvPr id="0" name=""/>
        <dsp:cNvSpPr/>
      </dsp:nvSpPr>
      <dsp:spPr>
        <a:xfrm rot="5400000">
          <a:off x="6107761" y="-359496"/>
          <a:ext cx="904924" cy="6583680"/>
        </a:xfrm>
        <a:prstGeom prst="round1Rect">
          <a:avLst/>
        </a:prstGeom>
        <a:noFill/>
        <a:ln w="12700" cap="flat" cmpd="sng" algn="ctr">
          <a:solidFill>
            <a:schemeClr val="accent3">
              <a:lumMod val="40000"/>
              <a:lumOff val="60000"/>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solidFill>
                <a:srgbClr val="3C4743"/>
              </a:solidFill>
              <a:latin typeface="Arial" panose="020B0604020202020204" pitchFamily="34" charset="0"/>
              <a:cs typeface="Arial" panose="020B0604020202020204" pitchFamily="34" charset="0"/>
            </a:rPr>
            <a:t>Implementing some network devices as virtual machines (VMs) or containers, or building entire virtualized networks</a:t>
          </a:r>
        </a:p>
      </dsp:txBody>
      <dsp:txXfrm rot="-5400000">
        <a:off x="3268384" y="2479881"/>
        <a:ext cx="6583680" cy="860749"/>
      </dsp:txXfrm>
    </dsp:sp>
    <dsp:sp modelId="{030B86A4-50B6-4E68-9C11-C89F15295D98}">
      <dsp:nvSpPr>
        <dsp:cNvPr id="0" name=""/>
        <dsp:cNvSpPr/>
      </dsp:nvSpPr>
      <dsp:spPr>
        <a:xfrm>
          <a:off x="434936" y="2377778"/>
          <a:ext cx="2833447" cy="1131155"/>
        </a:xfrm>
        <a:prstGeom prst="rect">
          <a:avLst/>
        </a:prstGeom>
        <a:solidFill>
          <a:schemeClr val="accent3">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Virtual Networking Components</a:t>
          </a:r>
        </a:p>
      </dsp:txBody>
      <dsp:txXfrm>
        <a:off x="434936" y="2377778"/>
        <a:ext cx="2833447" cy="1131155"/>
      </dsp:txXfrm>
    </dsp:sp>
    <dsp:sp modelId="{1A507383-6963-427A-B95B-2E4B4A160A9E}">
      <dsp:nvSpPr>
        <dsp:cNvPr id="0" name=""/>
        <dsp:cNvSpPr/>
      </dsp:nvSpPr>
      <dsp:spPr>
        <a:xfrm rot="5400000">
          <a:off x="6107761" y="828217"/>
          <a:ext cx="904924" cy="6583680"/>
        </a:xfrm>
        <a:prstGeom prst="round1Rect">
          <a:avLst/>
        </a:prstGeom>
        <a:noFill/>
        <a:ln w="12700" cap="flat" cmpd="sng" algn="ctr">
          <a:solidFill>
            <a:schemeClr val="accent3">
              <a:lumMod val="40000"/>
              <a:lumOff val="60000"/>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solidFill>
                <a:srgbClr val="3C4743"/>
              </a:solidFill>
              <a:latin typeface="Arial" panose="020B0604020202020204" pitchFamily="34" charset="0"/>
              <a:cs typeface="Arial" panose="020B0604020202020204" pitchFamily="34" charset="0"/>
            </a:rPr>
            <a:t>Implementing network storage devices as VMs; storage area networks and network attached storage</a:t>
          </a:r>
        </a:p>
      </dsp:txBody>
      <dsp:txXfrm rot="-5400000">
        <a:off x="3268384" y="3667595"/>
        <a:ext cx="6583680" cy="860749"/>
      </dsp:txXfrm>
    </dsp:sp>
    <dsp:sp modelId="{3A5405E8-FA75-4DB8-8F63-31026535B334}">
      <dsp:nvSpPr>
        <dsp:cNvPr id="0" name=""/>
        <dsp:cNvSpPr/>
      </dsp:nvSpPr>
      <dsp:spPr>
        <a:xfrm>
          <a:off x="434936" y="3565492"/>
          <a:ext cx="2833447" cy="1131155"/>
        </a:xfrm>
        <a:prstGeom prst="rect">
          <a:avLst/>
        </a:prstGeom>
        <a:solidFill>
          <a:schemeClr val="accent3">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Network Storage Types</a:t>
          </a:r>
        </a:p>
      </dsp:txBody>
      <dsp:txXfrm>
        <a:off x="434936" y="3565492"/>
        <a:ext cx="2833447" cy="11311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9D9379-7B9F-4882-AA6F-292E9559D6BF}">
      <dsp:nvSpPr>
        <dsp:cNvPr id="0" name=""/>
        <dsp:cNvSpPr/>
      </dsp:nvSpPr>
      <dsp:spPr>
        <a:xfrm>
          <a:off x="0" y="590810"/>
          <a:ext cx="10287000" cy="1063702"/>
        </a:xfrm>
        <a:prstGeom prst="roundRect">
          <a:avLst>
            <a:gd name="adj" fmla="val 10000"/>
          </a:avLst>
        </a:prstGeom>
        <a:solidFill>
          <a:schemeClr val="accent3">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rgbClr val="3C4743"/>
              </a:solidFill>
              <a:latin typeface="Arial" panose="020B0604020202020204" pitchFamily="34" charset="0"/>
              <a:cs typeface="Arial" panose="020B0604020202020204" pitchFamily="34" charset="0"/>
            </a:rPr>
            <a:t>Types of Switched Networks</a:t>
          </a:r>
        </a:p>
      </dsp:txBody>
      <dsp:txXfrm>
        <a:off x="31155" y="621965"/>
        <a:ext cx="10224690" cy="1001392"/>
      </dsp:txXfrm>
    </dsp:sp>
    <dsp:sp modelId="{FBD36825-7790-43CC-BE9E-8AC257882143}">
      <dsp:nvSpPr>
        <dsp:cNvPr id="0" name=""/>
        <dsp:cNvSpPr/>
      </dsp:nvSpPr>
      <dsp:spPr>
        <a:xfrm>
          <a:off x="0" y="1892253"/>
          <a:ext cx="1320779" cy="1320779"/>
        </a:xfrm>
        <a:prstGeom prst="roundRect">
          <a:avLst>
            <a:gd name="adj" fmla="val 1667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B84EAB-D065-4C2A-AA98-4479107CF83E}">
      <dsp:nvSpPr>
        <dsp:cNvPr id="0" name=""/>
        <dsp:cNvSpPr/>
      </dsp:nvSpPr>
      <dsp:spPr>
        <a:xfrm>
          <a:off x="1400025" y="1892253"/>
          <a:ext cx="8886974" cy="1320779"/>
        </a:xfrm>
        <a:prstGeom prst="roundRect">
          <a:avLst>
            <a:gd name="adj" fmla="val 16670"/>
          </a:avLst>
        </a:prstGeom>
        <a:noFill/>
        <a:ln w="12700" cap="flat" cmpd="sng" algn="ctr">
          <a:solidFill>
            <a:schemeClr val="accent3">
              <a:lumMod val="60000"/>
              <a:lum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n-US" sz="1800" kern="1200" dirty="0">
              <a:solidFill>
                <a:srgbClr val="3C4743"/>
              </a:solidFill>
              <a:latin typeface="Arial" panose="020B0604020202020204" pitchFamily="34" charset="0"/>
              <a:cs typeface="Arial" panose="020B0604020202020204" pitchFamily="34" charset="0"/>
            </a:rPr>
            <a:t>Circuit-switched network</a:t>
          </a:r>
        </a:p>
        <a:p>
          <a:pPr marL="171450" lvl="1" indent="-171450" algn="l" defTabSz="800100">
            <a:lnSpc>
              <a:spcPct val="90000"/>
            </a:lnSpc>
            <a:spcBef>
              <a:spcPct val="0"/>
            </a:spcBef>
            <a:spcAft>
              <a:spcPct val="15000"/>
            </a:spcAft>
            <a:buChar char="•"/>
          </a:pPr>
          <a:r>
            <a:rPr lang="en-US" sz="1800" kern="1200" dirty="0">
              <a:solidFill>
                <a:srgbClr val="3C4743"/>
              </a:solidFill>
              <a:latin typeface="Arial" panose="020B0604020202020204" pitchFamily="34" charset="0"/>
              <a:cs typeface="Arial" panose="020B0604020202020204" pitchFamily="34" charset="0"/>
            </a:rPr>
            <a:t>Two devices use the same path, or circuit, throughout a conversation</a:t>
          </a:r>
        </a:p>
        <a:p>
          <a:pPr marL="171450" lvl="1" indent="-171450" algn="l" defTabSz="800100">
            <a:lnSpc>
              <a:spcPct val="90000"/>
            </a:lnSpc>
            <a:spcBef>
              <a:spcPct val="0"/>
            </a:spcBef>
            <a:spcAft>
              <a:spcPct val="15000"/>
            </a:spcAft>
            <a:buChar char="•"/>
          </a:pPr>
          <a:r>
            <a:rPr lang="en-US" sz="1800" kern="1200" dirty="0">
              <a:solidFill>
                <a:srgbClr val="3C4743"/>
              </a:solidFill>
              <a:latin typeface="Arial" panose="020B0604020202020204" pitchFamily="34" charset="0"/>
              <a:cs typeface="Arial" panose="020B0604020202020204" pitchFamily="34" charset="0"/>
            </a:rPr>
            <a:t>Example: Plain old telephone service (POTS)</a:t>
          </a:r>
        </a:p>
        <a:p>
          <a:pPr marL="171450" lvl="1" indent="-171450" algn="l" defTabSz="800100">
            <a:lnSpc>
              <a:spcPct val="90000"/>
            </a:lnSpc>
            <a:spcBef>
              <a:spcPct val="0"/>
            </a:spcBef>
            <a:spcAft>
              <a:spcPct val="15000"/>
            </a:spcAft>
            <a:buChar char="•"/>
          </a:pPr>
          <a:endParaRPr lang="en-US" sz="1800" kern="1200" dirty="0">
            <a:solidFill>
              <a:srgbClr val="3C4743"/>
            </a:solidFill>
            <a:latin typeface="Arial" panose="020B0604020202020204" pitchFamily="34" charset="0"/>
            <a:cs typeface="Arial" panose="020B0604020202020204" pitchFamily="34" charset="0"/>
          </a:endParaRPr>
        </a:p>
        <a:p>
          <a:pPr marL="171450" lvl="1" indent="-171450" algn="l" defTabSz="800100">
            <a:lnSpc>
              <a:spcPct val="90000"/>
            </a:lnSpc>
            <a:spcBef>
              <a:spcPct val="0"/>
            </a:spcBef>
            <a:spcAft>
              <a:spcPct val="15000"/>
            </a:spcAft>
            <a:buChar char="•"/>
          </a:pPr>
          <a:endParaRPr lang="en-US" sz="1800" kern="1200" dirty="0">
            <a:solidFill>
              <a:srgbClr val="3C4743"/>
            </a:solidFill>
            <a:latin typeface="Arial" panose="020B0604020202020204" pitchFamily="34" charset="0"/>
            <a:cs typeface="Arial" panose="020B0604020202020204" pitchFamily="34" charset="0"/>
          </a:endParaRPr>
        </a:p>
      </dsp:txBody>
      <dsp:txXfrm>
        <a:off x="1464512" y="1956740"/>
        <a:ext cx="8758000" cy="1191805"/>
      </dsp:txXfrm>
    </dsp:sp>
    <dsp:sp modelId="{5058FC12-A213-446E-B411-BC1891EA14A4}">
      <dsp:nvSpPr>
        <dsp:cNvPr id="0" name=""/>
        <dsp:cNvSpPr/>
      </dsp:nvSpPr>
      <dsp:spPr>
        <a:xfrm>
          <a:off x="0" y="3371526"/>
          <a:ext cx="1320779" cy="1320779"/>
        </a:xfrm>
        <a:prstGeom prst="roundRect">
          <a:avLst>
            <a:gd name="adj" fmla="val 16670"/>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1CF285-15C1-451B-94F7-8098CA53EF1C}">
      <dsp:nvSpPr>
        <dsp:cNvPr id="0" name=""/>
        <dsp:cNvSpPr/>
      </dsp:nvSpPr>
      <dsp:spPr>
        <a:xfrm>
          <a:off x="1400025" y="3371526"/>
          <a:ext cx="8886974" cy="1320779"/>
        </a:xfrm>
        <a:prstGeom prst="roundRect">
          <a:avLst>
            <a:gd name="adj" fmla="val 16670"/>
          </a:avLst>
        </a:prstGeom>
        <a:noFill/>
        <a:ln w="12700" cap="flat" cmpd="sng" algn="ctr">
          <a:solidFill>
            <a:schemeClr val="accent3">
              <a:lumMod val="60000"/>
              <a:lum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n-US" sz="1800" kern="1200" dirty="0">
              <a:solidFill>
                <a:srgbClr val="3C4743"/>
              </a:solidFill>
              <a:latin typeface="Arial" panose="020B0604020202020204" pitchFamily="34" charset="0"/>
              <a:cs typeface="Arial" panose="020B0604020202020204" pitchFamily="34" charset="0"/>
            </a:rPr>
            <a:t>Packet-switched network</a:t>
          </a:r>
        </a:p>
        <a:p>
          <a:pPr marL="171450" lvl="1" indent="-171450" algn="l" defTabSz="800100">
            <a:lnSpc>
              <a:spcPct val="90000"/>
            </a:lnSpc>
            <a:spcBef>
              <a:spcPct val="0"/>
            </a:spcBef>
            <a:spcAft>
              <a:spcPct val="15000"/>
            </a:spcAft>
            <a:buChar char="•"/>
          </a:pPr>
          <a:r>
            <a:rPr lang="en-US" sz="1800" kern="1200" dirty="0">
              <a:solidFill>
                <a:srgbClr val="3C4743"/>
              </a:solidFill>
              <a:latin typeface="Arial" panose="020B0604020202020204" pitchFamily="34" charset="0"/>
              <a:cs typeface="Arial" panose="020B0604020202020204" pitchFamily="34" charset="0"/>
            </a:rPr>
            <a:t>Separates messages into smaller, manageable-sized chunks called packets</a:t>
          </a:r>
        </a:p>
        <a:p>
          <a:pPr marL="171450" lvl="1" indent="-171450" algn="l" defTabSz="800100">
            <a:lnSpc>
              <a:spcPct val="90000"/>
            </a:lnSpc>
            <a:spcBef>
              <a:spcPct val="0"/>
            </a:spcBef>
            <a:spcAft>
              <a:spcPct val="15000"/>
            </a:spcAft>
            <a:buChar char="•"/>
          </a:pPr>
          <a:r>
            <a:rPr lang="en-US" sz="1800" kern="1200" dirty="0">
              <a:solidFill>
                <a:srgbClr val="3C4743"/>
              </a:solidFill>
              <a:latin typeface="Arial" panose="020B0604020202020204" pitchFamily="34" charset="0"/>
              <a:cs typeface="Arial" panose="020B0604020202020204" pitchFamily="34" charset="0"/>
            </a:rPr>
            <a:t>Software applications may choose to use different packet sizes even when using the same protocol</a:t>
          </a:r>
        </a:p>
        <a:p>
          <a:pPr marL="171450" lvl="1" indent="-171450" algn="l" defTabSz="800100">
            <a:lnSpc>
              <a:spcPct val="90000"/>
            </a:lnSpc>
            <a:spcBef>
              <a:spcPct val="0"/>
            </a:spcBef>
            <a:spcAft>
              <a:spcPct val="15000"/>
            </a:spcAft>
            <a:buChar char="•"/>
          </a:pPr>
          <a:endParaRPr lang="en-US" sz="1800" kern="1200" dirty="0">
            <a:solidFill>
              <a:srgbClr val="3C4743"/>
            </a:solidFill>
            <a:latin typeface="Arial" panose="020B0604020202020204" pitchFamily="34" charset="0"/>
            <a:cs typeface="Arial" panose="020B0604020202020204" pitchFamily="34" charset="0"/>
          </a:endParaRPr>
        </a:p>
      </dsp:txBody>
      <dsp:txXfrm>
        <a:off x="1464512" y="3436013"/>
        <a:ext cx="8758000" cy="11918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10B93-590C-4E11-AB99-2788A19100A4}">
      <dsp:nvSpPr>
        <dsp:cNvPr id="0" name=""/>
        <dsp:cNvSpPr/>
      </dsp:nvSpPr>
      <dsp:spPr>
        <a:xfrm>
          <a:off x="50" y="307579"/>
          <a:ext cx="4806962" cy="1463040"/>
        </a:xfrm>
        <a:prstGeom prst="rect">
          <a:avLst/>
        </a:prstGeom>
        <a:solidFill>
          <a:schemeClr val="accent3">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Arial" panose="020B0604020202020204" pitchFamily="34" charset="0"/>
              <a:cs typeface="Arial" panose="020B0604020202020204" pitchFamily="34" charset="0"/>
            </a:rPr>
            <a:t>Transmission Control Protocol (TCP)</a:t>
          </a:r>
        </a:p>
      </dsp:txBody>
      <dsp:txXfrm>
        <a:off x="50" y="307579"/>
        <a:ext cx="4806962" cy="1463040"/>
      </dsp:txXfrm>
    </dsp:sp>
    <dsp:sp modelId="{8458B0B6-F90F-4A65-BAFB-CFAA68A7D795}">
      <dsp:nvSpPr>
        <dsp:cNvPr id="0" name=""/>
        <dsp:cNvSpPr/>
      </dsp:nvSpPr>
      <dsp:spPr>
        <a:xfrm>
          <a:off x="50" y="1580539"/>
          <a:ext cx="4806962" cy="2810880"/>
        </a:xfrm>
        <a:prstGeom prst="rect">
          <a:avLst/>
        </a:prstGeom>
        <a:solidFill>
          <a:schemeClr val="lt1">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lr>
              <a:srgbClr val="3C4743"/>
            </a:buClr>
            <a:buFont typeface="Arial" panose="020B0604020202020204" pitchFamily="34" charset="0"/>
            <a:buChar char="•"/>
          </a:pPr>
          <a:r>
            <a:rPr lang="en-US" sz="2200" kern="1200" dirty="0">
              <a:solidFill>
                <a:srgbClr val="3C4743"/>
              </a:solidFill>
              <a:latin typeface="Arial" panose="020B0604020202020204" pitchFamily="34" charset="0"/>
              <a:ea typeface="+mn-ea"/>
              <a:cs typeface="Arial" panose="020B0604020202020204" pitchFamily="34" charset="0"/>
            </a:rPr>
            <a:t>Guarantees the delivery of a reliable stream of data between two computer programs</a:t>
          </a:r>
        </a:p>
        <a:p>
          <a:pPr marL="228600" lvl="1" indent="-228600" algn="l" defTabSz="977900">
            <a:lnSpc>
              <a:spcPct val="90000"/>
            </a:lnSpc>
            <a:spcBef>
              <a:spcPct val="0"/>
            </a:spcBef>
            <a:spcAft>
              <a:spcPct val="15000"/>
            </a:spcAft>
            <a:buClr>
              <a:srgbClr val="3C4743"/>
            </a:buClr>
            <a:buFont typeface="Arial" panose="020B0604020202020204" pitchFamily="34" charset="0"/>
            <a:buChar char="•"/>
          </a:pPr>
          <a:r>
            <a:rPr lang="en-US" sz="2200" kern="1200" dirty="0">
              <a:solidFill>
                <a:srgbClr val="3C4743"/>
              </a:solidFill>
              <a:latin typeface="Arial" panose="020B0604020202020204" pitchFamily="34" charset="0"/>
              <a:ea typeface="+mn-ea"/>
              <a:cs typeface="Arial" panose="020B0604020202020204" pitchFamily="34" charset="0"/>
            </a:rPr>
            <a:t>One of the most popular protocols that organizations use to communicate on the Internet</a:t>
          </a:r>
        </a:p>
        <a:p>
          <a:pPr marL="228600" lvl="1" indent="-228600" algn="l" defTabSz="977900">
            <a:lnSpc>
              <a:spcPct val="90000"/>
            </a:lnSpc>
            <a:spcBef>
              <a:spcPct val="0"/>
            </a:spcBef>
            <a:spcAft>
              <a:spcPct val="15000"/>
            </a:spcAft>
            <a:buClr>
              <a:srgbClr val="3C4743"/>
            </a:buClr>
            <a:buFont typeface="Arial" panose="020B0604020202020204" pitchFamily="34" charset="0"/>
            <a:buChar char="•"/>
          </a:pPr>
          <a:r>
            <a:rPr lang="en-US" sz="2200" kern="1200" dirty="0">
              <a:solidFill>
                <a:srgbClr val="3C4743"/>
              </a:solidFill>
              <a:latin typeface="Arial" panose="020B0604020202020204" pitchFamily="34" charset="0"/>
              <a:ea typeface="+mn-ea"/>
              <a:cs typeface="Arial" panose="020B0604020202020204" pitchFamily="34" charset="0"/>
            </a:rPr>
            <a:t>Operates at OSI Layer 4</a:t>
          </a:r>
        </a:p>
      </dsp:txBody>
      <dsp:txXfrm>
        <a:off x="50" y="1580539"/>
        <a:ext cx="4806962" cy="2810880"/>
      </dsp:txXfrm>
    </dsp:sp>
    <dsp:sp modelId="{C5561BAB-248E-480A-B0D6-8C64EAD1A804}">
      <dsp:nvSpPr>
        <dsp:cNvPr id="0" name=""/>
        <dsp:cNvSpPr/>
      </dsp:nvSpPr>
      <dsp:spPr>
        <a:xfrm>
          <a:off x="5479987" y="307579"/>
          <a:ext cx="4806962" cy="1463040"/>
        </a:xfrm>
        <a:prstGeom prst="rect">
          <a:avLst/>
        </a:prstGeom>
        <a:solidFill>
          <a:schemeClr val="accent3">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Arial" panose="020B0604020202020204" pitchFamily="34" charset="0"/>
              <a:cs typeface="Arial" panose="020B0604020202020204" pitchFamily="34" charset="0"/>
            </a:rPr>
            <a:t>Internet Protocol (IP)</a:t>
          </a:r>
        </a:p>
      </dsp:txBody>
      <dsp:txXfrm>
        <a:off x="5479987" y="307579"/>
        <a:ext cx="4806962" cy="1463040"/>
      </dsp:txXfrm>
    </dsp:sp>
    <dsp:sp modelId="{12F5A7ED-43B5-4122-9758-51FA8154E588}">
      <dsp:nvSpPr>
        <dsp:cNvPr id="0" name=""/>
        <dsp:cNvSpPr/>
      </dsp:nvSpPr>
      <dsp:spPr>
        <a:xfrm>
          <a:off x="5479987" y="1580539"/>
          <a:ext cx="4806962" cy="2810880"/>
        </a:xfrm>
        <a:prstGeom prst="rect">
          <a:avLst/>
        </a:prstGeom>
        <a:solidFill>
          <a:schemeClr val="lt1">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a:solidFill>
                <a:srgbClr val="3C4743"/>
              </a:solidFill>
              <a:latin typeface="Arial" panose="020B0604020202020204" pitchFamily="34" charset="0"/>
              <a:ea typeface="+mn-ea"/>
              <a:cs typeface="Arial" panose="020B0604020202020204" pitchFamily="34" charset="0"/>
            </a:rPr>
            <a:t>Makes it possible to deliver packets across a complex network to a destination</a:t>
          </a:r>
        </a:p>
        <a:p>
          <a:pPr marL="228600" lvl="1" indent="-228600" algn="l" defTabSz="977900">
            <a:lnSpc>
              <a:spcPct val="90000"/>
            </a:lnSpc>
            <a:spcBef>
              <a:spcPct val="0"/>
            </a:spcBef>
            <a:spcAft>
              <a:spcPct val="15000"/>
            </a:spcAft>
            <a:buChar char="•"/>
          </a:pPr>
          <a:r>
            <a:rPr lang="en-US" sz="2200" kern="1200" dirty="0">
              <a:solidFill>
                <a:srgbClr val="3C4743"/>
              </a:solidFill>
              <a:latin typeface="Arial" panose="020B0604020202020204" pitchFamily="34" charset="0"/>
              <a:ea typeface="+mn-ea"/>
              <a:cs typeface="Arial" panose="020B0604020202020204" pitchFamily="34" charset="0"/>
            </a:rPr>
            <a:t>Handles the routing decisions necessary to get packets from their source to the destination</a:t>
          </a:r>
        </a:p>
        <a:p>
          <a:pPr marL="228600" lvl="1" indent="-228600" algn="l" defTabSz="977900">
            <a:lnSpc>
              <a:spcPct val="90000"/>
            </a:lnSpc>
            <a:spcBef>
              <a:spcPct val="0"/>
            </a:spcBef>
            <a:spcAft>
              <a:spcPct val="15000"/>
            </a:spcAft>
            <a:buChar char="•"/>
          </a:pPr>
          <a:r>
            <a:rPr lang="en-US" sz="2200" kern="1200" dirty="0">
              <a:solidFill>
                <a:srgbClr val="3C4743"/>
              </a:solidFill>
              <a:latin typeface="Arial" panose="020B0604020202020204" pitchFamily="34" charset="0"/>
              <a:ea typeface="+mn-ea"/>
              <a:cs typeface="Arial" panose="020B0604020202020204" pitchFamily="34" charset="0"/>
            </a:rPr>
            <a:t>Operates at OSI Layer 3</a:t>
          </a:r>
        </a:p>
      </dsp:txBody>
      <dsp:txXfrm>
        <a:off x="5479987" y="1580539"/>
        <a:ext cx="4806962" cy="28108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1DB3AD-1814-42B4-8E10-C031FBC748AE}">
      <dsp:nvSpPr>
        <dsp:cNvPr id="0" name=""/>
        <dsp:cNvSpPr/>
      </dsp:nvSpPr>
      <dsp:spPr>
        <a:xfrm>
          <a:off x="2166691" y="1048"/>
          <a:ext cx="3538393" cy="2123036"/>
        </a:xfrm>
        <a:prstGeom prst="rect">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solidFill>
                <a:schemeClr val="tx1"/>
              </a:solidFill>
              <a:latin typeface="Arial" panose="020B0604020202020204" pitchFamily="34" charset="0"/>
              <a:cs typeface="Arial" panose="020B0604020202020204" pitchFamily="34" charset="0"/>
            </a:rPr>
            <a:t>Physical topology</a:t>
          </a:r>
        </a:p>
        <a:p>
          <a:pPr marL="0" lvl="0" indent="0" algn="l"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The picture of the actual network devices and the medium the devices use to connect to the network</a:t>
          </a:r>
        </a:p>
      </dsp:txBody>
      <dsp:txXfrm>
        <a:off x="2166691" y="1048"/>
        <a:ext cx="3538393" cy="2123036"/>
      </dsp:txXfrm>
    </dsp:sp>
    <dsp:sp modelId="{08BAC1CD-583F-4C53-9877-7FB5E09CA9AD}">
      <dsp:nvSpPr>
        <dsp:cNvPr id="0" name=""/>
        <dsp:cNvSpPr/>
      </dsp:nvSpPr>
      <dsp:spPr>
        <a:xfrm>
          <a:off x="6058924" y="1048"/>
          <a:ext cx="3538393" cy="2123036"/>
        </a:xfrm>
        <a:prstGeom prst="rect">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solidFill>
                <a:schemeClr val="tx1"/>
              </a:solidFill>
              <a:latin typeface="Arial" panose="020B0604020202020204" pitchFamily="34" charset="0"/>
              <a:cs typeface="Arial" panose="020B0604020202020204" pitchFamily="34" charset="0"/>
            </a:rPr>
            <a:t>Logical topology</a:t>
          </a:r>
        </a:p>
        <a:p>
          <a:pPr marL="0" lvl="0" indent="0"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How the actual network works and how you transfer data in a network; view focuses more on how the network topology operates</a:t>
          </a:r>
        </a:p>
      </dsp:txBody>
      <dsp:txXfrm>
        <a:off x="6058924" y="1048"/>
        <a:ext cx="3538393" cy="21230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8F32B3-4356-4A4E-BE77-5222726228B3}">
      <dsp:nvSpPr>
        <dsp:cNvPr id="0" name=""/>
        <dsp:cNvSpPr/>
      </dsp:nvSpPr>
      <dsp:spPr>
        <a:xfrm>
          <a:off x="0" y="12794"/>
          <a:ext cx="10287000" cy="936000"/>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Client/server architecture </a:t>
          </a:r>
        </a:p>
      </dsp:txBody>
      <dsp:txXfrm>
        <a:off x="45692" y="58486"/>
        <a:ext cx="10195616" cy="844616"/>
      </dsp:txXfrm>
    </dsp:sp>
    <dsp:sp modelId="{8A9F7FC1-E080-462C-BA0E-E7E269C8969A}">
      <dsp:nvSpPr>
        <dsp:cNvPr id="0" name=""/>
        <dsp:cNvSpPr/>
      </dsp:nvSpPr>
      <dsp:spPr>
        <a:xfrm>
          <a:off x="0" y="948794"/>
          <a:ext cx="10287000" cy="1293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612"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chemeClr val="tx1"/>
              </a:solidFill>
              <a:latin typeface="Arial" panose="020B0604020202020204" pitchFamily="34" charset="0"/>
              <a:cs typeface="Arial" panose="020B0604020202020204" pitchFamily="34" charset="0"/>
            </a:rPr>
            <a:t>Users interact with enterprise applications via local software running on client devices that use a network to connect to, and request services from, one or more servers</a:t>
          </a:r>
        </a:p>
        <a:p>
          <a:pPr marL="228600" lvl="1" indent="-228600" algn="l" defTabSz="977900">
            <a:lnSpc>
              <a:spcPct val="90000"/>
            </a:lnSpc>
            <a:spcBef>
              <a:spcPct val="0"/>
            </a:spcBef>
            <a:spcAft>
              <a:spcPct val="20000"/>
            </a:spcAft>
            <a:buChar char="•"/>
          </a:pPr>
          <a:r>
            <a:rPr lang="en-US" sz="2200" kern="1200" dirty="0">
              <a:solidFill>
                <a:schemeClr val="tx1"/>
              </a:solidFill>
              <a:latin typeface="Arial" panose="020B0604020202020204" pitchFamily="34" charset="0"/>
              <a:cs typeface="Arial" panose="020B0604020202020204" pitchFamily="34" charset="0"/>
            </a:rPr>
            <a:t>Depends on client/server internetworking</a:t>
          </a:r>
        </a:p>
      </dsp:txBody>
      <dsp:txXfrm>
        <a:off x="0" y="948794"/>
        <a:ext cx="10287000" cy="1293750"/>
      </dsp:txXfrm>
    </dsp:sp>
    <dsp:sp modelId="{A21A0021-00FC-44A4-A983-4C6FE8E46CCC}">
      <dsp:nvSpPr>
        <dsp:cNvPr id="0" name=""/>
        <dsp:cNvSpPr/>
      </dsp:nvSpPr>
      <dsp:spPr>
        <a:xfrm>
          <a:off x="0" y="2242545"/>
          <a:ext cx="10287000" cy="936000"/>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Peer-to-peer internetworking </a:t>
          </a:r>
        </a:p>
      </dsp:txBody>
      <dsp:txXfrm>
        <a:off x="45692" y="2288237"/>
        <a:ext cx="10195616" cy="844616"/>
      </dsp:txXfrm>
    </dsp:sp>
    <dsp:sp modelId="{9646A9F6-3E57-475B-B04D-22496DC6E5F6}">
      <dsp:nvSpPr>
        <dsp:cNvPr id="0" name=""/>
        <dsp:cNvSpPr/>
      </dsp:nvSpPr>
      <dsp:spPr>
        <a:xfrm>
          <a:off x="0" y="3178544"/>
          <a:ext cx="10287000"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612"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chemeClr val="tx1"/>
              </a:solidFill>
              <a:latin typeface="Arial" panose="020B0604020202020204" pitchFamily="34" charset="0"/>
              <a:cs typeface="Arial" panose="020B0604020202020204" pitchFamily="34" charset="0"/>
            </a:rPr>
            <a:t>The use of an enterprise network for peers to exchange messages without depending on a central server to manage connections or message handling</a:t>
          </a:r>
        </a:p>
      </dsp:txBody>
      <dsp:txXfrm>
        <a:off x="0" y="3178544"/>
        <a:ext cx="10287000" cy="828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837416-C939-489C-9293-E8973CBF81C2}">
      <dsp:nvSpPr>
        <dsp:cNvPr id="0" name=""/>
        <dsp:cNvSpPr/>
      </dsp:nvSpPr>
      <dsp:spPr>
        <a:xfrm>
          <a:off x="39" y="522314"/>
          <a:ext cx="3798093" cy="1519237"/>
        </a:xfrm>
        <a:prstGeom prst="rect">
          <a:avLst/>
        </a:prstGeom>
        <a:solidFill>
          <a:schemeClr val="bg2">
            <a:lumMod val="9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latin typeface="Arial" panose="020B0604020202020204" pitchFamily="34" charset="0"/>
              <a:cs typeface="Arial" panose="020B0604020202020204" pitchFamily="34" charset="0"/>
            </a:rPr>
            <a:t>Intranet</a:t>
          </a:r>
        </a:p>
      </dsp:txBody>
      <dsp:txXfrm>
        <a:off x="39" y="522314"/>
        <a:ext cx="3798093" cy="1519237"/>
      </dsp:txXfrm>
    </dsp:sp>
    <dsp:sp modelId="{2D0A056D-3F4F-4199-8C1F-BC2BDB788D88}">
      <dsp:nvSpPr>
        <dsp:cNvPr id="0" name=""/>
        <dsp:cNvSpPr/>
      </dsp:nvSpPr>
      <dsp:spPr>
        <a:xfrm>
          <a:off x="39" y="2041552"/>
          <a:ext cx="3798093" cy="2854800"/>
        </a:xfrm>
        <a:prstGeom prst="rect">
          <a:avLst/>
        </a:prstGeom>
        <a:solidFill>
          <a:schemeClr val="accent2">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a:solidFill>
                <a:schemeClr val="tx1"/>
              </a:solidFill>
              <a:latin typeface="Arial" panose="020B0604020202020204" pitchFamily="34" charset="0"/>
              <a:cs typeface="Arial" panose="020B0604020202020204" pitchFamily="34" charset="0"/>
            </a:rPr>
            <a:t>An internal network that only employees can access</a:t>
          </a:r>
        </a:p>
        <a:p>
          <a:pPr marL="228600" lvl="1" indent="-228600" algn="l" defTabSz="977900">
            <a:lnSpc>
              <a:spcPct val="90000"/>
            </a:lnSpc>
            <a:spcBef>
              <a:spcPct val="0"/>
            </a:spcBef>
            <a:spcAft>
              <a:spcPct val="15000"/>
            </a:spcAft>
            <a:buChar char="•"/>
          </a:pPr>
          <a:r>
            <a:rPr lang="en-US" sz="2200" kern="1200" dirty="0">
              <a:solidFill>
                <a:schemeClr val="tx1"/>
              </a:solidFill>
              <a:latin typeface="Arial" panose="020B0604020202020204" pitchFamily="34" charset="0"/>
              <a:cs typeface="Arial" panose="020B0604020202020204" pitchFamily="34" charset="0"/>
            </a:rPr>
            <a:t>A private network within that organization’s IP network infrastructure</a:t>
          </a:r>
        </a:p>
      </dsp:txBody>
      <dsp:txXfrm>
        <a:off x="39" y="2041552"/>
        <a:ext cx="3798093" cy="2854800"/>
      </dsp:txXfrm>
    </dsp:sp>
    <dsp:sp modelId="{B476C039-4A19-4781-A321-1458847A5DDC}">
      <dsp:nvSpPr>
        <dsp:cNvPr id="0" name=""/>
        <dsp:cNvSpPr/>
      </dsp:nvSpPr>
      <dsp:spPr>
        <a:xfrm>
          <a:off x="4329866" y="522314"/>
          <a:ext cx="3798093" cy="1519237"/>
        </a:xfrm>
        <a:prstGeom prst="rect">
          <a:avLst/>
        </a:prstGeom>
        <a:solidFill>
          <a:schemeClr val="bg2">
            <a:lumMod val="9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latin typeface="Arial" panose="020B0604020202020204" pitchFamily="34" charset="0"/>
              <a:cs typeface="Arial" panose="020B0604020202020204" pitchFamily="34" charset="0"/>
            </a:rPr>
            <a:t>Extranet</a:t>
          </a:r>
        </a:p>
      </dsp:txBody>
      <dsp:txXfrm>
        <a:off x="4329866" y="522314"/>
        <a:ext cx="3798093" cy="1519237"/>
      </dsp:txXfrm>
    </dsp:sp>
    <dsp:sp modelId="{3754874E-B9A3-4445-8639-D2F5C8DE4C2F}">
      <dsp:nvSpPr>
        <dsp:cNvPr id="0" name=""/>
        <dsp:cNvSpPr/>
      </dsp:nvSpPr>
      <dsp:spPr>
        <a:xfrm>
          <a:off x="4329866" y="2041552"/>
          <a:ext cx="3798093" cy="2854800"/>
        </a:xfrm>
        <a:prstGeom prst="rect">
          <a:avLst/>
        </a:prstGeom>
        <a:solidFill>
          <a:schemeClr val="accent2">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a:solidFill>
                <a:schemeClr val="tx1"/>
              </a:solidFill>
              <a:latin typeface="Arial" panose="020B0604020202020204" pitchFamily="34" charset="0"/>
              <a:cs typeface="Arial" panose="020B0604020202020204" pitchFamily="34" charset="0"/>
            </a:rPr>
            <a:t>A remotely accessible network that an organization makes accessible to its business partners and suppliers through the public Internet</a:t>
          </a:r>
        </a:p>
      </dsp:txBody>
      <dsp:txXfrm>
        <a:off x="4329866" y="2041552"/>
        <a:ext cx="3798093" cy="28548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DE8842-13D5-4689-A9BB-A1CE0221D471}">
      <dsp:nvSpPr>
        <dsp:cNvPr id="0" name=""/>
        <dsp:cNvSpPr/>
      </dsp:nvSpPr>
      <dsp:spPr>
        <a:xfrm>
          <a:off x="0" y="36859"/>
          <a:ext cx="10287000" cy="823680"/>
        </a:xfrm>
        <a:prstGeom prst="roundRect">
          <a:avLst/>
        </a:prstGeom>
        <a:solidFill>
          <a:schemeClr val="accent2">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Interconnects two networks that use different protocols</a:t>
          </a:r>
        </a:p>
      </dsp:txBody>
      <dsp:txXfrm>
        <a:off x="40209" y="77068"/>
        <a:ext cx="10206582" cy="743262"/>
      </dsp:txXfrm>
    </dsp:sp>
    <dsp:sp modelId="{452FD10D-1424-49E4-87BC-60EA3963EBCB}">
      <dsp:nvSpPr>
        <dsp:cNvPr id="0" name=""/>
        <dsp:cNvSpPr/>
      </dsp:nvSpPr>
      <dsp:spPr>
        <a:xfrm>
          <a:off x="0" y="987259"/>
          <a:ext cx="10287000" cy="823680"/>
        </a:xfrm>
        <a:prstGeom prst="roundRect">
          <a:avLst/>
        </a:prstGeom>
        <a:solidFill>
          <a:schemeClr val="accent2">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Translates network packets from one network protocol to another (unlike a brouter)</a:t>
          </a:r>
        </a:p>
      </dsp:txBody>
      <dsp:txXfrm>
        <a:off x="40209" y="1027468"/>
        <a:ext cx="10206582" cy="743262"/>
      </dsp:txXfrm>
    </dsp:sp>
    <dsp:sp modelId="{2A6AD264-A5FF-4B77-B28A-76B31F3035B3}">
      <dsp:nvSpPr>
        <dsp:cNvPr id="0" name=""/>
        <dsp:cNvSpPr/>
      </dsp:nvSpPr>
      <dsp:spPr>
        <a:xfrm>
          <a:off x="0" y="1937659"/>
          <a:ext cx="10287000" cy="823680"/>
        </a:xfrm>
        <a:prstGeom prst="roundRect">
          <a:avLst/>
        </a:prstGeom>
        <a:solidFill>
          <a:schemeClr val="accent2">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Main job is to translate all incoming packets to a protocol compatible with the destination network</a:t>
          </a:r>
        </a:p>
      </dsp:txBody>
      <dsp:txXfrm>
        <a:off x="40209" y="1977868"/>
        <a:ext cx="10206582" cy="743262"/>
      </dsp:txXfrm>
    </dsp:sp>
    <dsp:sp modelId="{141A513E-5E67-41C3-801A-F68DC81EE426}">
      <dsp:nvSpPr>
        <dsp:cNvPr id="0" name=""/>
        <dsp:cNvSpPr/>
      </dsp:nvSpPr>
      <dsp:spPr>
        <a:xfrm>
          <a:off x="0" y="2888059"/>
          <a:ext cx="10287000" cy="823680"/>
        </a:xfrm>
        <a:prstGeom prst="roundRect">
          <a:avLst/>
        </a:prstGeom>
        <a:solidFill>
          <a:schemeClr val="accent2">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Is commonly placed at entry and exit points of a network</a:t>
          </a:r>
        </a:p>
      </dsp:txBody>
      <dsp:txXfrm>
        <a:off x="40209" y="2928268"/>
        <a:ext cx="10206582" cy="743262"/>
      </dsp:txXfrm>
    </dsp:sp>
    <dsp:sp modelId="{581CA4A7-360A-4C64-AF37-D0C067272A77}">
      <dsp:nvSpPr>
        <dsp:cNvPr id="0" name=""/>
        <dsp:cNvSpPr/>
      </dsp:nvSpPr>
      <dsp:spPr>
        <a:xfrm>
          <a:off x="0" y="3838460"/>
          <a:ext cx="10287000" cy="823680"/>
        </a:xfrm>
        <a:prstGeom prst="roundRect">
          <a:avLst/>
        </a:prstGeom>
        <a:solidFill>
          <a:schemeClr val="accent2">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Commonly runs either as software on a computer or as a device that performs the same functions as a router</a:t>
          </a:r>
        </a:p>
      </dsp:txBody>
      <dsp:txXfrm>
        <a:off x="40209" y="3878669"/>
        <a:ext cx="10206582" cy="74326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9334DD-2E06-4CE7-9EC6-3EE1DA522D87}">
      <dsp:nvSpPr>
        <dsp:cNvPr id="0" name=""/>
        <dsp:cNvSpPr/>
      </dsp:nvSpPr>
      <dsp:spPr>
        <a:xfrm>
          <a:off x="3013" y="795399"/>
          <a:ext cx="2390923" cy="14345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latin typeface="Arial" panose="020B0604020202020204" pitchFamily="34" charset="0"/>
              <a:cs typeface="Arial" panose="020B0604020202020204" pitchFamily="34" charset="0"/>
            </a:rPr>
            <a:t>Layer 2 versus Layer 3 workstation connectivity</a:t>
          </a:r>
        </a:p>
      </dsp:txBody>
      <dsp:txXfrm>
        <a:off x="3013" y="795399"/>
        <a:ext cx="2390923" cy="1434554"/>
      </dsp:txXfrm>
    </dsp:sp>
    <dsp:sp modelId="{E21FC9A7-4329-4B75-A4D0-6BCCC952C029}">
      <dsp:nvSpPr>
        <dsp:cNvPr id="0" name=""/>
        <dsp:cNvSpPr/>
      </dsp:nvSpPr>
      <dsp:spPr>
        <a:xfrm>
          <a:off x="2633029" y="795399"/>
          <a:ext cx="2390923" cy="14345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latin typeface="Arial" panose="020B0604020202020204" pitchFamily="34" charset="0"/>
              <a:cs typeface="Arial" panose="020B0604020202020204" pitchFamily="34" charset="0"/>
            </a:rPr>
            <a:t>MAC addressing tables</a:t>
          </a:r>
        </a:p>
      </dsp:txBody>
      <dsp:txXfrm>
        <a:off x="2633029" y="795399"/>
        <a:ext cx="2390923" cy="1434554"/>
      </dsp:txXfrm>
    </dsp:sp>
    <dsp:sp modelId="{72C7B34C-3875-4F22-A743-8137207F83A9}">
      <dsp:nvSpPr>
        <dsp:cNvPr id="0" name=""/>
        <dsp:cNvSpPr/>
      </dsp:nvSpPr>
      <dsp:spPr>
        <a:xfrm>
          <a:off x="5263046" y="795399"/>
          <a:ext cx="2390923" cy="14345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latin typeface="Arial" panose="020B0604020202020204" pitchFamily="34" charset="0"/>
              <a:cs typeface="Arial" panose="020B0604020202020204" pitchFamily="34" charset="0"/>
            </a:rPr>
            <a:t>Forwarding/</a:t>
          </a:r>
          <a:br>
            <a:rPr lang="en-US" sz="2100" kern="1200" dirty="0">
              <a:solidFill>
                <a:schemeClr val="tx1"/>
              </a:solidFill>
              <a:latin typeface="Arial" panose="020B0604020202020204" pitchFamily="34" charset="0"/>
              <a:cs typeface="Arial" panose="020B0604020202020204" pitchFamily="34" charset="0"/>
            </a:rPr>
          </a:br>
          <a:r>
            <a:rPr lang="en-US" sz="2100" kern="1200" dirty="0">
              <a:solidFill>
                <a:schemeClr val="tx1"/>
              </a:solidFill>
              <a:latin typeface="Arial" panose="020B0604020202020204" pitchFamily="34" charset="0"/>
              <a:cs typeface="Arial" panose="020B0604020202020204" pitchFamily="34" charset="0"/>
            </a:rPr>
            <a:t>filtering</a:t>
          </a:r>
        </a:p>
      </dsp:txBody>
      <dsp:txXfrm>
        <a:off x="5263046" y="795399"/>
        <a:ext cx="2390923" cy="1434554"/>
      </dsp:txXfrm>
    </dsp:sp>
    <dsp:sp modelId="{1089151A-7465-4AED-9E43-3630BE2F6E2D}">
      <dsp:nvSpPr>
        <dsp:cNvPr id="0" name=""/>
        <dsp:cNvSpPr/>
      </dsp:nvSpPr>
      <dsp:spPr>
        <a:xfrm>
          <a:off x="7893062" y="795399"/>
          <a:ext cx="2390923" cy="14345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latin typeface="Arial" panose="020B0604020202020204" pitchFamily="34" charset="0"/>
              <a:cs typeface="Arial" panose="020B0604020202020204" pitchFamily="34" charset="0"/>
            </a:rPr>
            <a:t>Preventing broadcast storms caused by loops</a:t>
          </a:r>
        </a:p>
      </dsp:txBody>
      <dsp:txXfrm>
        <a:off x="7893062" y="795399"/>
        <a:ext cx="2390923" cy="1434554"/>
      </dsp:txXfrm>
    </dsp:sp>
    <dsp:sp modelId="{78F5F0F2-85BC-476E-AFB5-464BF0469E14}">
      <dsp:nvSpPr>
        <dsp:cNvPr id="0" name=""/>
        <dsp:cNvSpPr/>
      </dsp:nvSpPr>
      <dsp:spPr>
        <a:xfrm>
          <a:off x="1318021" y="2469046"/>
          <a:ext cx="2390923" cy="14345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latin typeface="Arial" panose="020B0604020202020204" pitchFamily="34" charset="0"/>
              <a:cs typeface="Arial" panose="020B0604020202020204" pitchFamily="34" charset="0"/>
            </a:rPr>
            <a:t>Power over Ethernet (PoE) switch ports</a:t>
          </a:r>
        </a:p>
      </dsp:txBody>
      <dsp:txXfrm>
        <a:off x="1318021" y="2469046"/>
        <a:ext cx="2390923" cy="1434554"/>
      </dsp:txXfrm>
    </dsp:sp>
    <dsp:sp modelId="{024E9ABB-B8BD-4ED2-B7D7-064BC651AB07}">
      <dsp:nvSpPr>
        <dsp:cNvPr id="0" name=""/>
        <dsp:cNvSpPr/>
      </dsp:nvSpPr>
      <dsp:spPr>
        <a:xfrm>
          <a:off x="3948038" y="2469046"/>
          <a:ext cx="2390923" cy="14345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latin typeface="Arial" panose="020B0604020202020204" pitchFamily="34" charset="0"/>
              <a:cs typeface="Arial" panose="020B0604020202020204" pitchFamily="34" charset="0"/>
            </a:rPr>
            <a:t>Virtual LANs (VLANs)</a:t>
          </a:r>
        </a:p>
      </dsp:txBody>
      <dsp:txXfrm>
        <a:off x="3948038" y="2469046"/>
        <a:ext cx="2390923" cy="1434554"/>
      </dsp:txXfrm>
    </dsp:sp>
    <dsp:sp modelId="{C5AC515F-DA2B-4D66-BE15-39F60EFB7C92}">
      <dsp:nvSpPr>
        <dsp:cNvPr id="0" name=""/>
        <dsp:cNvSpPr/>
      </dsp:nvSpPr>
      <dsp:spPr>
        <a:xfrm>
          <a:off x="6578054" y="2469046"/>
          <a:ext cx="2390923" cy="14345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latin typeface="Arial" panose="020B0604020202020204" pitchFamily="34" charset="0"/>
              <a:cs typeface="Arial" panose="020B0604020202020204" pitchFamily="34" charset="0"/>
            </a:rPr>
            <a:t>Layer 2 or Layer 3 switch resiliency</a:t>
          </a:r>
        </a:p>
      </dsp:txBody>
      <dsp:txXfrm>
        <a:off x="6578054" y="2469046"/>
        <a:ext cx="2390923" cy="143455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840086-B6BC-4EEC-8CDD-5310A7A43C66}">
      <dsp:nvSpPr>
        <dsp:cNvPr id="0" name=""/>
        <dsp:cNvSpPr/>
      </dsp:nvSpPr>
      <dsp:spPr>
        <a:xfrm rot="16200000">
          <a:off x="131962" y="-126813"/>
          <a:ext cx="4699000" cy="4952627"/>
        </a:xfrm>
        <a:prstGeom prst="flowChartManualOperation">
          <a:avLst/>
        </a:prstGeom>
        <a:noFill/>
        <a:ln w="12700" cap="flat" cmpd="sng" algn="ctr">
          <a:solidFill>
            <a:srgbClr val="FFC42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0" tIns="0" rIns="139700" bIns="0" numCol="1" spcCol="1270" anchor="ctr" anchorCtr="0">
          <a:noAutofit/>
        </a:bodyPr>
        <a:lstStyle/>
        <a:p>
          <a:pPr marL="0" lvl="0" indent="0" algn="ctr" defTabSz="977900">
            <a:lnSpc>
              <a:spcPct val="90000"/>
            </a:lnSpc>
            <a:spcBef>
              <a:spcPct val="0"/>
            </a:spcBef>
            <a:spcAft>
              <a:spcPct val="35000"/>
            </a:spcAft>
            <a:buNone/>
          </a:pPr>
          <a:r>
            <a:rPr lang="en-US" sz="2200" b="1" kern="1200" dirty="0">
              <a:solidFill>
                <a:srgbClr val="3C4743"/>
              </a:solidFill>
              <a:latin typeface="Arial" panose="020B0604020202020204" pitchFamily="34" charset="0"/>
              <a:cs typeface="Arial" panose="020B0604020202020204" pitchFamily="34" charset="0"/>
            </a:rPr>
            <a:t>Cut-through switching</a:t>
          </a:r>
        </a:p>
        <a:p>
          <a:pPr marL="0" lvl="0" indent="0" algn="ctr"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As LAN switch reads the destination MAC address, it starts to forward the packet to the destination and does not examine the entire frame</a:t>
          </a:r>
        </a:p>
        <a:p>
          <a:pPr marL="0" lvl="0" indent="0" algn="ctr"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Increases network throughput and performance</a:t>
          </a:r>
        </a:p>
      </dsp:txBody>
      <dsp:txXfrm rot="5400000">
        <a:off x="5149" y="939800"/>
        <a:ext cx="4952627" cy="2819400"/>
      </dsp:txXfrm>
    </dsp:sp>
    <dsp:sp modelId="{42FBA2BC-1BA6-44B9-BC37-ED7B23AC603E}">
      <dsp:nvSpPr>
        <dsp:cNvPr id="0" name=""/>
        <dsp:cNvSpPr/>
      </dsp:nvSpPr>
      <dsp:spPr>
        <a:xfrm rot="16200000">
          <a:off x="5456037" y="-126813"/>
          <a:ext cx="4699000" cy="4952627"/>
        </a:xfrm>
        <a:prstGeom prst="flowChartManualOperation">
          <a:avLst/>
        </a:prstGeom>
        <a:noFill/>
        <a:ln w="12700" cap="flat" cmpd="sng" algn="ctr">
          <a:solidFill>
            <a:srgbClr val="FFC42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0" tIns="0" rIns="139700" bIns="0" numCol="1" spcCol="1270" anchor="ctr" anchorCtr="0">
          <a:noAutofit/>
        </a:bodyPr>
        <a:lstStyle/>
        <a:p>
          <a:pPr marL="0" lvl="0" indent="0" algn="ctr" defTabSz="977900">
            <a:lnSpc>
              <a:spcPct val="90000"/>
            </a:lnSpc>
            <a:spcBef>
              <a:spcPct val="0"/>
            </a:spcBef>
            <a:spcAft>
              <a:spcPct val="35000"/>
            </a:spcAft>
            <a:buNone/>
          </a:pPr>
          <a:r>
            <a:rPr lang="en-US" sz="2200" b="1" kern="1200" dirty="0">
              <a:solidFill>
                <a:srgbClr val="3C4743"/>
              </a:solidFill>
              <a:latin typeface="Arial" panose="020B0604020202020204" pitchFamily="34" charset="0"/>
              <a:cs typeface="Arial" panose="020B0604020202020204" pitchFamily="34" charset="0"/>
            </a:rPr>
            <a:t>Store-and-forward switching</a:t>
          </a:r>
        </a:p>
        <a:p>
          <a:pPr marL="0" lvl="0" indent="0" algn="ctr" defTabSz="977900">
            <a:lnSpc>
              <a:spcPct val="90000"/>
            </a:lnSpc>
            <a:spcBef>
              <a:spcPct val="0"/>
            </a:spcBef>
            <a:spcAft>
              <a:spcPct val="35000"/>
            </a:spcAft>
            <a:buNone/>
          </a:pPr>
          <a:r>
            <a:rPr lang="en-US" sz="2200" b="0" kern="1200" dirty="0">
              <a:solidFill>
                <a:srgbClr val="3C4743"/>
              </a:solidFill>
              <a:latin typeface="Arial" panose="020B0604020202020204" pitchFamily="34" charset="0"/>
              <a:cs typeface="Arial" panose="020B0604020202020204" pitchFamily="34" charset="0"/>
            </a:rPr>
            <a:t>LA</a:t>
          </a:r>
          <a:r>
            <a:rPr lang="en-US" sz="2200" kern="1200" dirty="0">
              <a:solidFill>
                <a:srgbClr val="3C4743"/>
              </a:solidFill>
              <a:latin typeface="Arial" panose="020B0604020202020204" pitchFamily="34" charset="0"/>
              <a:cs typeface="Arial" panose="020B0604020202020204" pitchFamily="34" charset="0"/>
            </a:rPr>
            <a:t>N switches must receive the entire Ethernet frame and make forwarding decision based on MAC address table</a:t>
          </a:r>
        </a:p>
        <a:p>
          <a:pPr marL="0" lvl="0" indent="0" algn="ctr"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Device can drop any packets with errors prior to forwarding them</a:t>
          </a:r>
        </a:p>
        <a:p>
          <a:pPr marL="0" lvl="0" indent="0" algn="ctr"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Uses less of a network’s capacity but increases latency</a:t>
          </a:r>
        </a:p>
      </dsp:txBody>
      <dsp:txXfrm rot="5400000">
        <a:off x="5329224" y="939800"/>
        <a:ext cx="4952627" cy="281940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5">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default#6">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latin typeface="Arial" panose="020B0604020202020204" pitchFamily="34"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EBDA6D-DC69-4DCE-BAF7-6763517D3376}" type="datetimeFigureOut">
              <a:rPr lang="en-US">
                <a:latin typeface="Arial" panose="020B0604020202020204" pitchFamily="34" charset="0"/>
              </a:rPr>
              <a:pPr/>
              <a:t>9/20/2023</a:t>
            </a:fld>
            <a:endParaRPr dirty="0">
              <a:latin typeface="Arial" panose="020B0604020202020204" pitchFamily="34"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latin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977E94-A6AB-4E02-8E43-E89F9CF4757F}" type="slidenum">
              <a:rPr>
                <a:latin typeface="Arial" panose="020B0604020202020204" pitchFamily="34" charset="0"/>
              </a:rPr>
              <a:pPr/>
              <a:t>‹#›</a:t>
            </a:fld>
            <a:endParaRPr dirty="0">
              <a:latin typeface="Arial" panose="020B0604020202020204" pitchFamily="34" charset="0"/>
            </a:endParaRPr>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237F6C43-988E-4257-9A1C-C162EF036D58}" type="datetimeFigureOut">
              <a:rPr lang="en-US" smtClean="0"/>
              <a:pPr/>
              <a:t>9/20/2023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DED491D0-8E1B-49C7-849B-A28568D94497}" type="slidenum">
              <a:rPr lang="en-US" smtClean="0"/>
              <a:pPr/>
              <a:t>‹#›</a:t>
            </a:fld>
            <a:endParaRPr lang="en-US" dirty="0"/>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Created in the 1970s</a:t>
            </a:r>
          </a:p>
          <a:p>
            <a:r>
              <a:rPr lang="en-US" dirty="0"/>
              <a:t>Created as a new communication standard</a:t>
            </a:r>
          </a:p>
          <a:p>
            <a:endParaRPr lang="en-US" dirty="0"/>
          </a:p>
          <a:p>
            <a:r>
              <a:rPr lang="en-US" dirty="0"/>
              <a:t>Why is it important? </a:t>
            </a:r>
            <a:r>
              <a:rPr lang="en-US" dirty="0">
                <a:sym typeface="Wingdings" panose="05000000000000000000" pitchFamily="2" charset="2"/>
              </a:rPr>
              <a:t> helps with troubleshooting (what layer problem is it?)</a:t>
            </a:r>
          </a:p>
        </p:txBody>
      </p:sp>
      <p:sp>
        <p:nvSpPr>
          <p:cNvPr id="4" name="Slide Number Placeholder 3"/>
          <p:cNvSpPr>
            <a:spLocks noGrp="1"/>
          </p:cNvSpPr>
          <p:nvPr>
            <p:ph type="sldNum" sz="quarter" idx="5"/>
          </p:nvPr>
        </p:nvSpPr>
        <p:spPr/>
        <p:txBody>
          <a:bodyPr/>
          <a:lstStyle/>
          <a:p>
            <a:fld id="{DED491D0-8E1B-49C7-849B-A28568D94497}" type="slidenum">
              <a:rPr lang="en-US" smtClean="0"/>
              <a:pPr/>
              <a:t>3</a:t>
            </a:fld>
            <a:endParaRPr lang="en-US" dirty="0"/>
          </a:p>
        </p:txBody>
      </p:sp>
    </p:spTree>
    <p:extLst>
      <p:ext uri="{BB962C8B-B14F-4D97-AF65-F5344CB8AC3E}">
        <p14:creationId xmlns:p14="http://schemas.microsoft.com/office/powerpoint/2010/main" val="4271630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r>
              <a:rPr lang="en-US" dirty="0"/>
              <a:t>Packets use multiple paths (examines packet destination MAC and selects best outbound port, receiver reassembles packets to construct the full message) – more scalable</a:t>
            </a:r>
          </a:p>
          <a:p>
            <a:endParaRPr lang="en-US" dirty="0"/>
          </a:p>
          <a:p>
            <a:r>
              <a:rPr lang="en-US" dirty="0"/>
              <a:t>Disadvantage: higher transmission delay/latency</a:t>
            </a:r>
          </a:p>
          <a:p>
            <a:endParaRPr lang="en-US" dirty="0"/>
          </a:p>
          <a:p>
            <a:r>
              <a:rPr lang="en-US" dirty="0"/>
              <a:t>To transform packets into messages:</a:t>
            </a:r>
          </a:p>
          <a:p>
            <a:pPr marL="228600" indent="-228600">
              <a:buAutoNum type="arabicPeriod"/>
            </a:pPr>
            <a:r>
              <a:rPr lang="en-US" dirty="0" err="1"/>
              <a:t>Resequence</a:t>
            </a:r>
            <a:r>
              <a:rPr lang="en-US" dirty="0"/>
              <a:t> out of order packets</a:t>
            </a:r>
          </a:p>
          <a:p>
            <a:pPr marL="228600" indent="-228600">
              <a:buAutoNum type="arabicPeriod"/>
            </a:pPr>
            <a:r>
              <a:rPr lang="en-US" dirty="0"/>
              <a:t>Identify missing packets and request resends</a:t>
            </a:r>
          </a:p>
          <a:p>
            <a:pPr marL="228600" indent="-228600">
              <a:buAutoNum type="arabicPeriod"/>
            </a:pPr>
            <a:r>
              <a:rPr lang="en-US" dirty="0" err="1"/>
              <a:t>Reassmble</a:t>
            </a:r>
            <a:r>
              <a:rPr lang="en-US" dirty="0"/>
              <a:t> the complete message</a:t>
            </a:r>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9/20/2023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16</a:t>
            </a:fld>
            <a:endParaRPr lang="en-US" dirty="0"/>
          </a:p>
        </p:txBody>
      </p:sp>
    </p:spTree>
    <p:extLst>
      <p:ext uri="{BB962C8B-B14F-4D97-AF65-F5344CB8AC3E}">
        <p14:creationId xmlns:p14="http://schemas.microsoft.com/office/powerpoint/2010/main" val="1259190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IP – TCP, UDP, ATP, SCTP, NFP, FCP</a:t>
            </a:r>
          </a:p>
          <a:p>
            <a:r>
              <a:rPr lang="en-US" dirty="0"/>
              <a:t>Network presence is expressed as an IP address – identifies a device as a unique node</a:t>
            </a:r>
          </a:p>
          <a:p>
            <a:endParaRPr lang="en-US" dirty="0"/>
          </a:p>
          <a:p>
            <a:r>
              <a:rPr lang="en-US" dirty="0"/>
              <a:t>TCP – syn, syn/ack, ack</a:t>
            </a:r>
          </a:p>
          <a:p>
            <a:r>
              <a:rPr lang="en-US" dirty="0"/>
              <a:t>UDP – connection-less protocol (not guaranteed, it’s up to destination to receive the whole message)</a:t>
            </a:r>
          </a:p>
        </p:txBody>
      </p:sp>
      <p:sp>
        <p:nvSpPr>
          <p:cNvPr id="4" name="Slide Number Placeholder 3"/>
          <p:cNvSpPr>
            <a:spLocks noGrp="1"/>
          </p:cNvSpPr>
          <p:nvPr>
            <p:ph type="sldNum" sz="quarter" idx="5"/>
          </p:nvPr>
        </p:nvSpPr>
        <p:spPr/>
        <p:txBody>
          <a:bodyPr/>
          <a:lstStyle/>
          <a:p>
            <a:fld id="{DED491D0-8E1B-49C7-849B-A28568D94497}" type="slidenum">
              <a:rPr lang="en-US" smtClean="0"/>
              <a:pPr/>
              <a:t>17</a:t>
            </a:fld>
            <a:endParaRPr lang="en-US" dirty="0"/>
          </a:p>
        </p:txBody>
      </p:sp>
    </p:spTree>
    <p:extLst>
      <p:ext uri="{BB962C8B-B14F-4D97-AF65-F5344CB8AC3E}">
        <p14:creationId xmlns:p14="http://schemas.microsoft.com/office/powerpoint/2010/main" val="3280494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r>
              <a:rPr lang="en-US" dirty="0"/>
              <a:t>Results in lower TCO (total cost of ownership)</a:t>
            </a:r>
          </a:p>
          <a:p>
            <a:endParaRPr lang="en-US" dirty="0"/>
          </a:p>
          <a:p>
            <a:r>
              <a:rPr lang="en-US" dirty="0"/>
              <a:t>Advantages: paradigm shift from circuit-switched voice communications to IP-based communications</a:t>
            </a:r>
          </a:p>
          <a:p>
            <a:r>
              <a:rPr lang="en-US" dirty="0"/>
              <a:t>Collaboration: online app that allows multiple users to share and view the same info on a master computer or controller</a:t>
            </a:r>
          </a:p>
          <a:p>
            <a:endParaRPr lang="en-US" dirty="0"/>
          </a:p>
          <a:p>
            <a:r>
              <a:rPr lang="en-US" dirty="0"/>
              <a:t>Between two IP addresses are routers and switches routing the traffics</a:t>
            </a:r>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9/20/2023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18</a:t>
            </a:fld>
            <a:endParaRPr lang="en-US" dirty="0"/>
          </a:p>
        </p:txBody>
      </p:sp>
    </p:spTree>
    <p:extLst>
      <p:ext uri="{BB962C8B-B14F-4D97-AF65-F5344CB8AC3E}">
        <p14:creationId xmlns:p14="http://schemas.microsoft.com/office/powerpoint/2010/main" val="32036502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9/20/2023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19</a:t>
            </a:fld>
            <a:endParaRPr lang="en-US" dirty="0"/>
          </a:p>
        </p:txBody>
      </p:sp>
    </p:spTree>
    <p:extLst>
      <p:ext uri="{BB962C8B-B14F-4D97-AF65-F5344CB8AC3E}">
        <p14:creationId xmlns:p14="http://schemas.microsoft.com/office/powerpoint/2010/main" val="3577895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r>
              <a:rPr lang="en-US" dirty="0"/>
              <a:t>Router puts the traffic on the Internet</a:t>
            </a:r>
          </a:p>
          <a:p>
            <a:r>
              <a:rPr lang="en-US" dirty="0"/>
              <a:t>Before your traffic gets to the Internet, it has to go to the router to help you get there</a:t>
            </a:r>
          </a:p>
          <a:p>
            <a:r>
              <a:rPr lang="en-US" dirty="0"/>
              <a:t>It resides on Layer 3 (cannot get on the Internet without this layer)</a:t>
            </a:r>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9/20/2023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20</a:t>
            </a:fld>
            <a:endParaRPr lang="en-US" dirty="0"/>
          </a:p>
        </p:txBody>
      </p:sp>
    </p:spTree>
    <p:extLst>
      <p:ext uri="{BB962C8B-B14F-4D97-AF65-F5344CB8AC3E}">
        <p14:creationId xmlns:p14="http://schemas.microsoft.com/office/powerpoint/2010/main" val="1227796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9/20/2023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21</a:t>
            </a:fld>
            <a:endParaRPr lang="en-US" dirty="0"/>
          </a:p>
        </p:txBody>
      </p:sp>
    </p:spTree>
    <p:extLst>
      <p:ext uri="{BB962C8B-B14F-4D97-AF65-F5344CB8AC3E}">
        <p14:creationId xmlns:p14="http://schemas.microsoft.com/office/powerpoint/2010/main" val="38445691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9/20/2023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22</a:t>
            </a:fld>
            <a:endParaRPr lang="en-US" dirty="0"/>
          </a:p>
        </p:txBody>
      </p:sp>
    </p:spTree>
    <p:extLst>
      <p:ext uri="{BB962C8B-B14F-4D97-AF65-F5344CB8AC3E}">
        <p14:creationId xmlns:p14="http://schemas.microsoft.com/office/powerpoint/2010/main" val="16428791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Ring—A shared ring connecting multiple devices together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Bus—A shared network transmission medium allowing only one device to communicate at a single time</a:t>
            </a:r>
          </a:p>
          <a:p>
            <a:pPr marL="171450" indent="-171450">
              <a:buFont typeface="Arial" panose="020B0604020202020204" pitchFamily="34" charset="0"/>
              <a:buChar char="•"/>
            </a:pPr>
            <a:r>
              <a:rPr lang="en-US" dirty="0"/>
              <a:t>Star—A star-wired connection aggregation point, typically from a wiring closet (like </a:t>
            </a:r>
            <a:r>
              <a:rPr lang="en-US"/>
              <a:t>a cable modem)</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Point-to-point—A direct link or connection between two devices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Mesh—Multipoint connections and direct links between network devices</a:t>
            </a:r>
          </a:p>
          <a:p>
            <a:pPr marL="171450" indent="-171450">
              <a:buFont typeface="Arial" panose="020B0604020202020204" pitchFamily="34" charset="0"/>
              <a:buChar char="•"/>
            </a:pPr>
            <a:r>
              <a:rPr lang="en-US" dirty="0"/>
              <a:t>Hybrid/star-wired bus—Also known as a tree topology; a shared, star-wired connection aggregation point to a LAN switch</a:t>
            </a:r>
          </a:p>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9/20/2023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23</a:t>
            </a:fld>
            <a:endParaRPr lang="en-US" dirty="0"/>
          </a:p>
        </p:txBody>
      </p:sp>
    </p:spTree>
    <p:extLst>
      <p:ext uri="{BB962C8B-B14F-4D97-AF65-F5344CB8AC3E}">
        <p14:creationId xmlns:p14="http://schemas.microsoft.com/office/powerpoint/2010/main" val="21707287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Legacy – host-based systems, central computer w/ many users connected directly to it, used terminal to access central computer</a:t>
            </a:r>
          </a:p>
          <a:p>
            <a:r>
              <a:rPr lang="en-IN" dirty="0"/>
              <a:t>Terminal – device that has a keyboard + monitor that can input data to central computer </a:t>
            </a:r>
          </a:p>
          <a:p>
            <a:r>
              <a:rPr lang="en-IN" dirty="0"/>
              <a:t>Dumb terminals – terminals that’d send and receive characters to/from central computer</a:t>
            </a:r>
          </a:p>
          <a:p>
            <a:r>
              <a:rPr lang="en-IN" dirty="0"/>
              <a:t>Serial communications – terminal would do the dumb terminal in a serial fashion</a:t>
            </a:r>
          </a:p>
        </p:txBody>
      </p:sp>
      <p:sp>
        <p:nvSpPr>
          <p:cNvPr id="4" name="Slide Number Placeholder 3"/>
          <p:cNvSpPr>
            <a:spLocks noGrp="1"/>
          </p:cNvSpPr>
          <p:nvPr>
            <p:ph type="sldNum" sz="quarter" idx="5"/>
          </p:nvPr>
        </p:nvSpPr>
        <p:spPr/>
        <p:txBody>
          <a:bodyPr/>
          <a:lstStyle/>
          <a:p>
            <a:fld id="{DED491D0-8E1B-49C7-849B-A28568D94497}" type="slidenum">
              <a:rPr lang="en-US" smtClean="0"/>
              <a:pPr/>
              <a:t>24</a:t>
            </a:fld>
            <a:endParaRPr lang="en-US" dirty="0"/>
          </a:p>
        </p:txBody>
      </p:sp>
    </p:spTree>
    <p:extLst>
      <p:ext uri="{BB962C8B-B14F-4D97-AF65-F5344CB8AC3E}">
        <p14:creationId xmlns:p14="http://schemas.microsoft.com/office/powerpoint/2010/main" val="28546705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491D0-8E1B-49C7-849B-A28568D94497}" type="slidenum">
              <a:rPr lang="en-US" smtClean="0"/>
              <a:pPr/>
              <a:t>25</a:t>
            </a:fld>
            <a:endParaRPr lang="en-US" dirty="0"/>
          </a:p>
        </p:txBody>
      </p:sp>
    </p:spTree>
    <p:extLst>
      <p:ext uri="{BB962C8B-B14F-4D97-AF65-F5344CB8AC3E}">
        <p14:creationId xmlns:p14="http://schemas.microsoft.com/office/powerpoint/2010/main" val="2461514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SSH instead of Telnet</a:t>
            </a:r>
          </a:p>
          <a:p>
            <a:r>
              <a:rPr lang="en-US" dirty="0"/>
              <a:t>TCP – layer 4</a:t>
            </a:r>
          </a:p>
          <a:p>
            <a:r>
              <a:rPr lang="en-US" dirty="0"/>
              <a:t>IP – layer 3</a:t>
            </a:r>
          </a:p>
        </p:txBody>
      </p:sp>
      <p:sp>
        <p:nvSpPr>
          <p:cNvPr id="4" name="Slide Number Placeholder 3"/>
          <p:cNvSpPr>
            <a:spLocks noGrp="1"/>
          </p:cNvSpPr>
          <p:nvPr>
            <p:ph type="sldNum" sz="quarter" idx="5"/>
          </p:nvPr>
        </p:nvSpPr>
        <p:spPr/>
        <p:txBody>
          <a:bodyPr/>
          <a:lstStyle/>
          <a:p>
            <a:fld id="{DED491D0-8E1B-49C7-849B-A28568D94497}" type="slidenum">
              <a:rPr lang="en-US" smtClean="0"/>
              <a:pPr/>
              <a:t>4</a:t>
            </a:fld>
            <a:endParaRPr lang="en-US" dirty="0"/>
          </a:p>
        </p:txBody>
      </p:sp>
    </p:spTree>
    <p:extLst>
      <p:ext uri="{BB962C8B-B14F-4D97-AF65-F5344CB8AC3E}">
        <p14:creationId xmlns:p14="http://schemas.microsoft.com/office/powerpoint/2010/main" val="23683043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9/20/2023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26</a:t>
            </a:fld>
            <a:endParaRPr lang="en-US" dirty="0"/>
          </a:p>
        </p:txBody>
      </p:sp>
    </p:spTree>
    <p:extLst>
      <p:ext uri="{BB962C8B-B14F-4D97-AF65-F5344CB8AC3E}">
        <p14:creationId xmlns:p14="http://schemas.microsoft.com/office/powerpoint/2010/main" val="42139280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r>
              <a:rPr lang="en-US" dirty="0"/>
              <a:t>Hub – multiport broadcast domain in which each Ethernet frame and signal is transmitted through each physical port</a:t>
            </a:r>
          </a:p>
          <a:p>
            <a:r>
              <a:rPr lang="en-US" dirty="0"/>
              <a:t>Switch – multiport broadcast domain in which each physical port is its own Ethernet LAN segment</a:t>
            </a:r>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9/20/2023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29</a:t>
            </a:fld>
            <a:endParaRPr lang="en-US" dirty="0"/>
          </a:p>
        </p:txBody>
      </p:sp>
    </p:spTree>
    <p:extLst>
      <p:ext uri="{BB962C8B-B14F-4D97-AF65-F5344CB8AC3E}">
        <p14:creationId xmlns:p14="http://schemas.microsoft.com/office/powerpoint/2010/main" val="19844759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Fully connected mesh – high fault tolerance (drawback = # of connections)</a:t>
            </a:r>
          </a:p>
        </p:txBody>
      </p:sp>
      <p:sp>
        <p:nvSpPr>
          <p:cNvPr id="4" name="Slide Number Placeholder 3"/>
          <p:cNvSpPr>
            <a:spLocks noGrp="1"/>
          </p:cNvSpPr>
          <p:nvPr>
            <p:ph type="sldNum" sz="quarter" idx="5"/>
          </p:nvPr>
        </p:nvSpPr>
        <p:spPr/>
        <p:txBody>
          <a:bodyPr/>
          <a:lstStyle/>
          <a:p>
            <a:fld id="{DED491D0-8E1B-49C7-849B-A28568D94497}" type="slidenum">
              <a:rPr lang="en-US" smtClean="0"/>
              <a:pPr/>
              <a:t>30</a:t>
            </a:fld>
            <a:endParaRPr lang="en-US" dirty="0"/>
          </a:p>
        </p:txBody>
      </p:sp>
    </p:spTree>
    <p:extLst>
      <p:ext uri="{BB962C8B-B14F-4D97-AF65-F5344CB8AC3E}">
        <p14:creationId xmlns:p14="http://schemas.microsoft.com/office/powerpoint/2010/main" val="5758283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r>
              <a:rPr lang="en-US" dirty="0"/>
              <a:t>Data link – 2</a:t>
            </a:r>
          </a:p>
          <a:p>
            <a:r>
              <a:rPr lang="en-US" dirty="0"/>
              <a:t>Device must be able to speak layer 2 language</a:t>
            </a:r>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9/20/2023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31</a:t>
            </a:fld>
            <a:endParaRPr lang="en-US" dirty="0"/>
          </a:p>
        </p:txBody>
      </p:sp>
    </p:spTree>
    <p:extLst>
      <p:ext uri="{BB962C8B-B14F-4D97-AF65-F5344CB8AC3E}">
        <p14:creationId xmlns:p14="http://schemas.microsoft.com/office/powerpoint/2010/main" val="4448191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9/20/2023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32</a:t>
            </a:fld>
            <a:endParaRPr lang="en-US" dirty="0"/>
          </a:p>
        </p:txBody>
      </p:sp>
    </p:spTree>
    <p:extLst>
      <p:ext uri="{BB962C8B-B14F-4D97-AF65-F5344CB8AC3E}">
        <p14:creationId xmlns:p14="http://schemas.microsoft.com/office/powerpoint/2010/main" val="7572785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r>
              <a:rPr lang="en-US" dirty="0"/>
              <a:t>1. </a:t>
            </a:r>
            <a:r>
              <a:rPr lang="en-US" dirty="0" err="1"/>
              <a:t>Clearpass</a:t>
            </a:r>
            <a:r>
              <a:rPr lang="en-US" dirty="0"/>
              <a:t> (where server OS is in datacenter and user requests everyday)</a:t>
            </a:r>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9/20/2023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33</a:t>
            </a:fld>
            <a:endParaRPr lang="en-US" dirty="0"/>
          </a:p>
        </p:txBody>
      </p:sp>
    </p:spTree>
    <p:extLst>
      <p:ext uri="{BB962C8B-B14F-4D97-AF65-F5344CB8AC3E}">
        <p14:creationId xmlns:p14="http://schemas.microsoft.com/office/powerpoint/2010/main" val="631617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9/20/2023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34</a:t>
            </a:fld>
            <a:endParaRPr lang="en-US" dirty="0"/>
          </a:p>
        </p:txBody>
      </p:sp>
    </p:spTree>
    <p:extLst>
      <p:ext uri="{BB962C8B-B14F-4D97-AF65-F5344CB8AC3E}">
        <p14:creationId xmlns:p14="http://schemas.microsoft.com/office/powerpoint/2010/main" val="38024097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9/20/2023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35</a:t>
            </a:fld>
            <a:endParaRPr lang="en-US" dirty="0"/>
          </a:p>
        </p:txBody>
      </p:sp>
    </p:spTree>
    <p:extLst>
      <p:ext uri="{BB962C8B-B14F-4D97-AF65-F5344CB8AC3E}">
        <p14:creationId xmlns:p14="http://schemas.microsoft.com/office/powerpoint/2010/main" val="23511732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r>
              <a:rPr lang="en-US" dirty="0"/>
              <a:t>Network bridge – device w/ 2 network interface cards so that it can connect to both networks</a:t>
            </a:r>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9/20/2023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36</a:t>
            </a:fld>
            <a:endParaRPr lang="en-US" dirty="0"/>
          </a:p>
        </p:txBody>
      </p:sp>
    </p:spTree>
    <p:extLst>
      <p:ext uri="{BB962C8B-B14F-4D97-AF65-F5344CB8AC3E}">
        <p14:creationId xmlns:p14="http://schemas.microsoft.com/office/powerpoint/2010/main" val="26744540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9/20/2023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37</a:t>
            </a:fld>
            <a:endParaRPr lang="en-US" dirty="0"/>
          </a:p>
        </p:txBody>
      </p:sp>
    </p:spTree>
    <p:extLst>
      <p:ext uri="{BB962C8B-B14F-4D97-AF65-F5344CB8AC3E}">
        <p14:creationId xmlns:p14="http://schemas.microsoft.com/office/powerpoint/2010/main" val="720102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491D0-8E1B-49C7-849B-A28568D94497}" type="slidenum">
              <a:rPr lang="en-US" smtClean="0"/>
              <a:pPr/>
              <a:t>7</a:t>
            </a:fld>
            <a:endParaRPr lang="en-US" dirty="0"/>
          </a:p>
        </p:txBody>
      </p:sp>
    </p:spTree>
    <p:extLst>
      <p:ext uri="{BB962C8B-B14F-4D97-AF65-F5344CB8AC3E}">
        <p14:creationId xmlns:p14="http://schemas.microsoft.com/office/powerpoint/2010/main" val="25816578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9/20/2023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38</a:t>
            </a:fld>
            <a:endParaRPr lang="en-US" dirty="0"/>
          </a:p>
        </p:txBody>
      </p:sp>
    </p:spTree>
    <p:extLst>
      <p:ext uri="{BB962C8B-B14F-4D97-AF65-F5344CB8AC3E}">
        <p14:creationId xmlns:p14="http://schemas.microsoft.com/office/powerpoint/2010/main" val="4357734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9/20/2023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39</a:t>
            </a:fld>
            <a:endParaRPr lang="en-US" dirty="0"/>
          </a:p>
        </p:txBody>
      </p:sp>
    </p:spTree>
    <p:extLst>
      <p:ext uri="{BB962C8B-B14F-4D97-AF65-F5344CB8AC3E}">
        <p14:creationId xmlns:p14="http://schemas.microsoft.com/office/powerpoint/2010/main" val="500499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9/20/2023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40</a:t>
            </a:fld>
            <a:endParaRPr lang="en-US" dirty="0"/>
          </a:p>
        </p:txBody>
      </p:sp>
    </p:spTree>
    <p:extLst>
      <p:ext uri="{BB962C8B-B14F-4D97-AF65-F5344CB8AC3E}">
        <p14:creationId xmlns:p14="http://schemas.microsoft.com/office/powerpoint/2010/main" val="10469407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9/20/2023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41</a:t>
            </a:fld>
            <a:endParaRPr lang="en-US" dirty="0"/>
          </a:p>
        </p:txBody>
      </p:sp>
    </p:spTree>
    <p:extLst>
      <p:ext uri="{BB962C8B-B14F-4D97-AF65-F5344CB8AC3E}">
        <p14:creationId xmlns:p14="http://schemas.microsoft.com/office/powerpoint/2010/main" val="20047380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9/20/2023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42</a:t>
            </a:fld>
            <a:endParaRPr lang="en-US" dirty="0"/>
          </a:p>
        </p:txBody>
      </p:sp>
    </p:spTree>
    <p:extLst>
      <p:ext uri="{BB962C8B-B14F-4D97-AF65-F5344CB8AC3E}">
        <p14:creationId xmlns:p14="http://schemas.microsoft.com/office/powerpoint/2010/main" val="29698274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9/20/2023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43</a:t>
            </a:fld>
            <a:endParaRPr lang="en-US" dirty="0"/>
          </a:p>
        </p:txBody>
      </p:sp>
    </p:spTree>
    <p:extLst>
      <p:ext uri="{BB962C8B-B14F-4D97-AF65-F5344CB8AC3E}">
        <p14:creationId xmlns:p14="http://schemas.microsoft.com/office/powerpoint/2010/main" val="6416170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Switching subdivides a network into multiple small networks.</a:t>
            </a:r>
          </a:p>
          <a:p>
            <a:pPr marL="171450" indent="-171450">
              <a:buFont typeface="Arial" panose="020B0604020202020204" pitchFamily="34" charset="0"/>
              <a:buChar char="•"/>
            </a:pPr>
            <a:r>
              <a:rPr lang="en-US" dirty="0"/>
              <a:t>The bridge or switch only sends packets to their destination network segment, so they can help reduce overall traffic and collisions.</a:t>
            </a:r>
          </a:p>
          <a:p>
            <a:pPr marL="171450" indent="-171450">
              <a:buFont typeface="Arial" panose="020B0604020202020204" pitchFamily="34" charset="0"/>
              <a:buChar char="•"/>
            </a:pPr>
            <a:r>
              <a:rPr lang="en-US" dirty="0"/>
              <a:t>You will only reduce overall congestion with a good network design and proper network segmentation.</a:t>
            </a:r>
          </a:p>
          <a:p>
            <a:pPr marL="171450" indent="-171450">
              <a:buFont typeface="Arial" panose="020B0604020202020204" pitchFamily="34" charset="0"/>
              <a:buChar char="•"/>
            </a:pPr>
            <a:r>
              <a:rPr lang="en-US" dirty="0"/>
              <a:t>A bridge or switch that forwards almost all traffic is not optimal.</a:t>
            </a:r>
          </a:p>
          <a:p>
            <a:pPr marL="171450" indent="-171450">
              <a:buFont typeface="Arial" panose="020B0604020202020204" pitchFamily="34" charset="0"/>
              <a:buChar char="•"/>
            </a:pPr>
            <a:r>
              <a:rPr lang="en-US" dirty="0"/>
              <a:t>The bridge or switch can become a traffic bottleneck with traffic entering buffer memory or traffic may be dropped.</a:t>
            </a:r>
          </a:p>
          <a:p>
            <a:pPr marL="171450" indent="-171450">
              <a:buFont typeface="Arial" panose="020B0604020202020204" pitchFamily="34" charset="0"/>
              <a:buChar char="•"/>
            </a:pPr>
            <a:r>
              <a:rPr lang="en-US" dirty="0"/>
              <a:t>It’s important to monitor network traffic, perform capacity planning, and provide for network growth and expansion.</a:t>
            </a:r>
          </a:p>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9/20/2023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44</a:t>
            </a:fld>
            <a:endParaRPr lang="en-US" dirty="0"/>
          </a:p>
        </p:txBody>
      </p:sp>
    </p:spTree>
    <p:extLst>
      <p:ext uri="{BB962C8B-B14F-4D97-AF65-F5344CB8AC3E}">
        <p14:creationId xmlns:p14="http://schemas.microsoft.com/office/powerpoint/2010/main" val="15561291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9/20/2023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45</a:t>
            </a:fld>
            <a:endParaRPr lang="en-US" dirty="0"/>
          </a:p>
        </p:txBody>
      </p:sp>
    </p:spTree>
    <p:extLst>
      <p:ext uri="{BB962C8B-B14F-4D97-AF65-F5344CB8AC3E}">
        <p14:creationId xmlns:p14="http://schemas.microsoft.com/office/powerpoint/2010/main" val="13967859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9/20/2023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46</a:t>
            </a:fld>
            <a:endParaRPr lang="en-US" dirty="0"/>
          </a:p>
        </p:txBody>
      </p:sp>
    </p:spTree>
    <p:extLst>
      <p:ext uri="{BB962C8B-B14F-4D97-AF65-F5344CB8AC3E}">
        <p14:creationId xmlns:p14="http://schemas.microsoft.com/office/powerpoint/2010/main" val="18150320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dirty="0">
                <a:solidFill>
                  <a:srgbClr val="3C4743"/>
                </a:solidFill>
                <a:latin typeface="Arial" panose="020B0604020202020204" pitchFamily="34" charset="0"/>
                <a:cs typeface="Arial" panose="020B0604020202020204" pitchFamily="34" charset="0"/>
              </a:rPr>
              <a:t>Store-and-forward switching</a:t>
            </a:r>
          </a:p>
          <a:p>
            <a:pPr marL="171450" lvl="0" indent="-171450">
              <a:buFont typeface="Arial" panose="020B0604020202020204" pitchFamily="34" charset="0"/>
              <a:buChar char="•"/>
            </a:pPr>
            <a:r>
              <a:rPr lang="en-US" sz="1200" dirty="0">
                <a:solidFill>
                  <a:srgbClr val="3C4743"/>
                </a:solidFill>
                <a:latin typeface="Arial" panose="020B0604020202020204" pitchFamily="34" charset="0"/>
                <a:cs typeface="Arial" panose="020B0604020202020204" pitchFamily="34" charset="0"/>
              </a:rPr>
              <a:t>Uses less of a network’s capacity because it never forwards partial Ethernet frames</a:t>
            </a:r>
          </a:p>
          <a:p>
            <a:pPr marL="171450" lvl="0" indent="-171450">
              <a:buFont typeface="Arial" panose="020B0604020202020204" pitchFamily="34" charset="0"/>
              <a:buChar char="•"/>
            </a:pPr>
            <a:r>
              <a:rPr lang="en-US" sz="1200" dirty="0">
                <a:solidFill>
                  <a:srgbClr val="3C4743"/>
                </a:solidFill>
                <a:latin typeface="Arial" panose="020B0604020202020204" pitchFamily="34" charset="0"/>
                <a:cs typeface="Arial" panose="020B0604020202020204" pitchFamily="34" charset="0"/>
              </a:rPr>
              <a:t>Increases latency due to the time required to collect the entire Ethernet frame</a:t>
            </a:r>
          </a:p>
          <a:p>
            <a:endParaRPr lang="en-US" dirty="0"/>
          </a:p>
        </p:txBody>
      </p:sp>
      <p:sp>
        <p:nvSpPr>
          <p:cNvPr id="4" name="Slide Number Placeholder 3"/>
          <p:cNvSpPr>
            <a:spLocks noGrp="1"/>
          </p:cNvSpPr>
          <p:nvPr>
            <p:ph type="sldNum" sz="quarter" idx="5"/>
          </p:nvPr>
        </p:nvSpPr>
        <p:spPr/>
        <p:txBody>
          <a:bodyPr/>
          <a:lstStyle/>
          <a:p>
            <a:fld id="{DED491D0-8E1B-49C7-849B-A28568D94497}" type="slidenum">
              <a:rPr lang="en-US" smtClean="0"/>
              <a:pPr/>
              <a:t>47</a:t>
            </a:fld>
            <a:endParaRPr lang="en-US" dirty="0"/>
          </a:p>
        </p:txBody>
      </p:sp>
    </p:spTree>
    <p:extLst>
      <p:ext uri="{BB962C8B-B14F-4D97-AF65-F5344CB8AC3E}">
        <p14:creationId xmlns:p14="http://schemas.microsoft.com/office/powerpoint/2010/main" val="3749663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OSI reference model – published as a prescriptive model</a:t>
            </a:r>
          </a:p>
          <a:p>
            <a:r>
              <a:rPr lang="en-US" dirty="0"/>
              <a:t>TCP/IP model – descriptive model</a:t>
            </a:r>
          </a:p>
          <a:p>
            <a:endParaRPr lang="en-US" dirty="0"/>
          </a:p>
          <a:p>
            <a:r>
              <a:rPr lang="en-US" dirty="0"/>
              <a:t>Started in the military</a:t>
            </a:r>
          </a:p>
        </p:txBody>
      </p:sp>
      <p:sp>
        <p:nvSpPr>
          <p:cNvPr id="4" name="Slide Number Placeholder 3"/>
          <p:cNvSpPr>
            <a:spLocks noGrp="1"/>
          </p:cNvSpPr>
          <p:nvPr>
            <p:ph type="sldNum" sz="quarter" idx="5"/>
          </p:nvPr>
        </p:nvSpPr>
        <p:spPr/>
        <p:txBody>
          <a:bodyPr/>
          <a:lstStyle/>
          <a:p>
            <a:fld id="{DED491D0-8E1B-49C7-849B-A28568D94497}" type="slidenum">
              <a:rPr lang="en-US" smtClean="0"/>
              <a:pPr/>
              <a:t>10</a:t>
            </a:fld>
            <a:endParaRPr lang="en-US" dirty="0"/>
          </a:p>
        </p:txBody>
      </p:sp>
    </p:spTree>
    <p:extLst>
      <p:ext uri="{BB962C8B-B14F-4D97-AF65-F5344CB8AC3E}">
        <p14:creationId xmlns:p14="http://schemas.microsoft.com/office/powerpoint/2010/main" val="25488068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pPr marL="228600" indent="-228600">
              <a:buAutoNum type="arabicPeriod"/>
            </a:pPr>
            <a:r>
              <a:rPr lang="en-US" dirty="0"/>
              <a:t>IP address (since it’s used by layer 3 devices)</a:t>
            </a:r>
          </a:p>
          <a:p>
            <a:pPr marL="228600" indent="-228600">
              <a:buAutoNum type="arabicPeriod"/>
            </a:pPr>
            <a:r>
              <a:rPr lang="en-US" dirty="0"/>
              <a:t>Specific rule that defines how to handle specific network packets</a:t>
            </a:r>
          </a:p>
          <a:p>
            <a:pPr marL="228600" indent="-228600">
              <a:buAutoNum type="arabicPeriod"/>
            </a:pPr>
            <a:r>
              <a:rPr lang="en-US" dirty="0"/>
              <a:t>A path to a destination that is discovered at runtime, not previously defined</a:t>
            </a:r>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9/20/2023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48</a:t>
            </a:fld>
            <a:endParaRPr lang="en-US" dirty="0"/>
          </a:p>
        </p:txBody>
      </p:sp>
    </p:spTree>
    <p:extLst>
      <p:ext uri="{BB962C8B-B14F-4D97-AF65-F5344CB8AC3E}">
        <p14:creationId xmlns:p14="http://schemas.microsoft.com/office/powerpoint/2010/main" val="16138769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 storage types – SAN (storage area network), NAS (network attached storage)</a:t>
            </a:r>
          </a:p>
        </p:txBody>
      </p:sp>
      <p:sp>
        <p:nvSpPr>
          <p:cNvPr id="4" name="Slide Number Placeholder 3"/>
          <p:cNvSpPr>
            <a:spLocks noGrp="1"/>
          </p:cNvSpPr>
          <p:nvPr>
            <p:ph type="sldNum" sz="quarter" idx="5"/>
          </p:nvPr>
        </p:nvSpPr>
        <p:spPr/>
        <p:txBody>
          <a:bodyPr/>
          <a:lstStyle/>
          <a:p>
            <a:fld id="{DED491D0-8E1B-49C7-849B-A28568D94497}" type="slidenum">
              <a:rPr lang="en-US" smtClean="0"/>
              <a:pPr/>
              <a:t>49</a:t>
            </a:fld>
            <a:endParaRPr lang="en-US" dirty="0"/>
          </a:p>
        </p:txBody>
      </p:sp>
    </p:spTree>
    <p:extLst>
      <p:ext uri="{BB962C8B-B14F-4D97-AF65-F5344CB8AC3E}">
        <p14:creationId xmlns:p14="http://schemas.microsoft.com/office/powerpoint/2010/main" val="16541530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9/20/2023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50</a:t>
            </a:fld>
            <a:endParaRPr lang="en-US" dirty="0"/>
          </a:p>
        </p:txBody>
      </p:sp>
    </p:spTree>
    <p:extLst>
      <p:ext uri="{BB962C8B-B14F-4D97-AF65-F5344CB8AC3E}">
        <p14:creationId xmlns:p14="http://schemas.microsoft.com/office/powerpoint/2010/main" val="1073993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 DHCP, HTTP, IMAP, FTP, POP, SIP (most visible)</a:t>
            </a:r>
          </a:p>
          <a:p>
            <a:r>
              <a:rPr lang="en-US" dirty="0"/>
              <a:t>Transport: Data arrives in same state in which it was sent, missing data is retransmitted, duplicate data is dropped, data is in the correct order, network path problems handled – TCP and UDP</a:t>
            </a:r>
          </a:p>
          <a:p>
            <a:r>
              <a:rPr lang="en-US" dirty="0"/>
              <a:t>Internet: IP and protocols that support it – ICMP, </a:t>
            </a:r>
            <a:r>
              <a:rPr lang="en-US" dirty="0" err="1"/>
              <a:t>IPSec</a:t>
            </a:r>
            <a:endParaRPr lang="en-US" dirty="0"/>
          </a:p>
          <a:p>
            <a:r>
              <a:rPr lang="en-US" dirty="0"/>
              <a:t>Network access: ARP, L2TP, PPP, MAC</a:t>
            </a:r>
          </a:p>
        </p:txBody>
      </p:sp>
      <p:sp>
        <p:nvSpPr>
          <p:cNvPr id="4" name="Slide Number Placeholder 3"/>
          <p:cNvSpPr>
            <a:spLocks noGrp="1"/>
          </p:cNvSpPr>
          <p:nvPr>
            <p:ph type="sldNum" sz="quarter" idx="5"/>
          </p:nvPr>
        </p:nvSpPr>
        <p:spPr/>
        <p:txBody>
          <a:bodyPr/>
          <a:lstStyle/>
          <a:p>
            <a:fld id="{DED491D0-8E1B-49C7-849B-A28568D94497}" type="slidenum">
              <a:rPr lang="en-US" smtClean="0"/>
              <a:pPr/>
              <a:t>11</a:t>
            </a:fld>
            <a:endParaRPr lang="en-US" dirty="0"/>
          </a:p>
        </p:txBody>
      </p:sp>
    </p:spTree>
    <p:extLst>
      <p:ext uri="{BB962C8B-B14F-4D97-AF65-F5344CB8AC3E}">
        <p14:creationId xmlns:p14="http://schemas.microsoft.com/office/powerpoint/2010/main" val="1568765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9/20/2023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12</a:t>
            </a:fld>
            <a:endParaRPr lang="en-US" dirty="0"/>
          </a:p>
        </p:txBody>
      </p:sp>
    </p:spTree>
    <p:extLst>
      <p:ext uri="{BB962C8B-B14F-4D97-AF65-F5344CB8AC3E}">
        <p14:creationId xmlns:p14="http://schemas.microsoft.com/office/powerpoint/2010/main" val="3167815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9/20/2023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13</a:t>
            </a:fld>
            <a:endParaRPr lang="en-US" dirty="0"/>
          </a:p>
        </p:txBody>
      </p:sp>
    </p:spTree>
    <p:extLst>
      <p:ext uri="{BB962C8B-B14F-4D97-AF65-F5344CB8AC3E}">
        <p14:creationId xmlns:p14="http://schemas.microsoft.com/office/powerpoint/2010/main" val="6356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Analog signals – POTS and PSTN</a:t>
            </a:r>
          </a:p>
        </p:txBody>
      </p:sp>
      <p:sp>
        <p:nvSpPr>
          <p:cNvPr id="4" name="Slide Number Placeholder 3"/>
          <p:cNvSpPr>
            <a:spLocks noGrp="1"/>
          </p:cNvSpPr>
          <p:nvPr>
            <p:ph type="sldNum" sz="quarter" idx="5"/>
          </p:nvPr>
        </p:nvSpPr>
        <p:spPr/>
        <p:txBody>
          <a:bodyPr/>
          <a:lstStyle/>
          <a:p>
            <a:fld id="{DED491D0-8E1B-49C7-849B-A28568D94497}" type="slidenum">
              <a:rPr lang="en-US" smtClean="0"/>
              <a:pPr/>
              <a:t>14</a:t>
            </a:fld>
            <a:endParaRPr lang="en-US" dirty="0"/>
          </a:p>
        </p:txBody>
      </p:sp>
    </p:spTree>
    <p:extLst>
      <p:ext uri="{BB962C8B-B14F-4D97-AF65-F5344CB8AC3E}">
        <p14:creationId xmlns:p14="http://schemas.microsoft.com/office/powerpoint/2010/main" val="2802545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r>
              <a:rPr lang="en-US" dirty="0"/>
              <a:t>Packets travel in one path (complete message for integrity, little overhead in sending messages so real-time communication w/o delays)</a:t>
            </a:r>
          </a:p>
          <a:p>
            <a:endParaRPr lang="en-US" dirty="0"/>
          </a:p>
          <a:p>
            <a:r>
              <a:rPr lang="en-US" dirty="0"/>
              <a:t>Disadvantages: expensive, fewer users can access available circuits</a:t>
            </a:r>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9/20/2023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15</a:t>
            </a:fld>
            <a:endParaRPr lang="en-US" dirty="0"/>
          </a:p>
        </p:txBody>
      </p:sp>
    </p:spTree>
    <p:extLst>
      <p:ext uri="{BB962C8B-B14F-4D97-AF65-F5344CB8AC3E}">
        <p14:creationId xmlns:p14="http://schemas.microsoft.com/office/powerpoint/2010/main" val="19862095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invGray">
      <p:bgPr>
        <a:solidFill>
          <a:srgbClr val="003B74"/>
        </a:solidFill>
        <a:effectLst/>
      </p:bgPr>
    </p:bg>
    <p:spTree>
      <p:nvGrpSpPr>
        <p:cNvPr id="1" name=""/>
        <p:cNvGrpSpPr/>
        <p:nvPr/>
      </p:nvGrpSpPr>
      <p:grpSpPr>
        <a:xfrm>
          <a:off x="0" y="0"/>
          <a:ext cx="0" cy="0"/>
          <a:chOff x="0" y="0"/>
          <a:chExt cx="0" cy="0"/>
        </a:xfrm>
      </p:grpSpPr>
      <p:sp>
        <p:nvSpPr>
          <p:cNvPr id="9" name="Rectangle 8"/>
          <p:cNvSpPr/>
          <p:nvPr/>
        </p:nvSpPr>
        <p:spPr>
          <a:xfrm>
            <a:off x="0" y="1851660"/>
            <a:ext cx="12192000" cy="377190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10" name="Rectangle 9"/>
          <p:cNvSpPr/>
          <p:nvPr/>
        </p:nvSpPr>
        <p:spPr>
          <a:xfrm>
            <a:off x="-1" y="701802"/>
            <a:ext cx="12192001" cy="10332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2" name="Title 1"/>
          <p:cNvSpPr>
            <a:spLocks noGrp="1"/>
          </p:cNvSpPr>
          <p:nvPr>
            <p:ph type="ctrTitle" hasCustomPrompt="1"/>
          </p:nvPr>
        </p:nvSpPr>
        <p:spPr bwMode="black">
          <a:xfrm>
            <a:off x="882217" y="2200275"/>
            <a:ext cx="6421553" cy="3074670"/>
          </a:xfrm>
          <a:noFill/>
        </p:spPr>
        <p:txBody>
          <a:bodyPr lIns="0" tIns="0" rIns="0" bIns="0" anchor="ctr" anchorCtr="0">
            <a:normAutofit/>
          </a:bodyPr>
          <a:lstStyle>
            <a:lvl1pPr algn="l">
              <a:lnSpc>
                <a:spcPct val="90000"/>
              </a:lnSpc>
              <a:defRPr sz="6000" b="1">
                <a:solidFill>
                  <a:schemeClr val="tx1"/>
                </a:solidFill>
              </a:defRPr>
            </a:lvl1pPr>
          </a:lstStyle>
          <a:p>
            <a:r>
              <a:rPr lang="en-US" dirty="0"/>
              <a:t>Chapter Title</a:t>
            </a:r>
            <a:endParaRPr dirty="0"/>
          </a:p>
        </p:txBody>
      </p:sp>
      <p:sp>
        <p:nvSpPr>
          <p:cNvPr id="3" name="Subtitle 2"/>
          <p:cNvSpPr>
            <a:spLocks noGrp="1"/>
          </p:cNvSpPr>
          <p:nvPr>
            <p:ph type="subTitle" idx="1" hasCustomPrompt="1"/>
          </p:nvPr>
        </p:nvSpPr>
        <p:spPr>
          <a:xfrm>
            <a:off x="882217" y="845820"/>
            <a:ext cx="6524423" cy="777639"/>
          </a:xfrm>
        </p:spPr>
        <p:txBody>
          <a:bodyPr lIns="0" tIns="0" rIns="0" bIns="0" anchor="ctr" anchorCtr="0">
            <a:normAutofit/>
          </a:bodyPr>
          <a:lstStyle>
            <a:lvl1pPr marL="0" indent="0" algn="l">
              <a:spcBef>
                <a:spcPts val="0"/>
              </a:spcBef>
              <a:buNone/>
              <a:defRPr sz="3200" b="1">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1</a:t>
            </a:r>
            <a:endParaRPr dirty="0"/>
          </a:p>
        </p:txBody>
      </p:sp>
      <p:sp>
        <p:nvSpPr>
          <p:cNvPr id="7" name="Picture Placeholder 6">
            <a:extLst>
              <a:ext uri="{FF2B5EF4-FFF2-40B4-BE49-F238E27FC236}">
                <a16:creationId xmlns:a16="http://schemas.microsoft.com/office/drawing/2014/main" id="{EC9CFE91-0E8B-934B-8D25-5CBB7FD65D50}"/>
              </a:ext>
            </a:extLst>
          </p:cNvPr>
          <p:cNvSpPr>
            <a:spLocks noGrp="1"/>
          </p:cNvSpPr>
          <p:nvPr>
            <p:ph type="pic" sz="quarter" idx="10"/>
          </p:nvPr>
        </p:nvSpPr>
        <p:spPr>
          <a:xfrm>
            <a:off x="8100060" y="388500"/>
            <a:ext cx="3604981" cy="6081000"/>
          </a:xfrm>
        </p:spPr>
        <p:txBody>
          <a:bodyPr/>
          <a:lstStyle/>
          <a:p>
            <a:endParaRPr lang="en-US" dirty="0"/>
          </a:p>
        </p:txBody>
      </p:sp>
      <p:sp>
        <p:nvSpPr>
          <p:cNvPr id="17" name="Rectangle 16">
            <a:extLst>
              <a:ext uri="{FF2B5EF4-FFF2-40B4-BE49-F238E27FC236}">
                <a16:creationId xmlns:a16="http://schemas.microsoft.com/office/drawing/2014/main" id="{BEEECFBC-FB4D-9945-A4FF-28E342055AC3}"/>
              </a:ext>
            </a:extLst>
          </p:cNvPr>
          <p:cNvSpPr/>
          <p:nvPr userDrawn="1"/>
        </p:nvSpPr>
        <p:spPr>
          <a:xfrm>
            <a:off x="0" y="6503670"/>
            <a:ext cx="12192000" cy="215444"/>
          </a:xfrm>
          <a:prstGeom prst="rect">
            <a:avLst/>
          </a:prstGeom>
        </p:spPr>
        <p:txBody>
          <a:bodyPr wrap="square">
            <a:spAutoFit/>
          </a:bodyPr>
          <a:lstStyle/>
          <a:p>
            <a:pPr algn="ctr"/>
            <a:r>
              <a:rPr lang="en-US" sz="800" dirty="0">
                <a:solidFill>
                  <a:schemeClr val="bg2"/>
                </a:solidFill>
                <a:latin typeface="Arial" panose="020B0604020202020204" pitchFamily="34" charset="0"/>
                <a:cs typeface="Arial" panose="020B0604020202020204" pitchFamily="34" charset="0"/>
              </a:rPr>
              <a:t>Copyright © 2022 by Jones &amp; Bartlett Learning, LLC an Ascend Learning Company. www.jblearning.com.</a:t>
            </a:r>
          </a:p>
        </p:txBody>
      </p:sp>
    </p:spTree>
    <p:custDataLst>
      <p:tags r:id="rId1"/>
    </p:custDataLst>
    <p:extLst>
      <p:ext uri="{BB962C8B-B14F-4D97-AF65-F5344CB8AC3E}">
        <p14:creationId xmlns:p14="http://schemas.microsoft.com/office/powerpoint/2010/main" val="304754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1E3BDFD-7FA5-2143-88E5-0CEE0A6011AD}"/>
              </a:ext>
            </a:extLst>
          </p:cNvPr>
          <p:cNvSpPr/>
          <p:nvPr userDrawn="1"/>
        </p:nvSpPr>
        <p:spPr>
          <a:xfrm>
            <a:off x="0" y="6503670"/>
            <a:ext cx="12192000" cy="215444"/>
          </a:xfrm>
          <a:prstGeom prst="rect">
            <a:avLst/>
          </a:prstGeom>
        </p:spPr>
        <p:txBody>
          <a:bodyPr wrap="square">
            <a:spAutoFit/>
          </a:bodyPr>
          <a:lstStyle/>
          <a:p>
            <a:pPr algn="ctr"/>
            <a:r>
              <a:rPr lang="en-US" sz="800" dirty="0">
                <a:latin typeface="Arial" panose="020B0604020202020204" pitchFamily="34" charset="0"/>
                <a:cs typeface="Arial" panose="020B0604020202020204" pitchFamily="34" charset="0"/>
              </a:rPr>
              <a:t>Copyright © 2022 by Jones &amp; Bartlett Learning, LLC an Ascend Learning Company. www.jblearning.com. Background texture © Bunphot/Getty Images.</a:t>
            </a:r>
          </a:p>
        </p:txBody>
      </p:sp>
      <p:sp>
        <p:nvSpPr>
          <p:cNvPr id="6" name="Rectangle 5">
            <a:extLst>
              <a:ext uri="{FF2B5EF4-FFF2-40B4-BE49-F238E27FC236}">
                <a16:creationId xmlns:a16="http://schemas.microsoft.com/office/drawing/2014/main" id="{A4FD052D-18CE-1249-A891-AB3E165F4441}"/>
              </a:ext>
            </a:extLst>
          </p:cNvPr>
          <p:cNvSpPr/>
          <p:nvPr userDrawn="1"/>
        </p:nvSpPr>
        <p:spPr>
          <a:xfrm>
            <a:off x="0" y="2274570"/>
            <a:ext cx="12192000" cy="1760220"/>
          </a:xfrm>
          <a:prstGeom prst="rect">
            <a:avLst/>
          </a:prstGeom>
          <a:solidFill>
            <a:srgbClr val="003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a:extLst>
              <a:ext uri="{FF2B5EF4-FFF2-40B4-BE49-F238E27FC236}">
                <a16:creationId xmlns:a16="http://schemas.microsoft.com/office/drawing/2014/main" id="{8C0E0F34-F7A9-8D4B-9F49-A76F8B00661D}"/>
              </a:ext>
            </a:extLst>
          </p:cNvPr>
          <p:cNvSpPr>
            <a:spLocks noGrp="1"/>
          </p:cNvSpPr>
          <p:nvPr>
            <p:ph type="body" sz="quarter" idx="10" hasCustomPrompt="1"/>
          </p:nvPr>
        </p:nvSpPr>
        <p:spPr>
          <a:xfrm>
            <a:off x="935038" y="2571750"/>
            <a:ext cx="10321925" cy="1165225"/>
          </a:xfrm>
        </p:spPr>
        <p:txBody>
          <a:bodyPr anchor="ctr" anchorCtr="0"/>
          <a:lstStyle>
            <a:lvl1pPr marL="0" indent="0" algn="ctr">
              <a:buNone/>
              <a:defRPr sz="4800" b="1">
                <a:solidFill>
                  <a:srgbClr val="FFFFFF"/>
                </a:solidFill>
              </a:defRPr>
            </a:lvl1pPr>
          </a:lstStyle>
          <a:p>
            <a:pPr lvl="0"/>
            <a:r>
              <a:rPr lang="en-US" dirty="0"/>
              <a:t>Divider</a:t>
            </a:r>
          </a:p>
        </p:txBody>
      </p:sp>
    </p:spTree>
    <p:custDataLst>
      <p:tags r:id="rId1"/>
    </p:custDataLst>
    <p:extLst>
      <p:ext uri="{BB962C8B-B14F-4D97-AF65-F5344CB8AC3E}">
        <p14:creationId xmlns:p14="http://schemas.microsoft.com/office/powerpoint/2010/main" val="183029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
        <p:nvSpPr>
          <p:cNvPr id="3" name="Content Placeholder 2"/>
          <p:cNvSpPr>
            <a:spLocks noGrp="1"/>
          </p:cNvSpPr>
          <p:nvPr>
            <p:ph idx="1"/>
          </p:nvPr>
        </p:nvSpPr>
        <p:spPr>
          <a:xfrm>
            <a:off x="925830" y="1490870"/>
            <a:ext cx="10287000" cy="4699047"/>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54133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
        <p:nvSpPr>
          <p:cNvPr id="3" name="Content Placeholder 2"/>
          <p:cNvSpPr>
            <a:spLocks noGrp="1"/>
          </p:cNvSpPr>
          <p:nvPr>
            <p:ph sz="half" idx="1"/>
          </p:nvPr>
        </p:nvSpPr>
        <p:spPr>
          <a:xfrm>
            <a:off x="914400" y="1461052"/>
            <a:ext cx="4855464" cy="47294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6415368" y="1461052"/>
            <a:ext cx="4862232" cy="47294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320104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Text Placeholder 2"/>
          <p:cNvSpPr>
            <a:spLocks noGrp="1"/>
          </p:cNvSpPr>
          <p:nvPr>
            <p:ph type="body" idx="1"/>
          </p:nvPr>
        </p:nvSpPr>
        <p:spPr>
          <a:xfrm>
            <a:off x="777240" y="1496187"/>
            <a:ext cx="4992624" cy="470916"/>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77240" y="2077278"/>
            <a:ext cx="4992624" cy="439083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1" name="Picture Placeholder 10">
            <a:extLst>
              <a:ext uri="{FF2B5EF4-FFF2-40B4-BE49-F238E27FC236}">
                <a16:creationId xmlns:a16="http://schemas.microsoft.com/office/drawing/2014/main" id="{A3169499-437D-8F4D-94AA-E2299357328F}"/>
              </a:ext>
            </a:extLst>
          </p:cNvPr>
          <p:cNvSpPr>
            <a:spLocks noGrp="1"/>
          </p:cNvSpPr>
          <p:nvPr>
            <p:ph type="pic" sz="quarter" idx="10"/>
          </p:nvPr>
        </p:nvSpPr>
        <p:spPr>
          <a:xfrm>
            <a:off x="6096000" y="1496186"/>
            <a:ext cx="5208588" cy="4556743"/>
          </a:xfrm>
        </p:spPr>
        <p:txBody>
          <a:bodyPr/>
          <a:lstStyle/>
          <a:p>
            <a:endParaRPr lang="en-US" dirty="0"/>
          </a:p>
        </p:txBody>
      </p:sp>
      <p:sp>
        <p:nvSpPr>
          <p:cNvPr id="12" name="Text Placeholder 8">
            <a:extLst>
              <a:ext uri="{FF2B5EF4-FFF2-40B4-BE49-F238E27FC236}">
                <a16:creationId xmlns:a16="http://schemas.microsoft.com/office/drawing/2014/main" id="{B116746D-2971-C346-AB96-03BED323E049}"/>
              </a:ext>
            </a:extLst>
          </p:cNvPr>
          <p:cNvSpPr>
            <a:spLocks noGrp="1"/>
          </p:cNvSpPr>
          <p:nvPr>
            <p:ph type="body" sz="quarter" idx="11" hasCustomPrompt="1"/>
          </p:nvPr>
        </p:nvSpPr>
        <p:spPr>
          <a:xfrm>
            <a:off x="6096000" y="6142515"/>
            <a:ext cx="5208588" cy="651192"/>
          </a:xfrm>
        </p:spPr>
        <p:txBody>
          <a:bodyPr/>
          <a:lstStyle>
            <a:lvl1pPr marL="0" indent="0">
              <a:buNone/>
              <a:defRPr sz="1000"/>
            </a:lvl1pPr>
          </a:lstStyle>
          <a:p>
            <a:pPr lvl="0"/>
            <a:r>
              <a:rPr lang="en-US" dirty="0"/>
              <a:t>Credit line FPO</a:t>
            </a:r>
          </a:p>
        </p:txBody>
      </p:sp>
    </p:spTree>
    <p:extLst>
      <p:ext uri="{BB962C8B-B14F-4D97-AF65-F5344CB8AC3E}">
        <p14:creationId xmlns:p14="http://schemas.microsoft.com/office/powerpoint/2010/main" val="426128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Tree>
    <p:extLst>
      <p:ext uri="{BB962C8B-B14F-4D97-AF65-F5344CB8AC3E}">
        <p14:creationId xmlns:p14="http://schemas.microsoft.com/office/powerpoint/2010/main" val="264161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4" name="Text Placeholder 2"/>
          <p:cNvSpPr>
            <a:spLocks noGrp="1"/>
          </p:cNvSpPr>
          <p:nvPr>
            <p:ph type="body" sz="half" idx="2"/>
          </p:nvPr>
        </p:nvSpPr>
        <p:spPr>
          <a:xfrm>
            <a:off x="880110" y="1510748"/>
            <a:ext cx="4246582" cy="4404625"/>
          </a:xfrm>
        </p:spPr>
        <p:txBody>
          <a:bodyPr>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9" name="Text Placeholder 8">
            <a:extLst>
              <a:ext uri="{FF2B5EF4-FFF2-40B4-BE49-F238E27FC236}">
                <a16:creationId xmlns:a16="http://schemas.microsoft.com/office/drawing/2014/main" id="{752B3F09-47B3-324C-BCD8-DE2A52443CC0}"/>
              </a:ext>
            </a:extLst>
          </p:cNvPr>
          <p:cNvSpPr>
            <a:spLocks noGrp="1"/>
          </p:cNvSpPr>
          <p:nvPr>
            <p:ph type="body" sz="quarter" idx="10" hasCustomPrompt="1"/>
          </p:nvPr>
        </p:nvSpPr>
        <p:spPr>
          <a:xfrm>
            <a:off x="5518150" y="6046788"/>
            <a:ext cx="5792992" cy="651192"/>
          </a:xfrm>
        </p:spPr>
        <p:txBody>
          <a:bodyPr/>
          <a:lstStyle>
            <a:lvl1pPr marL="0" indent="0">
              <a:buNone/>
              <a:defRPr sz="1000"/>
            </a:lvl1pPr>
          </a:lstStyle>
          <a:p>
            <a:pPr lvl="0"/>
            <a:r>
              <a:rPr lang="en-US" dirty="0"/>
              <a:t>Credit line FPO</a:t>
            </a:r>
          </a:p>
        </p:txBody>
      </p:sp>
      <p:sp>
        <p:nvSpPr>
          <p:cNvPr id="11" name="Picture Placeholder 10">
            <a:extLst>
              <a:ext uri="{FF2B5EF4-FFF2-40B4-BE49-F238E27FC236}">
                <a16:creationId xmlns:a16="http://schemas.microsoft.com/office/drawing/2014/main" id="{8A3226D5-00A8-E049-8469-4BFBE39DD467}"/>
              </a:ext>
            </a:extLst>
          </p:cNvPr>
          <p:cNvSpPr>
            <a:spLocks noGrp="1"/>
          </p:cNvSpPr>
          <p:nvPr>
            <p:ph type="pic" sz="quarter" idx="11"/>
          </p:nvPr>
        </p:nvSpPr>
        <p:spPr>
          <a:xfrm>
            <a:off x="5518150" y="1508815"/>
            <a:ext cx="5792788" cy="4404624"/>
          </a:xfrm>
        </p:spPr>
        <p:txBody>
          <a:bodyPr/>
          <a:lstStyle/>
          <a:p>
            <a:endParaRPr lang="en-US" dirty="0"/>
          </a:p>
        </p:txBody>
      </p:sp>
    </p:spTree>
    <p:extLst>
      <p:ext uri="{BB962C8B-B14F-4D97-AF65-F5344CB8AC3E}">
        <p14:creationId xmlns:p14="http://schemas.microsoft.com/office/powerpoint/2010/main" val="311474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3" name="Content Placeholder 3"/>
          <p:cNvSpPr>
            <a:spLocks noGrp="1"/>
          </p:cNvSpPr>
          <p:nvPr>
            <p:ph idx="1" hasCustomPrompt="1"/>
          </p:nvPr>
        </p:nvSpPr>
        <p:spPr>
          <a:xfrm>
            <a:off x="921496" y="1461052"/>
            <a:ext cx="3181874" cy="4895328"/>
          </a:xfrm>
        </p:spPr>
        <p:txBody>
          <a:bodyPr>
            <a:normAutofit/>
          </a:bodyPr>
          <a:lstStyle>
            <a:lvl1pPr marL="0" indent="0">
              <a:buNone/>
              <a:defRPr sz="2200"/>
            </a:lvl1pPr>
            <a:lvl2pPr marL="457200" indent="0">
              <a:buNone/>
              <a:defRPr sz="2000"/>
            </a:lvl2pPr>
            <a:lvl3pPr marL="914400" indent="0">
              <a:buNone/>
              <a:defRPr sz="1800"/>
            </a:lvl3pPr>
            <a:lvl4pPr marL="1371600" indent="0">
              <a:buNone/>
              <a:defRPr sz="1600"/>
            </a:lvl4pPr>
            <a:lvl5pPr marL="1828800" indent="0">
              <a:buNone/>
              <a:defRPr sz="1600"/>
            </a:lvl5pPr>
            <a:lvl6pPr>
              <a:defRPr sz="1600"/>
            </a:lvl6pPr>
            <a:lvl7pPr>
              <a:defRPr sz="1600"/>
            </a:lvl7pPr>
            <a:lvl8pPr>
              <a:defRPr sz="1600"/>
            </a:lvl8pPr>
            <a:lvl9pPr>
              <a:defRPr sz="1600"/>
            </a:lvl9pPr>
          </a:lstStyle>
          <a:p>
            <a:pPr lvl="0"/>
            <a:r>
              <a:rPr lang="en-US" dirty="0"/>
              <a:t>Sample text</a:t>
            </a:r>
            <a:endParaRPr dirty="0"/>
          </a:p>
        </p:txBody>
      </p:sp>
      <p:sp>
        <p:nvSpPr>
          <p:cNvPr id="7" name="Content Placeholder 3">
            <a:extLst>
              <a:ext uri="{FF2B5EF4-FFF2-40B4-BE49-F238E27FC236}">
                <a16:creationId xmlns:a16="http://schemas.microsoft.com/office/drawing/2014/main" id="{40A1ED7B-82D7-5A47-A193-C7C24693D3C4}"/>
              </a:ext>
            </a:extLst>
          </p:cNvPr>
          <p:cNvSpPr>
            <a:spLocks noGrp="1"/>
          </p:cNvSpPr>
          <p:nvPr>
            <p:ph idx="10" hasCustomPrompt="1"/>
          </p:nvPr>
        </p:nvSpPr>
        <p:spPr>
          <a:xfrm>
            <a:off x="448765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
        <p:nvSpPr>
          <p:cNvPr id="8" name="Content Placeholder 3">
            <a:extLst>
              <a:ext uri="{FF2B5EF4-FFF2-40B4-BE49-F238E27FC236}">
                <a16:creationId xmlns:a16="http://schemas.microsoft.com/office/drawing/2014/main" id="{43872FE9-5E92-4F44-8A71-024A081C439C}"/>
              </a:ext>
            </a:extLst>
          </p:cNvPr>
          <p:cNvSpPr>
            <a:spLocks noGrp="1"/>
          </p:cNvSpPr>
          <p:nvPr>
            <p:ph idx="11" hasCustomPrompt="1"/>
          </p:nvPr>
        </p:nvSpPr>
        <p:spPr>
          <a:xfrm>
            <a:off x="805381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Tree>
    <p:extLst>
      <p:ext uri="{BB962C8B-B14F-4D97-AF65-F5344CB8AC3E}">
        <p14:creationId xmlns:p14="http://schemas.microsoft.com/office/powerpoint/2010/main" val="3111696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8"/>
          <p:cNvSpPr/>
          <p:nvPr/>
        </p:nvSpPr>
        <p:spPr>
          <a:xfrm>
            <a:off x="0" y="0"/>
            <a:ext cx="12188952" cy="1188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2" name="Title Placeholder 1"/>
          <p:cNvSpPr>
            <a:spLocks noGrp="1"/>
          </p:cNvSpPr>
          <p:nvPr>
            <p:ph type="title"/>
          </p:nvPr>
        </p:nvSpPr>
        <p:spPr bwMode="black">
          <a:xfrm>
            <a:off x="0" y="121033"/>
            <a:ext cx="12192000" cy="1002089"/>
          </a:xfrm>
          <a:prstGeom prst="rect">
            <a:avLst/>
          </a:prstGeom>
          <a:solidFill>
            <a:srgbClr val="003B74"/>
          </a:solidFill>
        </p:spPr>
        <p:txBody>
          <a:bodyPr vert="horz" lIns="914400" tIns="45720" rIns="914400" bIns="45720" rtlCol="0" anchor="ctr">
            <a:normAutofit/>
          </a:bodyPr>
          <a:lstStyle/>
          <a:p>
            <a:r>
              <a:rPr lang="en-US" dirty="0"/>
              <a:t>Click to edit Master title style</a:t>
            </a:r>
            <a:endParaRPr dirty="0"/>
          </a:p>
        </p:txBody>
      </p:sp>
      <p:sp>
        <p:nvSpPr>
          <p:cNvPr id="3" name="Text Placeholder 2"/>
          <p:cNvSpPr>
            <a:spLocks noGrp="1"/>
          </p:cNvSpPr>
          <p:nvPr>
            <p:ph type="body" idx="1"/>
          </p:nvPr>
        </p:nvSpPr>
        <p:spPr>
          <a:xfrm>
            <a:off x="891540" y="2203704"/>
            <a:ext cx="10435590" cy="398621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7" name="Rectangle 6">
            <a:extLst>
              <a:ext uri="{FF2B5EF4-FFF2-40B4-BE49-F238E27FC236}">
                <a16:creationId xmlns:a16="http://schemas.microsoft.com/office/drawing/2014/main" id="{21F38BD8-3F75-CE4C-AFEF-0C6B45F77F8C}"/>
              </a:ext>
            </a:extLst>
          </p:cNvPr>
          <p:cNvSpPr/>
          <p:nvPr userDrawn="1"/>
        </p:nvSpPr>
        <p:spPr>
          <a:xfrm rot="5400000">
            <a:off x="9544258" y="4245031"/>
            <a:ext cx="5010495" cy="215444"/>
          </a:xfrm>
          <a:prstGeom prst="rect">
            <a:avLst/>
          </a:prstGeom>
        </p:spPr>
        <p:txBody>
          <a:bodyPr wrap="square">
            <a:spAutoFit/>
          </a:bodyPr>
          <a:lstStyle/>
          <a:p>
            <a:r>
              <a:rPr lang="en-US" sz="800" dirty="0">
                <a:latin typeface="Arial" panose="020B0604020202020204" pitchFamily="34" charset="0"/>
                <a:cs typeface="Arial" panose="020B0604020202020204" pitchFamily="34" charset="0"/>
              </a:rPr>
              <a:t>Copyright © 2022 by Jones &amp; Bartlett Learning, LLC an Ascend Learning Company. www.jblearning.com</a:t>
            </a:r>
          </a:p>
        </p:txBody>
      </p:sp>
    </p:spTree>
    <p:custDataLst>
      <p:tags r:id="rId10"/>
    </p:custDataLst>
    <p:extLst>
      <p:ext uri="{BB962C8B-B14F-4D97-AF65-F5344CB8AC3E}">
        <p14:creationId xmlns:p14="http://schemas.microsoft.com/office/powerpoint/2010/main" val="2871921020"/>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0" r:id="rId3"/>
    <p:sldLayoutId id="2147483652" r:id="rId4"/>
    <p:sldLayoutId id="2147483653" r:id="rId5"/>
    <p:sldLayoutId id="2147483654" r:id="rId6"/>
    <p:sldLayoutId id="2147483656" r:id="rId7"/>
    <p:sldLayoutId id="2147483657"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5000"/>
        </a:lnSpc>
        <a:spcBef>
          <a:spcPct val="0"/>
        </a:spcBef>
        <a:buNone/>
        <a:defRPr sz="3000" b="1" kern="1200">
          <a:solidFill>
            <a:schemeClr val="bg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0.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5.xml"/><Relationship Id="rId7" Type="http://schemas.openxmlformats.org/officeDocument/2006/relationships/diagramColors" Target="../diagrams/colors1.xml"/><Relationship Id="rId2" Type="http://schemas.openxmlformats.org/officeDocument/2006/relationships/slideLayout" Target="../slideLayouts/slideLayout3.xml"/><Relationship Id="rId1" Type="http://schemas.openxmlformats.org/officeDocument/2006/relationships/tags" Target="../tags/tag1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13.xml"/><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8.xml"/><Relationship Id="rId7" Type="http://schemas.openxmlformats.org/officeDocument/2006/relationships/diagramColors" Target="../diagrams/colors2.xml"/><Relationship Id="rId2" Type="http://schemas.openxmlformats.org/officeDocument/2006/relationships/slideLayout" Target="../slideLayouts/slideLayout3.xml"/><Relationship Id="rId1" Type="http://schemas.openxmlformats.org/officeDocument/2006/relationships/tags" Target="../tags/tag1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5.xml"/><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6.xml"/><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11.xml"/><Relationship Id="rId7" Type="http://schemas.openxmlformats.org/officeDocument/2006/relationships/diagramColors" Target="../diagrams/colors3.xml"/><Relationship Id="rId2" Type="http://schemas.openxmlformats.org/officeDocument/2006/relationships/slideLayout" Target="../slideLayouts/slideLayout3.xml"/><Relationship Id="rId1" Type="http://schemas.openxmlformats.org/officeDocument/2006/relationships/tags" Target="../tags/tag1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13.xml"/><Relationship Id="rId7" Type="http://schemas.openxmlformats.org/officeDocument/2006/relationships/diagramColors" Target="../diagrams/colors4.xml"/><Relationship Id="rId2" Type="http://schemas.openxmlformats.org/officeDocument/2006/relationships/slideLayout" Target="../slideLayouts/slideLayout3.xml"/><Relationship Id="rId1" Type="http://schemas.openxmlformats.org/officeDocument/2006/relationships/tags" Target="../tags/tag19.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20.xml"/><Relationship Id="rId4" Type="http://schemas.openxmlformats.org/officeDocument/2006/relationships/image" Target="../media/image12.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21.xml"/><Relationship Id="rId4" Type="http://schemas.openxmlformats.org/officeDocument/2006/relationships/image" Target="../media/image13.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22.xml"/><Relationship Id="rId4" Type="http://schemas.openxmlformats.org/officeDocument/2006/relationships/image" Target="../media/image14.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23.xml"/><Relationship Id="rId4" Type="http://schemas.openxmlformats.org/officeDocument/2006/relationships/image" Target="../media/image15.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24.xml"/><Relationship Id="rId4" Type="http://schemas.openxmlformats.org/officeDocument/2006/relationships/image" Target="../media/image16.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25.xml"/><Relationship Id="rId4" Type="http://schemas.openxmlformats.org/officeDocument/2006/relationships/image" Target="../media/image17.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26.xml"/><Relationship Id="rId4" Type="http://schemas.openxmlformats.org/officeDocument/2006/relationships/image" Target="../media/image18.jpg"/></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4.xml"/><Relationship Id="rId1" Type="http://schemas.openxmlformats.org/officeDocument/2006/relationships/tags" Target="../tags/tag27.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slideLayout" Target="../slideLayouts/slideLayout4.xml"/><Relationship Id="rId1" Type="http://schemas.openxmlformats.org/officeDocument/2006/relationships/tags" Target="../tags/tag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29.xml"/><Relationship Id="rId4" Type="http://schemas.openxmlformats.org/officeDocument/2006/relationships/image" Target="../media/image2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7.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30.xml"/><Relationship Id="rId5" Type="http://schemas.openxmlformats.org/officeDocument/2006/relationships/image" Target="../media/image23.jpeg"/><Relationship Id="rId4" Type="http://schemas.openxmlformats.org/officeDocument/2006/relationships/image" Target="../media/image22.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31.xml"/><Relationship Id="rId5" Type="http://schemas.openxmlformats.org/officeDocument/2006/relationships/image" Target="../media/image25.svg"/><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32.xml"/><Relationship Id="rId4" Type="http://schemas.openxmlformats.org/officeDocument/2006/relationships/image" Target="../media/image26.jpeg"/></Relationships>
</file>

<file path=ppt/slides/_rels/slide33.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25.xml"/><Relationship Id="rId7" Type="http://schemas.openxmlformats.org/officeDocument/2006/relationships/diagramColors" Target="../diagrams/colors5.xml"/><Relationship Id="rId2" Type="http://schemas.openxmlformats.org/officeDocument/2006/relationships/slideLayout" Target="../slideLayouts/slideLayout3.xml"/><Relationship Id="rId1" Type="http://schemas.openxmlformats.org/officeDocument/2006/relationships/tags" Target="../tags/tag33.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34.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26.xml"/><Relationship Id="rId7" Type="http://schemas.openxmlformats.org/officeDocument/2006/relationships/diagramColors" Target="../diagrams/colors6.xml"/><Relationship Id="rId2" Type="http://schemas.openxmlformats.org/officeDocument/2006/relationships/slideLayout" Target="../slideLayouts/slideLayout3.xml"/><Relationship Id="rId1" Type="http://schemas.openxmlformats.org/officeDocument/2006/relationships/tags" Target="../tags/tag34.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tags" Target="../tags/tag35.xml"/><Relationship Id="rId4" Type="http://schemas.openxmlformats.org/officeDocument/2006/relationships/image" Target="../media/image27.jpe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36.xml"/><Relationship Id="rId5" Type="http://schemas.openxmlformats.org/officeDocument/2006/relationships/image" Target="../media/image29.svg"/><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tags" Target="../tags/tag37.xml"/><Relationship Id="rId4" Type="http://schemas.openxmlformats.org/officeDocument/2006/relationships/image" Target="../media/image30.jpe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tags" Target="../tags/tag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tags" Target="../tags/tag3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xml"/><Relationship Id="rId1" Type="http://schemas.openxmlformats.org/officeDocument/2006/relationships/tags" Target="../tags/tag4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xml"/><Relationship Id="rId1" Type="http://schemas.openxmlformats.org/officeDocument/2006/relationships/tags" Target="../tags/tag41.xml"/><Relationship Id="rId4" Type="http://schemas.openxmlformats.org/officeDocument/2006/relationships/image" Target="../media/image31.jpe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tags" Target="../tags/tag42.xml"/></Relationships>
</file>

<file path=ppt/slides/_rels/slide43.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notesSlide" Target="../notesSlides/notesSlide35.xml"/><Relationship Id="rId7" Type="http://schemas.openxmlformats.org/officeDocument/2006/relationships/diagramColors" Target="../diagrams/colors7.xml"/><Relationship Id="rId2" Type="http://schemas.openxmlformats.org/officeDocument/2006/relationships/slideLayout" Target="../slideLayouts/slideLayout3.xml"/><Relationship Id="rId1" Type="http://schemas.openxmlformats.org/officeDocument/2006/relationships/tags" Target="../tags/tag43.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tags" Target="../tags/tag44.xml"/><Relationship Id="rId4" Type="http://schemas.openxmlformats.org/officeDocument/2006/relationships/image" Target="../media/image32.jpeg"/></Relationships>
</file>

<file path=ppt/slides/_rels/slide45.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notesSlide" Target="../notesSlides/notesSlide37.xml"/><Relationship Id="rId7" Type="http://schemas.openxmlformats.org/officeDocument/2006/relationships/diagramColors" Target="../diagrams/colors8.xml"/><Relationship Id="rId2" Type="http://schemas.openxmlformats.org/officeDocument/2006/relationships/slideLayout" Target="../slideLayouts/slideLayout3.xml"/><Relationship Id="rId1" Type="http://schemas.openxmlformats.org/officeDocument/2006/relationships/tags" Target="../tags/tag45.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xml"/><Relationship Id="rId1" Type="http://schemas.openxmlformats.org/officeDocument/2006/relationships/tags" Target="../tags/tag46.xml"/><Relationship Id="rId4" Type="http://schemas.openxmlformats.org/officeDocument/2006/relationships/image" Target="../media/image33.jpeg"/></Relationships>
</file>

<file path=ppt/slides/_rels/slide47.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notesSlide" Target="../notesSlides/notesSlide39.xml"/><Relationship Id="rId7" Type="http://schemas.openxmlformats.org/officeDocument/2006/relationships/diagramColors" Target="../diagrams/colors9.xml"/><Relationship Id="rId2" Type="http://schemas.openxmlformats.org/officeDocument/2006/relationships/slideLayout" Target="../slideLayouts/slideLayout3.xml"/><Relationship Id="rId1" Type="http://schemas.openxmlformats.org/officeDocument/2006/relationships/tags" Target="../tags/tag47.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48.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notesSlide" Target="../notesSlides/notesSlide40.xml"/><Relationship Id="rId7" Type="http://schemas.openxmlformats.org/officeDocument/2006/relationships/diagramColors" Target="../diagrams/colors10.xml"/><Relationship Id="rId2" Type="http://schemas.openxmlformats.org/officeDocument/2006/relationships/slideLayout" Target="../slideLayouts/slideLayout3.xml"/><Relationship Id="rId1" Type="http://schemas.openxmlformats.org/officeDocument/2006/relationships/tags" Target="../tags/tag48.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49.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notesSlide" Target="../notesSlides/notesSlide41.xml"/><Relationship Id="rId7" Type="http://schemas.openxmlformats.org/officeDocument/2006/relationships/diagramColors" Target="../diagrams/colors11.xml"/><Relationship Id="rId2" Type="http://schemas.openxmlformats.org/officeDocument/2006/relationships/slideLayout" Target="../slideLayouts/slideLayout3.xml"/><Relationship Id="rId1" Type="http://schemas.openxmlformats.org/officeDocument/2006/relationships/tags" Target="../tags/tag49.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3.xml"/><Relationship Id="rId1" Type="http://schemas.openxmlformats.org/officeDocument/2006/relationships/tags" Target="../tags/tag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14">
            <a:extLst>
              <a:ext uri="{FF2B5EF4-FFF2-40B4-BE49-F238E27FC236}">
                <a16:creationId xmlns:a16="http://schemas.microsoft.com/office/drawing/2014/main" id="{CF4F1586-DE6A-1A40-AEF4-23ADA41937E4}"/>
              </a:ext>
            </a:extLst>
          </p:cNvPr>
          <p:cNvSpPr>
            <a:spLocks noGrp="1"/>
          </p:cNvSpPr>
          <p:nvPr>
            <p:ph type="subTitle" idx="1"/>
          </p:nvPr>
        </p:nvSpPr>
        <p:spPr/>
        <p:txBody>
          <a:bodyPr/>
          <a:lstStyle/>
          <a:p>
            <a:r>
              <a:rPr lang="en-US" dirty="0"/>
              <a:t>CHAPTER 3</a:t>
            </a:r>
          </a:p>
        </p:txBody>
      </p:sp>
      <p:sp>
        <p:nvSpPr>
          <p:cNvPr id="19" name="Title 18">
            <a:extLst>
              <a:ext uri="{FF2B5EF4-FFF2-40B4-BE49-F238E27FC236}">
                <a16:creationId xmlns:a16="http://schemas.microsoft.com/office/drawing/2014/main" id="{A58A35F8-EA88-094E-8EAD-88FE6A07C447}"/>
              </a:ext>
            </a:extLst>
          </p:cNvPr>
          <p:cNvSpPr>
            <a:spLocks noGrp="1"/>
          </p:cNvSpPr>
          <p:nvPr>
            <p:ph type="ctrTitle"/>
          </p:nvPr>
        </p:nvSpPr>
        <p:spPr/>
        <p:txBody>
          <a:bodyPr>
            <a:normAutofit fontScale="90000"/>
          </a:bodyPr>
          <a:lstStyle/>
          <a:p>
            <a:r>
              <a:rPr lang="en-US" dirty="0"/>
              <a:t>Circuit-Switched, Packet-Switched, and IP-Based Communications</a:t>
            </a:r>
          </a:p>
        </p:txBody>
      </p:sp>
      <p:pic>
        <p:nvPicPr>
          <p:cNvPr id="23" name="Picture Placeholder 22">
            <a:extLst>
              <a:ext uri="{FF2B5EF4-FFF2-40B4-BE49-F238E27FC236}">
                <a16:creationId xmlns:a16="http://schemas.microsoft.com/office/drawing/2014/main" id="{DE3B0E28-485E-BB45-B53C-65FC375BD23F}"/>
              </a:ext>
            </a:extLst>
          </p:cNvP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tretch>
            <a:fillRect/>
          </a:stretch>
        </p:blipFill>
        <p:spPr>
          <a:xfrm>
            <a:off x="8140977" y="460749"/>
            <a:ext cx="3523146" cy="5936502"/>
          </a:xfrm>
        </p:spPr>
      </p:pic>
    </p:spTree>
    <p:custDataLst>
      <p:tags r:id="rId1"/>
    </p:custDataLst>
    <p:extLst>
      <p:ext uri="{BB962C8B-B14F-4D97-AF65-F5344CB8AC3E}">
        <p14:creationId xmlns:p14="http://schemas.microsoft.com/office/powerpoint/2010/main" val="173269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5818A-807F-49E0-A87E-A5F84A3F26D8}"/>
              </a:ext>
            </a:extLst>
          </p:cNvPr>
          <p:cNvSpPr>
            <a:spLocks noGrp="1"/>
          </p:cNvSpPr>
          <p:nvPr>
            <p:ph type="title"/>
          </p:nvPr>
        </p:nvSpPr>
        <p:spPr/>
        <p:txBody>
          <a:bodyPr/>
          <a:lstStyle/>
          <a:p>
            <a:r>
              <a:rPr lang="en-US" dirty="0">
                <a:ea typeface="ＭＳ Ｐゴシック" pitchFamily="34" charset="-128"/>
              </a:rPr>
              <a:t>TCP/IP Reference Model</a:t>
            </a:r>
            <a:endParaRPr lang="en-US" dirty="0"/>
          </a:p>
        </p:txBody>
      </p:sp>
      <p:sp>
        <p:nvSpPr>
          <p:cNvPr id="3" name="Content Placeholder 2">
            <a:extLst>
              <a:ext uri="{FF2B5EF4-FFF2-40B4-BE49-F238E27FC236}">
                <a16:creationId xmlns:a16="http://schemas.microsoft.com/office/drawing/2014/main" id="{CEAD0991-6B34-4212-819D-14628FF17003}"/>
              </a:ext>
            </a:extLst>
          </p:cNvPr>
          <p:cNvSpPr>
            <a:spLocks noGrp="1"/>
          </p:cNvSpPr>
          <p:nvPr>
            <p:ph sz="half" idx="1"/>
          </p:nvPr>
        </p:nvSpPr>
        <p:spPr>
          <a:solidFill>
            <a:schemeClr val="accent1">
              <a:lumMod val="60000"/>
              <a:lumOff val="40000"/>
            </a:schemeClr>
          </a:solidFill>
          <a:ln>
            <a:noFill/>
          </a:ln>
        </p:spPr>
        <p:txBody>
          <a:bodyPr/>
          <a:lstStyle/>
          <a:p>
            <a:r>
              <a:rPr lang="en-US" dirty="0"/>
              <a:t>Represents the same functionality as the OSI model, but several layers are combined</a:t>
            </a:r>
          </a:p>
          <a:p>
            <a:r>
              <a:rPr lang="en-US" dirty="0"/>
              <a:t>Maps well to the TCP/IP protocol suite</a:t>
            </a:r>
          </a:p>
          <a:p>
            <a:r>
              <a:rPr lang="en-US" dirty="0"/>
              <a:t>Describes how the Internet Protocol suite operates</a:t>
            </a:r>
          </a:p>
          <a:p>
            <a:endParaRPr lang="en-US" dirty="0"/>
          </a:p>
          <a:p>
            <a:pPr marL="0" indent="0">
              <a:buNone/>
            </a:pPr>
            <a:endParaRPr lang="en-US" dirty="0"/>
          </a:p>
        </p:txBody>
      </p:sp>
      <p:pic>
        <p:nvPicPr>
          <p:cNvPr id="8" name="Picture 7" descr="An illustration presents the layers in the O S I and T C P or I P reference models. O S I model has seven layers, and T C P or I P has four layers. Layer 1: data link layer and Layer 2: physical layer, in the O S I model are linked to Layer 1: physical layer, in T C P model. Layer 3: Network, in the O S I model is linked to Layer 2: Network, in T C P model. Layer 4: Transport, in the O S I model is linked to Layer 3: Host-to-Host, in T C P model. Layer 5: Session, Layer 6: Presentation, and Layer 7: Application, in the O S I model are linked to Layer 4: Application in T C P model.&#10;"/>
          <p:cNvPicPr>
            <a:picLocks noChangeAspect="1"/>
          </p:cNvPicPr>
          <p:nvPr/>
        </p:nvPicPr>
        <p:blipFill>
          <a:blip r:embed="rId4" cstate="print"/>
          <a:stretch>
            <a:fillRect/>
          </a:stretch>
        </p:blipFill>
        <p:spPr>
          <a:xfrm>
            <a:off x="6286413" y="1546713"/>
            <a:ext cx="5031443" cy="4276117"/>
          </a:xfrm>
          <a:prstGeom prst="rect">
            <a:avLst/>
          </a:prstGeom>
        </p:spPr>
      </p:pic>
      <p:sp>
        <p:nvSpPr>
          <p:cNvPr id="7" name="Rectangle 6"/>
          <p:cNvSpPr/>
          <p:nvPr/>
        </p:nvSpPr>
        <p:spPr>
          <a:xfrm>
            <a:off x="6178269" y="5847486"/>
            <a:ext cx="5240580" cy="646331"/>
          </a:xfrm>
          <a:prstGeom prst="rect">
            <a:avLst/>
          </a:prstGeom>
        </p:spPr>
        <p:txBody>
          <a:bodyPr wrap="square">
            <a:spAutoFit/>
          </a:bodyPr>
          <a:lstStyle/>
          <a:p>
            <a:r>
              <a:rPr lang="en-US" b="1" dirty="0">
                <a:latin typeface="Arial" pitchFamily="34" charset="0"/>
                <a:cs typeface="Arial" pitchFamily="34" charset="0"/>
              </a:rPr>
              <a:t>FIGURE 3-3 </a:t>
            </a:r>
            <a:r>
              <a:rPr lang="en-US" dirty="0">
                <a:latin typeface="Arial" pitchFamily="34" charset="0"/>
                <a:cs typeface="Arial" pitchFamily="34" charset="0"/>
              </a:rPr>
              <a:t>A comparison of the TCP/IP and OSI models.</a:t>
            </a:r>
          </a:p>
        </p:txBody>
      </p:sp>
    </p:spTree>
    <p:custDataLst>
      <p:tags r:id="rId1"/>
    </p:custDataLst>
    <p:extLst>
      <p:ext uri="{BB962C8B-B14F-4D97-AF65-F5344CB8AC3E}">
        <p14:creationId xmlns:p14="http://schemas.microsoft.com/office/powerpoint/2010/main" val="3119613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06A4D-5A32-4E86-8780-F79395EC1249}"/>
              </a:ext>
            </a:extLst>
          </p:cNvPr>
          <p:cNvSpPr>
            <a:spLocks noGrp="1"/>
          </p:cNvSpPr>
          <p:nvPr>
            <p:ph type="title"/>
          </p:nvPr>
        </p:nvSpPr>
        <p:spPr/>
        <p:txBody>
          <a:bodyPr/>
          <a:lstStyle/>
          <a:p>
            <a:r>
              <a:rPr lang="en-US" dirty="0"/>
              <a:t>TCP/IP Reference Model Layers</a:t>
            </a:r>
          </a:p>
        </p:txBody>
      </p:sp>
      <p:graphicFrame>
        <p:nvGraphicFramePr>
          <p:cNvPr id="4" name="Content Placeholder 3">
            <a:extLst>
              <a:ext uri="{FF2B5EF4-FFF2-40B4-BE49-F238E27FC236}">
                <a16:creationId xmlns:a16="http://schemas.microsoft.com/office/drawing/2014/main" id="{094D8910-D229-4187-9B1C-570BB22F10CD}"/>
              </a:ext>
            </a:extLst>
          </p:cNvPr>
          <p:cNvGraphicFramePr>
            <a:graphicFrameLocks noGrp="1"/>
          </p:cNvGraphicFramePr>
          <p:nvPr>
            <p:ph idx="1"/>
            <p:extLst>
              <p:ext uri="{D42A27DB-BD31-4B8C-83A1-F6EECF244321}">
                <p14:modId xmlns:p14="http://schemas.microsoft.com/office/powerpoint/2010/main" val="1867861757"/>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759516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TCP/IP Suite</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a:xfrm>
            <a:off x="925830" y="1490871"/>
            <a:ext cx="10287000" cy="2580798"/>
          </a:xfrm>
        </p:spPr>
        <p:txBody>
          <a:bodyPr/>
          <a:lstStyle/>
          <a:p>
            <a:r>
              <a:rPr lang="en-US" dirty="0"/>
              <a:t>Provides all of the protocols necessary for applications to exchange messages and data using IP-based networks</a:t>
            </a:r>
          </a:p>
          <a:p>
            <a:r>
              <a:rPr lang="en-US" dirty="0"/>
              <a:t>Supports communication across networks ranging from small LANs to the Internet</a:t>
            </a:r>
          </a:p>
          <a:p>
            <a:r>
              <a:rPr lang="en-US" dirty="0"/>
              <a:t>TCP/IP family of protocols facilitate voice, video, data transfer, and Internet communications between devices located anywhere in the world</a:t>
            </a:r>
          </a:p>
          <a:p>
            <a:endParaRPr lang="en-US" dirty="0"/>
          </a:p>
          <a:p>
            <a:endParaRPr lang="en-US" dirty="0"/>
          </a:p>
        </p:txBody>
      </p:sp>
      <p:sp>
        <p:nvSpPr>
          <p:cNvPr id="3" name="TextBox 2">
            <a:extLst>
              <a:ext uri="{FF2B5EF4-FFF2-40B4-BE49-F238E27FC236}">
                <a16:creationId xmlns:a16="http://schemas.microsoft.com/office/drawing/2014/main" id="{825033AF-7D6F-4293-9DDD-054B69765A63}"/>
              </a:ext>
            </a:extLst>
          </p:cNvPr>
          <p:cNvSpPr txBox="1"/>
          <p:nvPr/>
        </p:nvSpPr>
        <p:spPr>
          <a:xfrm>
            <a:off x="3086735" y="4460240"/>
            <a:ext cx="5965190" cy="1384995"/>
          </a:xfrm>
          <a:prstGeom prst="rect">
            <a:avLst/>
          </a:prstGeom>
          <a:solidFill>
            <a:schemeClr val="accent1">
              <a:lumMod val="60000"/>
              <a:lumOff val="40000"/>
            </a:schemeClr>
          </a:solidFill>
        </p:spPr>
        <p:txBody>
          <a:bodyPr wrap="square" lIns="274320" tIns="182880" rIns="274320" bIns="182880" rtlCol="0">
            <a:spAutoFit/>
          </a:bodyPr>
          <a:lstStyle/>
          <a:p>
            <a:r>
              <a:rPr lang="en-US" sz="2200" dirty="0">
                <a:latin typeface="Arial" panose="020B0604020202020204" pitchFamily="34" charset="0"/>
                <a:cs typeface="Arial" panose="020B0604020202020204" pitchFamily="34" charset="0"/>
              </a:rPr>
              <a:t>Nearly all Internet-capable operating systems and devices provide support for the protocols defined in the TCP/IP suite</a:t>
            </a:r>
          </a:p>
        </p:txBody>
      </p:sp>
    </p:spTree>
    <p:custDataLst>
      <p:tags r:id="rId1"/>
    </p:custDataLst>
    <p:extLst>
      <p:ext uri="{BB962C8B-B14F-4D97-AF65-F5344CB8AC3E}">
        <p14:creationId xmlns:p14="http://schemas.microsoft.com/office/powerpoint/2010/main" val="3977469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The Main Protocols of the TCP/IP Suite in Relation to the Layers of the Two Reference Models</a:t>
            </a:r>
          </a:p>
        </p:txBody>
      </p:sp>
      <p:pic>
        <p:nvPicPr>
          <p:cNvPr id="4" name="Picture 3" descr="An illustrated diagram. The data in the format, layers in O S I reference model; layers in T C P or I P reference model; protocols in T C P or I P suite, are as follows. Data Link, Physical; Network Access; Ethernet, P P P, A D S L. Network; Internet; I P, I C M P, A R P, D H C P. Transport; Transport; T C P, U D P. Application, Presentation, Session; Application; Telnet, S M T P, POP 3, F T P, H T T P, D N S, and so on."/>
          <p:cNvPicPr>
            <a:picLocks noChangeAspect="1"/>
          </p:cNvPicPr>
          <p:nvPr/>
        </p:nvPicPr>
        <p:blipFill>
          <a:blip r:embed="rId4" cstate="print"/>
          <a:stretch>
            <a:fillRect/>
          </a:stretch>
        </p:blipFill>
        <p:spPr>
          <a:xfrm>
            <a:off x="3176303" y="1560404"/>
            <a:ext cx="6424640" cy="4081272"/>
          </a:xfrm>
          <a:prstGeom prst="rect">
            <a:avLst/>
          </a:prstGeom>
        </p:spPr>
      </p:pic>
      <p:sp>
        <p:nvSpPr>
          <p:cNvPr id="6" name="Rectangle 5"/>
          <p:cNvSpPr/>
          <p:nvPr/>
        </p:nvSpPr>
        <p:spPr>
          <a:xfrm>
            <a:off x="3082503" y="5676029"/>
            <a:ext cx="6527321" cy="646331"/>
          </a:xfrm>
          <a:prstGeom prst="rect">
            <a:avLst/>
          </a:prstGeom>
        </p:spPr>
        <p:txBody>
          <a:bodyPr wrap="square">
            <a:spAutoFit/>
          </a:bodyPr>
          <a:lstStyle/>
          <a:p>
            <a:r>
              <a:rPr lang="en-US" b="1" dirty="0">
                <a:latin typeface="Arial" pitchFamily="34" charset="0"/>
                <a:cs typeface="Arial" pitchFamily="34" charset="0"/>
              </a:rPr>
              <a:t>FIGURE 3-4 </a:t>
            </a:r>
            <a:r>
              <a:rPr lang="en-US" dirty="0">
                <a:latin typeface="Arial" pitchFamily="34" charset="0"/>
                <a:cs typeface="Arial" pitchFamily="34" charset="0"/>
              </a:rPr>
              <a:t>The main protocols of the TCP/IP suite in relation to the layers of the two reference models.</a:t>
            </a:r>
          </a:p>
        </p:txBody>
      </p:sp>
    </p:spTree>
    <p:custDataLst>
      <p:tags r:id="rId1"/>
    </p:custDataLst>
    <p:extLst>
      <p:ext uri="{BB962C8B-B14F-4D97-AF65-F5344CB8AC3E}">
        <p14:creationId xmlns:p14="http://schemas.microsoft.com/office/powerpoint/2010/main" val="3199932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D124C-9108-409F-ADD4-F9C22C094BF1}"/>
              </a:ext>
            </a:extLst>
          </p:cNvPr>
          <p:cNvSpPr>
            <a:spLocks noGrp="1"/>
          </p:cNvSpPr>
          <p:nvPr>
            <p:ph type="title"/>
          </p:nvPr>
        </p:nvSpPr>
        <p:spPr/>
        <p:txBody>
          <a:bodyPr/>
          <a:lstStyle/>
          <a:p>
            <a:r>
              <a:rPr lang="en-US" dirty="0">
                <a:ea typeface="ＭＳ Ｐゴシック" pitchFamily="34" charset="-128"/>
              </a:rPr>
              <a:t>Circuit Switching Versus Packet Switching</a:t>
            </a:r>
            <a:endParaRPr lang="en-US" dirty="0"/>
          </a:p>
        </p:txBody>
      </p:sp>
      <p:graphicFrame>
        <p:nvGraphicFramePr>
          <p:cNvPr id="4" name="Content Placeholder 3">
            <a:extLst>
              <a:ext uri="{FF2B5EF4-FFF2-40B4-BE49-F238E27FC236}">
                <a16:creationId xmlns:a16="http://schemas.microsoft.com/office/drawing/2014/main" id="{B12D0AB3-DD94-4E64-AF10-1BDFE11654C2}"/>
              </a:ext>
            </a:extLst>
          </p:cNvPr>
          <p:cNvGraphicFramePr>
            <a:graphicFrameLocks noGrp="1"/>
          </p:cNvGraphicFramePr>
          <p:nvPr>
            <p:ph idx="1"/>
            <p:extLst>
              <p:ext uri="{D42A27DB-BD31-4B8C-83A1-F6EECF244321}">
                <p14:modId xmlns:p14="http://schemas.microsoft.com/office/powerpoint/2010/main" val="4194321040"/>
              </p:ext>
            </p:extLst>
          </p:nvPr>
        </p:nvGraphicFramePr>
        <p:xfrm>
          <a:off x="952500" y="1028383"/>
          <a:ext cx="10287000" cy="52831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583830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Circuit-Switched Network</a:t>
            </a:r>
          </a:p>
        </p:txBody>
      </p:sp>
      <p:pic>
        <p:nvPicPr>
          <p:cNvPr id="4" name="Picture 3" descr="An illustration presents that the message from a Sending computer is transmitted as Packet 1, Packet 2, and Packet 3. All the three data packets follow the same route, passing through three routers, and finally the message fragments of Packet 1, Packet 2, and Packet 3 reach a receiving computer where the message is reassembled and the message is output."/>
          <p:cNvPicPr>
            <a:picLocks noChangeAspect="1"/>
          </p:cNvPicPr>
          <p:nvPr/>
        </p:nvPicPr>
        <p:blipFill>
          <a:blip r:embed="rId4" cstate="print"/>
          <a:stretch>
            <a:fillRect/>
          </a:stretch>
        </p:blipFill>
        <p:spPr>
          <a:xfrm>
            <a:off x="1573933" y="1811815"/>
            <a:ext cx="9319041" cy="3924961"/>
          </a:xfrm>
          <a:prstGeom prst="rect">
            <a:avLst/>
          </a:prstGeom>
        </p:spPr>
      </p:pic>
      <p:sp>
        <p:nvSpPr>
          <p:cNvPr id="6" name="Rectangle 5"/>
          <p:cNvSpPr/>
          <p:nvPr/>
        </p:nvSpPr>
        <p:spPr>
          <a:xfrm>
            <a:off x="1509547" y="5685346"/>
            <a:ext cx="6096000" cy="369332"/>
          </a:xfrm>
          <a:prstGeom prst="rect">
            <a:avLst/>
          </a:prstGeom>
        </p:spPr>
        <p:txBody>
          <a:bodyPr>
            <a:spAutoFit/>
          </a:bodyPr>
          <a:lstStyle/>
          <a:p>
            <a:r>
              <a:rPr lang="en-US" b="1" dirty="0">
                <a:latin typeface="Arial" pitchFamily="34" charset="0"/>
                <a:cs typeface="Arial" pitchFamily="34" charset="0"/>
              </a:rPr>
              <a:t>FIGURE 3-5 </a:t>
            </a:r>
            <a:r>
              <a:rPr lang="en-US" dirty="0">
                <a:latin typeface="Arial" pitchFamily="34" charset="0"/>
                <a:cs typeface="Arial" pitchFamily="34" charset="0"/>
              </a:rPr>
              <a:t>Circuit-switched network.</a:t>
            </a:r>
          </a:p>
        </p:txBody>
      </p:sp>
    </p:spTree>
    <p:custDataLst>
      <p:tags r:id="rId1"/>
    </p:custDataLst>
    <p:extLst>
      <p:ext uri="{BB962C8B-B14F-4D97-AF65-F5344CB8AC3E}">
        <p14:creationId xmlns:p14="http://schemas.microsoft.com/office/powerpoint/2010/main" val="2778823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Packet-Switched Network</a:t>
            </a:r>
          </a:p>
        </p:txBody>
      </p:sp>
      <p:pic>
        <p:nvPicPr>
          <p:cNvPr id="4" name="Picture 3" descr="An illustration presents that the message from a Sending computer is transmitted as Packet 1, Packet 2, and Packet 3. Each data packet takes a different route, passing through a router, and the message fragments of Packet 1, Packet 2, and Packet 3 reach a receiving computer where the message is reassembled and the message is output."/>
          <p:cNvPicPr>
            <a:picLocks noChangeAspect="1"/>
          </p:cNvPicPr>
          <p:nvPr/>
        </p:nvPicPr>
        <p:blipFill>
          <a:blip r:embed="rId4" cstate="print"/>
          <a:stretch>
            <a:fillRect/>
          </a:stretch>
        </p:blipFill>
        <p:spPr>
          <a:xfrm>
            <a:off x="1469365" y="1629473"/>
            <a:ext cx="9490066" cy="3874180"/>
          </a:xfrm>
          <a:prstGeom prst="rect">
            <a:avLst/>
          </a:prstGeom>
        </p:spPr>
      </p:pic>
      <p:sp>
        <p:nvSpPr>
          <p:cNvPr id="6" name="Rectangle 5"/>
          <p:cNvSpPr/>
          <p:nvPr/>
        </p:nvSpPr>
        <p:spPr>
          <a:xfrm>
            <a:off x="1391728" y="5452220"/>
            <a:ext cx="6096000" cy="369332"/>
          </a:xfrm>
          <a:prstGeom prst="rect">
            <a:avLst/>
          </a:prstGeom>
        </p:spPr>
        <p:txBody>
          <a:bodyPr>
            <a:spAutoFit/>
          </a:bodyPr>
          <a:lstStyle/>
          <a:p>
            <a:r>
              <a:rPr lang="en-US" b="1" dirty="0">
                <a:latin typeface="Arial" pitchFamily="34" charset="0"/>
                <a:cs typeface="Arial" pitchFamily="34" charset="0"/>
              </a:rPr>
              <a:t>FIGURE 3-6 </a:t>
            </a:r>
            <a:r>
              <a:rPr lang="en-US" dirty="0">
                <a:latin typeface="Arial" pitchFamily="34" charset="0"/>
                <a:cs typeface="Arial" pitchFamily="34" charset="0"/>
              </a:rPr>
              <a:t>Packet-switched network.</a:t>
            </a:r>
          </a:p>
        </p:txBody>
      </p:sp>
    </p:spTree>
    <p:custDataLst>
      <p:tags r:id="rId1"/>
    </p:custDataLst>
    <p:extLst>
      <p:ext uri="{BB962C8B-B14F-4D97-AF65-F5344CB8AC3E}">
        <p14:creationId xmlns:p14="http://schemas.microsoft.com/office/powerpoint/2010/main" val="640511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7BA51-CC70-4DCD-9371-784829956A2F}"/>
              </a:ext>
            </a:extLst>
          </p:cNvPr>
          <p:cNvSpPr>
            <a:spLocks noGrp="1"/>
          </p:cNvSpPr>
          <p:nvPr>
            <p:ph type="title"/>
          </p:nvPr>
        </p:nvSpPr>
        <p:spPr/>
        <p:txBody>
          <a:bodyPr/>
          <a:lstStyle/>
          <a:p>
            <a:r>
              <a:rPr lang="en-US" dirty="0">
                <a:ea typeface="MS PGothic" pitchFamily="34" charset="-128"/>
              </a:rPr>
              <a:t>IP-Based Communications </a:t>
            </a:r>
            <a:r>
              <a:rPr lang="en-US" sz="2000" dirty="0">
                <a:ea typeface="MS PGothic" pitchFamily="34" charset="-128"/>
              </a:rPr>
              <a:t>(1 of 2)</a:t>
            </a:r>
            <a:endParaRPr lang="en-US" sz="2000" dirty="0"/>
          </a:p>
        </p:txBody>
      </p:sp>
      <p:graphicFrame>
        <p:nvGraphicFramePr>
          <p:cNvPr id="4" name="Content Placeholder 3">
            <a:extLst>
              <a:ext uri="{FF2B5EF4-FFF2-40B4-BE49-F238E27FC236}">
                <a16:creationId xmlns:a16="http://schemas.microsoft.com/office/drawing/2014/main" id="{FF4A8D49-9E6D-4628-BFF0-7DE446AFB342}"/>
              </a:ext>
            </a:extLst>
          </p:cNvPr>
          <p:cNvGraphicFramePr>
            <a:graphicFrameLocks noGrp="1"/>
          </p:cNvGraphicFramePr>
          <p:nvPr>
            <p:ph idx="1"/>
            <p:extLst>
              <p:ext uri="{D42A27DB-BD31-4B8C-83A1-F6EECF244321}">
                <p14:modId xmlns:p14="http://schemas.microsoft.com/office/powerpoint/2010/main" val="3081050271"/>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96906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IP-Based Communications </a:t>
            </a:r>
            <a:r>
              <a:rPr lang="en-US" sz="2000" dirty="0">
                <a:ea typeface="ＭＳ Ｐゴシック" pitchFamily="34" charset="-128"/>
              </a:rPr>
              <a:t>(2 of 2)</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r>
              <a:rPr lang="en-US" dirty="0"/>
              <a:t>Applications are designed and built knowing that TCP/IP is the transport protocol of choice</a:t>
            </a:r>
          </a:p>
          <a:p>
            <a:r>
              <a:rPr lang="en-US" dirty="0"/>
              <a:t>Standard is so prevalent that network presence is often expressed as an IP address</a:t>
            </a:r>
          </a:p>
          <a:p>
            <a:pPr lvl="1"/>
            <a:r>
              <a:rPr lang="en-US" dirty="0"/>
              <a:t>If you have an IP address, you’re on the network</a:t>
            </a:r>
          </a:p>
          <a:p>
            <a:r>
              <a:rPr lang="en-US" dirty="0"/>
              <a:t>IP address identifies a device or computer to a network as a unique node</a:t>
            </a:r>
          </a:p>
          <a:p>
            <a:r>
              <a:rPr lang="en-US" dirty="0"/>
              <a:t>Private IP addresses identify nodes within an organization</a:t>
            </a:r>
          </a:p>
          <a:p>
            <a:r>
              <a:rPr lang="en-US" dirty="0"/>
              <a:t>Applications that want to communicate over networks only need to reference the IP address of the destination node</a:t>
            </a:r>
          </a:p>
        </p:txBody>
      </p:sp>
    </p:spTree>
    <p:custDataLst>
      <p:tags r:id="rId1"/>
    </p:custDataLst>
    <p:extLst>
      <p:ext uri="{BB962C8B-B14F-4D97-AF65-F5344CB8AC3E}">
        <p14:creationId xmlns:p14="http://schemas.microsoft.com/office/powerpoint/2010/main" val="3325499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Network Topology Overview</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a:xfrm>
            <a:off x="925830" y="1490870"/>
            <a:ext cx="10287000" cy="2477281"/>
          </a:xfrm>
        </p:spPr>
        <p:txBody>
          <a:bodyPr/>
          <a:lstStyle/>
          <a:p>
            <a:r>
              <a:rPr lang="en-US" dirty="0"/>
              <a:t>Network topology</a:t>
            </a:r>
          </a:p>
          <a:p>
            <a:pPr lvl="1"/>
            <a:r>
              <a:rPr lang="en-US" dirty="0"/>
              <a:t>The layout of how devices connect to a network</a:t>
            </a:r>
          </a:p>
          <a:p>
            <a:pPr lvl="1"/>
            <a:r>
              <a:rPr lang="en-US" dirty="0"/>
              <a:t>A map of the network that shows how devices connect to one another and how they use a connection medium to communicate</a:t>
            </a:r>
          </a:p>
          <a:p>
            <a:r>
              <a:rPr lang="en-US" dirty="0"/>
              <a:t>A </a:t>
            </a:r>
            <a:r>
              <a:rPr lang="en-US" b="1" dirty="0"/>
              <a:t>node</a:t>
            </a:r>
            <a:r>
              <a:rPr lang="en-US" dirty="0"/>
              <a:t> (server, computer, smartphone, etc.) can physically connect to the network and has an assigned IP host address</a:t>
            </a:r>
          </a:p>
        </p:txBody>
      </p:sp>
      <p:graphicFrame>
        <p:nvGraphicFramePr>
          <p:cNvPr id="3" name="Diagram 2">
            <a:extLst>
              <a:ext uri="{FF2B5EF4-FFF2-40B4-BE49-F238E27FC236}">
                <a16:creationId xmlns:a16="http://schemas.microsoft.com/office/drawing/2014/main" id="{0C7CB765-6E0F-477C-AA19-A81BC347A6C7}"/>
              </a:ext>
            </a:extLst>
          </p:cNvPr>
          <p:cNvGraphicFramePr/>
          <p:nvPr>
            <p:extLst>
              <p:ext uri="{D42A27DB-BD31-4B8C-83A1-F6EECF244321}">
                <p14:modId xmlns:p14="http://schemas.microsoft.com/office/powerpoint/2010/main" val="399931491"/>
              </p:ext>
            </p:extLst>
          </p:nvPr>
        </p:nvGraphicFramePr>
        <p:xfrm>
          <a:off x="113030" y="4145280"/>
          <a:ext cx="11764010" cy="21251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578945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A8BB2-D9FE-4D08-88BE-C1FCA1CB1B5F}"/>
              </a:ext>
            </a:extLst>
          </p:cNvPr>
          <p:cNvSpPr>
            <a:spLocks noGrp="1"/>
          </p:cNvSpPr>
          <p:nvPr>
            <p:ph type="title"/>
          </p:nvPr>
        </p:nvSpPr>
        <p:spPr/>
        <p:txBody>
          <a:bodyPr/>
          <a:lstStyle/>
          <a:p>
            <a:r>
              <a:rPr lang="en-US" dirty="0"/>
              <a:t>Learning Objective(s) and Key Concepts</a:t>
            </a:r>
          </a:p>
        </p:txBody>
      </p:sp>
      <p:sp>
        <p:nvSpPr>
          <p:cNvPr id="5" name="Content Placeholder 2">
            <a:extLst>
              <a:ext uri="{FF2B5EF4-FFF2-40B4-BE49-F238E27FC236}">
                <a16:creationId xmlns:a16="http://schemas.microsoft.com/office/drawing/2014/main" id="{7B2A79CE-6DD2-4957-85B0-FF808115C67E}"/>
              </a:ext>
            </a:extLst>
          </p:cNvPr>
          <p:cNvSpPr txBox="1">
            <a:spLocks/>
          </p:cNvSpPr>
          <p:nvPr/>
        </p:nvSpPr>
        <p:spPr>
          <a:xfrm>
            <a:off x="914400" y="1450560"/>
            <a:ext cx="4855464" cy="741680"/>
          </a:xfrm>
          <a:prstGeom prst="rect">
            <a:avLst/>
          </a:prstGeom>
          <a:solidFill>
            <a:schemeClr val="accent2">
              <a:lumMod val="40000"/>
              <a:lumOff val="60000"/>
            </a:schemeClr>
          </a:solidFill>
        </p:spPr>
        <p:txBody>
          <a:bodyPr vert="horz" lIns="91440" tIns="45720" rIns="91440" bIns="45720" rtlCol="0" anchor="ctr" anchorCtr="0">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en-US" b="1" dirty="0"/>
              <a:t>Learning Objective(s)</a:t>
            </a:r>
          </a:p>
        </p:txBody>
      </p:sp>
      <p:sp>
        <p:nvSpPr>
          <p:cNvPr id="3" name="Content Placeholder 2">
            <a:extLst>
              <a:ext uri="{FF2B5EF4-FFF2-40B4-BE49-F238E27FC236}">
                <a16:creationId xmlns:a16="http://schemas.microsoft.com/office/drawing/2014/main" id="{EF0382DD-6D5E-4D45-8E93-7DA7DBD86778}"/>
              </a:ext>
            </a:extLst>
          </p:cNvPr>
          <p:cNvSpPr>
            <a:spLocks noGrp="1"/>
          </p:cNvSpPr>
          <p:nvPr>
            <p:ph sz="half" idx="1"/>
          </p:nvPr>
        </p:nvSpPr>
        <p:spPr>
          <a:xfrm>
            <a:off x="914400" y="2280478"/>
            <a:ext cx="4855464" cy="3910010"/>
          </a:xfrm>
        </p:spPr>
        <p:txBody>
          <a:bodyPr/>
          <a:lstStyle/>
          <a:p>
            <a:r>
              <a:rPr lang="en-US" dirty="0"/>
              <a:t>Examine the TCP/IP protocol family and how IP is used to support voice, video, data, and Internet communications.</a:t>
            </a:r>
          </a:p>
          <a:p>
            <a:endParaRPr lang="en-US" dirty="0"/>
          </a:p>
          <a:p>
            <a:endParaRPr lang="en-US" dirty="0"/>
          </a:p>
          <a:p>
            <a:endParaRPr lang="en-US" dirty="0"/>
          </a:p>
        </p:txBody>
      </p:sp>
      <p:sp>
        <p:nvSpPr>
          <p:cNvPr id="7" name="Content Placeholder 2">
            <a:extLst>
              <a:ext uri="{FF2B5EF4-FFF2-40B4-BE49-F238E27FC236}">
                <a16:creationId xmlns:a16="http://schemas.microsoft.com/office/drawing/2014/main" id="{6C709A97-D956-44E5-B559-D550D671259C}"/>
              </a:ext>
            </a:extLst>
          </p:cNvPr>
          <p:cNvSpPr txBox="1">
            <a:spLocks/>
          </p:cNvSpPr>
          <p:nvPr/>
        </p:nvSpPr>
        <p:spPr>
          <a:xfrm>
            <a:off x="6415368" y="1478721"/>
            <a:ext cx="4855464" cy="713519"/>
          </a:xfrm>
          <a:prstGeom prst="rect">
            <a:avLst/>
          </a:prstGeom>
          <a:solidFill>
            <a:schemeClr val="accent2">
              <a:lumMod val="40000"/>
              <a:lumOff val="60000"/>
            </a:schemeClr>
          </a:solidFill>
        </p:spPr>
        <p:txBody>
          <a:bodyPr vert="horz" lIns="91440" tIns="45720" rIns="91440" bIns="45720" rtlCol="0" anchor="ctr" anchorCtr="0">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en-US" b="1" dirty="0"/>
              <a:t>Key Concepts</a:t>
            </a:r>
          </a:p>
        </p:txBody>
      </p:sp>
      <p:sp>
        <p:nvSpPr>
          <p:cNvPr id="4" name="Content Placeholder 3">
            <a:extLst>
              <a:ext uri="{FF2B5EF4-FFF2-40B4-BE49-F238E27FC236}">
                <a16:creationId xmlns:a16="http://schemas.microsoft.com/office/drawing/2014/main" id="{AAA3075D-D6A2-4D7C-9E89-5646A54920BA}"/>
              </a:ext>
            </a:extLst>
          </p:cNvPr>
          <p:cNvSpPr>
            <a:spLocks noGrp="1"/>
          </p:cNvSpPr>
          <p:nvPr>
            <p:ph sz="half" idx="2"/>
          </p:nvPr>
        </p:nvSpPr>
        <p:spPr>
          <a:xfrm>
            <a:off x="6415368" y="2280478"/>
            <a:ext cx="4862232" cy="3910010"/>
          </a:xfrm>
        </p:spPr>
        <p:txBody>
          <a:bodyPr/>
          <a:lstStyle/>
          <a:p>
            <a:r>
              <a:rPr lang="en-US" dirty="0"/>
              <a:t>The OSI and TCP/IP Reference Models</a:t>
            </a:r>
          </a:p>
          <a:p>
            <a:r>
              <a:rPr lang="en-US" dirty="0"/>
              <a:t>TCP/IP suite</a:t>
            </a:r>
          </a:p>
          <a:p>
            <a:r>
              <a:rPr lang="en-US" dirty="0"/>
              <a:t>Network topologies </a:t>
            </a:r>
          </a:p>
          <a:p>
            <a:r>
              <a:rPr lang="en-US" dirty="0"/>
              <a:t>Circuit and packet switching</a:t>
            </a:r>
          </a:p>
          <a:p>
            <a:r>
              <a:rPr lang="en-US" dirty="0"/>
              <a:t>IP-based communications and convergence</a:t>
            </a:r>
          </a:p>
          <a:p>
            <a:pPr marL="0" indent="0">
              <a:buNone/>
            </a:pPr>
            <a:endParaRPr lang="en-US" dirty="0"/>
          </a:p>
        </p:txBody>
      </p:sp>
    </p:spTree>
    <p:custDataLst>
      <p:tags r:id="rId1"/>
    </p:custDataLst>
    <p:extLst>
      <p:ext uri="{BB962C8B-B14F-4D97-AF65-F5344CB8AC3E}">
        <p14:creationId xmlns:p14="http://schemas.microsoft.com/office/powerpoint/2010/main" val="3618097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Simple Network Diagram</a:t>
            </a:r>
          </a:p>
        </p:txBody>
      </p:sp>
      <p:pic>
        <p:nvPicPr>
          <p:cNvPr id="4" name="Picture 3" descr="An illustration presents that data from the WAN domain pass through a router, which is connected to a Layer 2 switch, to which a server, printer, smartphone, laptop, and a desktop P C are interconnected."/>
          <p:cNvPicPr>
            <a:picLocks noChangeAspect="1"/>
          </p:cNvPicPr>
          <p:nvPr/>
        </p:nvPicPr>
        <p:blipFill>
          <a:blip r:embed="rId4" cstate="print"/>
          <a:stretch>
            <a:fillRect/>
          </a:stretch>
        </p:blipFill>
        <p:spPr>
          <a:xfrm>
            <a:off x="3728079" y="1562189"/>
            <a:ext cx="4535124" cy="4360696"/>
          </a:xfrm>
          <a:prstGeom prst="rect">
            <a:avLst/>
          </a:prstGeom>
        </p:spPr>
      </p:pic>
      <p:sp>
        <p:nvSpPr>
          <p:cNvPr id="5" name="Rectangle 4"/>
          <p:cNvSpPr/>
          <p:nvPr/>
        </p:nvSpPr>
        <p:spPr>
          <a:xfrm>
            <a:off x="3608515" y="5922885"/>
            <a:ext cx="6096000" cy="369332"/>
          </a:xfrm>
          <a:prstGeom prst="rect">
            <a:avLst/>
          </a:prstGeom>
        </p:spPr>
        <p:txBody>
          <a:bodyPr>
            <a:spAutoFit/>
          </a:bodyPr>
          <a:lstStyle/>
          <a:p>
            <a:r>
              <a:rPr lang="en-US" b="1" dirty="0">
                <a:latin typeface="Arial" pitchFamily="34" charset="0"/>
                <a:cs typeface="Arial" pitchFamily="34" charset="0"/>
              </a:rPr>
              <a:t>FIGURE 3-7 </a:t>
            </a:r>
            <a:r>
              <a:rPr lang="en-US" dirty="0">
                <a:latin typeface="Arial" pitchFamily="34" charset="0"/>
                <a:cs typeface="Arial" pitchFamily="34" charset="0"/>
              </a:rPr>
              <a:t>Simple network diagram.</a:t>
            </a:r>
          </a:p>
        </p:txBody>
      </p:sp>
    </p:spTree>
    <p:custDataLst>
      <p:tags r:id="rId1"/>
    </p:custDataLst>
    <p:extLst>
      <p:ext uri="{BB962C8B-B14F-4D97-AF65-F5344CB8AC3E}">
        <p14:creationId xmlns:p14="http://schemas.microsoft.com/office/powerpoint/2010/main" val="432376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Physical Network Topology</a:t>
            </a:r>
          </a:p>
        </p:txBody>
      </p:sp>
      <p:pic>
        <p:nvPicPr>
          <p:cNvPr id="4" name="Picture 3" descr="An illustration. The bus is connected to a laptop and a desktop P C individually in two office rooms, numbered Office 100 and Office 102. The bus is connected to a Layer 2 Switch, which in turn is connected to two servers in the Server room 101."/>
          <p:cNvPicPr>
            <a:picLocks noChangeAspect="1"/>
          </p:cNvPicPr>
          <p:nvPr/>
        </p:nvPicPr>
        <p:blipFill>
          <a:blip r:embed="rId4" cstate="print"/>
          <a:stretch>
            <a:fillRect/>
          </a:stretch>
        </p:blipFill>
        <p:spPr>
          <a:xfrm>
            <a:off x="2860174" y="1521641"/>
            <a:ext cx="7344146" cy="4292562"/>
          </a:xfrm>
          <a:prstGeom prst="rect">
            <a:avLst/>
          </a:prstGeom>
        </p:spPr>
      </p:pic>
      <p:sp>
        <p:nvSpPr>
          <p:cNvPr id="5" name="Rectangle 4"/>
          <p:cNvSpPr/>
          <p:nvPr/>
        </p:nvSpPr>
        <p:spPr>
          <a:xfrm>
            <a:off x="2754702" y="5849035"/>
            <a:ext cx="6096000" cy="369332"/>
          </a:xfrm>
          <a:prstGeom prst="rect">
            <a:avLst/>
          </a:prstGeom>
        </p:spPr>
        <p:txBody>
          <a:bodyPr>
            <a:spAutoFit/>
          </a:bodyPr>
          <a:lstStyle/>
          <a:p>
            <a:r>
              <a:rPr lang="en-US" b="1" dirty="0">
                <a:latin typeface="Arial" pitchFamily="34" charset="0"/>
                <a:cs typeface="Arial" pitchFamily="34" charset="0"/>
              </a:rPr>
              <a:t>FIGURE 3-9 </a:t>
            </a:r>
            <a:r>
              <a:rPr lang="en-US" dirty="0">
                <a:latin typeface="Arial" pitchFamily="34" charset="0"/>
                <a:cs typeface="Arial" pitchFamily="34" charset="0"/>
              </a:rPr>
              <a:t>Physical network topology.</a:t>
            </a:r>
          </a:p>
        </p:txBody>
      </p:sp>
    </p:spTree>
    <p:custDataLst>
      <p:tags r:id="rId1"/>
    </p:custDataLst>
    <p:extLst>
      <p:ext uri="{BB962C8B-B14F-4D97-AF65-F5344CB8AC3E}">
        <p14:creationId xmlns:p14="http://schemas.microsoft.com/office/powerpoint/2010/main" val="847172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Logical Network Topology</a:t>
            </a:r>
          </a:p>
        </p:txBody>
      </p:sp>
      <p:pic>
        <p:nvPicPr>
          <p:cNvPr id="4" name="Picture 3" descr="An illustration presents that the internet is connected to a standalone laptop and a desktop P C on one side, and passes through a firewall on the other. From the firewall, the data are sent across to a web server on one end, where the pathway is indicated as demilitarized zone; to a server LAN that comprises a database server and an application server; and to an internal LAN that comprises a desktop P C and two laptops. "/>
          <p:cNvPicPr>
            <a:picLocks noChangeAspect="1"/>
          </p:cNvPicPr>
          <p:nvPr/>
        </p:nvPicPr>
        <p:blipFill>
          <a:blip r:embed="rId4" cstate="print"/>
          <a:stretch>
            <a:fillRect/>
          </a:stretch>
        </p:blipFill>
        <p:spPr>
          <a:xfrm>
            <a:off x="3364108" y="1610634"/>
            <a:ext cx="6111786" cy="4356742"/>
          </a:xfrm>
          <a:prstGeom prst="rect">
            <a:avLst/>
          </a:prstGeom>
        </p:spPr>
      </p:pic>
      <p:sp>
        <p:nvSpPr>
          <p:cNvPr id="5" name="Rectangle 4"/>
          <p:cNvSpPr/>
          <p:nvPr/>
        </p:nvSpPr>
        <p:spPr>
          <a:xfrm>
            <a:off x="3301837" y="5967376"/>
            <a:ext cx="6096000" cy="369332"/>
          </a:xfrm>
          <a:prstGeom prst="rect">
            <a:avLst/>
          </a:prstGeom>
        </p:spPr>
        <p:txBody>
          <a:bodyPr>
            <a:spAutoFit/>
          </a:bodyPr>
          <a:lstStyle/>
          <a:p>
            <a:r>
              <a:rPr lang="en-US" b="1" dirty="0">
                <a:latin typeface="Arial" pitchFamily="34" charset="0"/>
                <a:cs typeface="Arial" pitchFamily="34" charset="0"/>
              </a:rPr>
              <a:t>FIGURE 3-10 </a:t>
            </a:r>
            <a:r>
              <a:rPr lang="en-US" dirty="0">
                <a:latin typeface="Arial" pitchFamily="34" charset="0"/>
                <a:cs typeface="Arial" pitchFamily="34" charset="0"/>
              </a:rPr>
              <a:t>Logical network topology. </a:t>
            </a:r>
          </a:p>
        </p:txBody>
      </p:sp>
    </p:spTree>
    <p:custDataLst>
      <p:tags r:id="rId1"/>
    </p:custDataLst>
    <p:extLst>
      <p:ext uri="{BB962C8B-B14F-4D97-AF65-F5344CB8AC3E}">
        <p14:creationId xmlns:p14="http://schemas.microsoft.com/office/powerpoint/2010/main" val="3628180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Common Network Topologies</a:t>
            </a:r>
          </a:p>
        </p:txBody>
      </p:sp>
      <p:pic>
        <p:nvPicPr>
          <p:cNvPr id="4" name="Picture 3" descr="An illustration has the topologies listed as follows. Ring: A network in the form of ring, which connects several devices. Bus: A network that enables communication to only one device of the many devices at any particular point of time. Star: Each workstation is connected point-to-point to a single central location that is commonly referred to as a wiring closet. Point-to-point: Two network nodes connect to each other directly through a link. Full mesh: Every node has a circuit connecting it to every other node in a network. Partial mesh: Some nodes are connected to every other node, while others are connected to one or two nodes in the network."/>
          <p:cNvPicPr>
            <a:picLocks noChangeAspect="1"/>
          </p:cNvPicPr>
          <p:nvPr/>
        </p:nvPicPr>
        <p:blipFill>
          <a:blip r:embed="rId4" cstate="print"/>
          <a:stretch>
            <a:fillRect/>
          </a:stretch>
        </p:blipFill>
        <p:spPr>
          <a:xfrm>
            <a:off x="2373449" y="1915205"/>
            <a:ext cx="7608388" cy="4016401"/>
          </a:xfrm>
          <a:prstGeom prst="rect">
            <a:avLst/>
          </a:prstGeom>
        </p:spPr>
      </p:pic>
      <p:sp>
        <p:nvSpPr>
          <p:cNvPr id="5" name="Rectangle 4"/>
          <p:cNvSpPr/>
          <p:nvPr/>
        </p:nvSpPr>
        <p:spPr>
          <a:xfrm>
            <a:off x="2271207" y="5870075"/>
            <a:ext cx="6096000" cy="369332"/>
          </a:xfrm>
          <a:prstGeom prst="rect">
            <a:avLst/>
          </a:prstGeom>
        </p:spPr>
        <p:txBody>
          <a:bodyPr>
            <a:spAutoFit/>
          </a:bodyPr>
          <a:lstStyle/>
          <a:p>
            <a:r>
              <a:rPr lang="en-US" b="1" dirty="0">
                <a:latin typeface="Arial" pitchFamily="34" charset="0"/>
                <a:cs typeface="Arial" pitchFamily="34" charset="0"/>
              </a:rPr>
              <a:t>FIGURE 3-11 </a:t>
            </a:r>
            <a:r>
              <a:rPr lang="en-US" dirty="0">
                <a:latin typeface="Arial" pitchFamily="34" charset="0"/>
                <a:cs typeface="Arial" pitchFamily="34" charset="0"/>
              </a:rPr>
              <a:t>Common network topologies. </a:t>
            </a:r>
          </a:p>
        </p:txBody>
      </p:sp>
    </p:spTree>
    <p:custDataLst>
      <p:tags r:id="rId1"/>
    </p:custDataLst>
    <p:extLst>
      <p:ext uri="{BB962C8B-B14F-4D97-AF65-F5344CB8AC3E}">
        <p14:creationId xmlns:p14="http://schemas.microsoft.com/office/powerpoint/2010/main" val="899203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5818A-807F-49E0-A87E-A5F84A3F26D8}"/>
              </a:ext>
            </a:extLst>
          </p:cNvPr>
          <p:cNvSpPr>
            <a:spLocks noGrp="1"/>
          </p:cNvSpPr>
          <p:nvPr>
            <p:ph type="title"/>
          </p:nvPr>
        </p:nvSpPr>
        <p:spPr/>
        <p:txBody>
          <a:bodyPr/>
          <a:lstStyle/>
          <a:p>
            <a:r>
              <a:rPr lang="en-US" dirty="0">
                <a:ea typeface="ＭＳ Ｐゴシック" pitchFamily="34" charset="-128"/>
              </a:rPr>
              <a:t>Point-to-Point Networks</a:t>
            </a:r>
            <a:endParaRPr lang="en-US" dirty="0"/>
          </a:p>
        </p:txBody>
      </p:sp>
      <p:sp>
        <p:nvSpPr>
          <p:cNvPr id="3" name="Content Placeholder 2">
            <a:extLst>
              <a:ext uri="{FF2B5EF4-FFF2-40B4-BE49-F238E27FC236}">
                <a16:creationId xmlns:a16="http://schemas.microsoft.com/office/drawing/2014/main" id="{CEAD0991-6B34-4212-819D-14628FF17003}"/>
              </a:ext>
            </a:extLst>
          </p:cNvPr>
          <p:cNvSpPr>
            <a:spLocks noGrp="1"/>
          </p:cNvSpPr>
          <p:nvPr>
            <p:ph sz="half" idx="1"/>
          </p:nvPr>
        </p:nvSpPr>
        <p:spPr>
          <a:solidFill>
            <a:schemeClr val="accent3">
              <a:lumMod val="20000"/>
              <a:lumOff val="80000"/>
            </a:schemeClr>
          </a:solidFill>
          <a:ln>
            <a:noFill/>
          </a:ln>
        </p:spPr>
        <p:txBody>
          <a:bodyPr/>
          <a:lstStyle/>
          <a:p>
            <a:r>
              <a:rPr lang="en-US" dirty="0"/>
              <a:t>Networks that consist of computers or devices that connect directly to one another</a:t>
            </a:r>
          </a:p>
          <a:p>
            <a:r>
              <a:rPr lang="en-US" dirty="0"/>
              <a:t>Difficult to add many devices because each new device requires a direct connection</a:t>
            </a:r>
          </a:p>
          <a:p>
            <a:r>
              <a:rPr lang="en-US" dirty="0"/>
              <a:t>Found in very small environments that only need to connect a few PCs</a:t>
            </a:r>
          </a:p>
          <a:p>
            <a:r>
              <a:rPr lang="en-US" dirty="0"/>
              <a:t>Are considered archaic</a:t>
            </a:r>
          </a:p>
          <a:p>
            <a:endParaRPr lang="en-US" dirty="0"/>
          </a:p>
          <a:p>
            <a:pPr marL="0" indent="0">
              <a:buNone/>
            </a:pPr>
            <a:endParaRPr lang="en-US" dirty="0"/>
          </a:p>
        </p:txBody>
      </p:sp>
      <p:pic>
        <p:nvPicPr>
          <p:cNvPr id="5" name="Picture 4" descr="An illustration presents that the mainframe computer is connected to two servers, labeled communications controllers, and each server is connected to three desktop monitors, labeled dumb terminals."/>
          <p:cNvPicPr>
            <a:picLocks noChangeAspect="1"/>
          </p:cNvPicPr>
          <p:nvPr/>
        </p:nvPicPr>
        <p:blipFill>
          <a:blip r:embed="rId4" cstate="print"/>
          <a:stretch>
            <a:fillRect/>
          </a:stretch>
        </p:blipFill>
        <p:spPr>
          <a:xfrm>
            <a:off x="6096000" y="1461052"/>
            <a:ext cx="4845848" cy="4357777"/>
          </a:xfrm>
          <a:prstGeom prst="rect">
            <a:avLst/>
          </a:prstGeom>
        </p:spPr>
      </p:pic>
      <p:sp>
        <p:nvSpPr>
          <p:cNvPr id="7" name="Rectangle 6"/>
          <p:cNvSpPr/>
          <p:nvPr/>
        </p:nvSpPr>
        <p:spPr>
          <a:xfrm>
            <a:off x="6134420" y="5819155"/>
            <a:ext cx="6096000" cy="646331"/>
          </a:xfrm>
          <a:prstGeom prst="rect">
            <a:avLst/>
          </a:prstGeom>
        </p:spPr>
        <p:txBody>
          <a:bodyPr>
            <a:spAutoFit/>
          </a:bodyPr>
          <a:lstStyle/>
          <a:p>
            <a:r>
              <a:rPr lang="en-US" b="1" dirty="0">
                <a:latin typeface="Arial" pitchFamily="34" charset="0"/>
                <a:cs typeface="Arial" pitchFamily="34" charset="0"/>
              </a:rPr>
              <a:t>FIGURE 3-12 </a:t>
            </a:r>
            <a:r>
              <a:rPr lang="en-US" dirty="0">
                <a:latin typeface="Arial" pitchFamily="34" charset="0"/>
                <a:cs typeface="Arial" pitchFamily="34" charset="0"/>
              </a:rPr>
              <a:t>Point-to-point topology with legacy mainframe computers.</a:t>
            </a:r>
          </a:p>
        </p:txBody>
      </p:sp>
    </p:spTree>
    <p:custDataLst>
      <p:tags r:id="rId1"/>
    </p:custDataLst>
    <p:extLst>
      <p:ext uri="{BB962C8B-B14F-4D97-AF65-F5344CB8AC3E}">
        <p14:creationId xmlns:p14="http://schemas.microsoft.com/office/powerpoint/2010/main" val="2953845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5818A-807F-49E0-A87E-A5F84A3F26D8}"/>
              </a:ext>
            </a:extLst>
          </p:cNvPr>
          <p:cNvSpPr>
            <a:spLocks noGrp="1"/>
          </p:cNvSpPr>
          <p:nvPr>
            <p:ph type="title"/>
          </p:nvPr>
        </p:nvSpPr>
        <p:spPr/>
        <p:txBody>
          <a:bodyPr/>
          <a:lstStyle/>
          <a:p>
            <a:r>
              <a:rPr lang="en-US" dirty="0">
                <a:ea typeface="ＭＳ Ｐゴシック" pitchFamily="34" charset="-128"/>
              </a:rPr>
              <a:t>Bus Topology </a:t>
            </a:r>
            <a:r>
              <a:rPr lang="en-US" sz="2000" dirty="0">
                <a:ea typeface="ＭＳ Ｐゴシック" pitchFamily="34" charset="-128"/>
              </a:rPr>
              <a:t>(1 of 2)</a:t>
            </a:r>
            <a:endParaRPr lang="en-US" sz="2000" dirty="0"/>
          </a:p>
        </p:txBody>
      </p:sp>
      <p:sp>
        <p:nvSpPr>
          <p:cNvPr id="3" name="Content Placeholder 2">
            <a:extLst>
              <a:ext uri="{FF2B5EF4-FFF2-40B4-BE49-F238E27FC236}">
                <a16:creationId xmlns:a16="http://schemas.microsoft.com/office/drawing/2014/main" id="{CEAD0991-6B34-4212-819D-14628FF17003}"/>
              </a:ext>
            </a:extLst>
          </p:cNvPr>
          <p:cNvSpPr>
            <a:spLocks noGrp="1"/>
          </p:cNvSpPr>
          <p:nvPr>
            <p:ph sz="half" idx="1"/>
          </p:nvPr>
        </p:nvSpPr>
        <p:spPr>
          <a:solidFill>
            <a:schemeClr val="accent3">
              <a:lumMod val="20000"/>
              <a:lumOff val="80000"/>
            </a:schemeClr>
          </a:solidFill>
          <a:ln>
            <a:noFill/>
          </a:ln>
        </p:spPr>
        <p:txBody>
          <a:bodyPr/>
          <a:lstStyle/>
          <a:p>
            <a:r>
              <a:rPr lang="en-US" sz="2100" dirty="0"/>
              <a:t>Coaxial cable (bus) runs throughout a physical space; network devices attach to bus using an Ethernet transceiver</a:t>
            </a:r>
          </a:p>
          <a:p>
            <a:r>
              <a:rPr lang="en-US" sz="2100" dirty="0"/>
              <a:t>Supports high-speed network communications</a:t>
            </a:r>
          </a:p>
          <a:p>
            <a:r>
              <a:rPr lang="en-US" sz="2100" dirty="0"/>
              <a:t>Is simple to construct</a:t>
            </a:r>
          </a:p>
          <a:p>
            <a:r>
              <a:rPr lang="en-US" sz="2100" dirty="0"/>
              <a:t>Is subject to physical distance limitations and maximum number of devices</a:t>
            </a:r>
          </a:p>
          <a:p>
            <a:r>
              <a:rPr lang="en-US" sz="2100" dirty="0"/>
              <a:t>Only one device can communicate at a given time</a:t>
            </a:r>
          </a:p>
          <a:p>
            <a:endParaRPr lang="en-US" sz="2100" dirty="0"/>
          </a:p>
          <a:p>
            <a:endParaRPr lang="en-US" sz="2100" dirty="0"/>
          </a:p>
          <a:p>
            <a:pPr marL="0" indent="0">
              <a:buNone/>
            </a:pPr>
            <a:endParaRPr lang="en-US" sz="2100" dirty="0"/>
          </a:p>
        </p:txBody>
      </p:sp>
      <p:pic>
        <p:nvPicPr>
          <p:cNvPr id="5" name="Picture 4" descr="An illustration displays an ethernet bus topology where the I E E E 8 0 2.3 a C S M A or C D bus topology starts with the R G 8 cable connected to a bus network. The connector labeled D B 15 is connected on one end to Network Interface Controller, N I C, and on the other end to the transceiver, Multistation access unit or M A U. An Attachment unit interface card cable connects N I C and M A U. The transceiver is attached to the ethernet bus."/>
          <p:cNvPicPr>
            <a:picLocks noChangeAspect="1"/>
          </p:cNvPicPr>
          <p:nvPr/>
        </p:nvPicPr>
        <p:blipFill>
          <a:blip r:embed="rId4" cstate="print"/>
          <a:stretch>
            <a:fillRect/>
          </a:stretch>
        </p:blipFill>
        <p:spPr>
          <a:xfrm>
            <a:off x="6327038" y="1577869"/>
            <a:ext cx="5047375" cy="3493410"/>
          </a:xfrm>
          <a:prstGeom prst="rect">
            <a:avLst/>
          </a:prstGeom>
        </p:spPr>
      </p:pic>
      <p:sp>
        <p:nvSpPr>
          <p:cNvPr id="7" name="Rectangle 6"/>
          <p:cNvSpPr/>
          <p:nvPr/>
        </p:nvSpPr>
        <p:spPr>
          <a:xfrm>
            <a:off x="6247140" y="5072656"/>
            <a:ext cx="5182860" cy="646331"/>
          </a:xfrm>
          <a:prstGeom prst="rect">
            <a:avLst/>
          </a:prstGeom>
        </p:spPr>
        <p:txBody>
          <a:bodyPr wrap="square">
            <a:spAutoFit/>
          </a:bodyPr>
          <a:lstStyle/>
          <a:p>
            <a:r>
              <a:rPr lang="en-US" b="1" dirty="0">
                <a:latin typeface="Arial" pitchFamily="34" charset="0"/>
                <a:cs typeface="Arial" pitchFamily="34" charset="0"/>
              </a:rPr>
              <a:t>FIGURE 3-14 </a:t>
            </a:r>
            <a:r>
              <a:rPr lang="en-US" dirty="0">
                <a:latin typeface="Arial" pitchFamily="34" charset="0"/>
                <a:cs typeface="Arial" pitchFamily="34" charset="0"/>
              </a:rPr>
              <a:t>IEEE 802.3a CSMA/CD Ethernet bus topology.</a:t>
            </a:r>
          </a:p>
        </p:txBody>
      </p:sp>
    </p:spTree>
    <p:custDataLst>
      <p:tags r:id="rId1"/>
    </p:custDataLst>
    <p:extLst>
      <p:ext uri="{BB962C8B-B14F-4D97-AF65-F5344CB8AC3E}">
        <p14:creationId xmlns:p14="http://schemas.microsoft.com/office/powerpoint/2010/main" val="1990894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Bus Topology </a:t>
            </a:r>
            <a:r>
              <a:rPr lang="en-US" sz="2000" dirty="0">
                <a:ea typeface="ＭＳ Ｐゴシック" pitchFamily="34" charset="-128"/>
              </a:rPr>
              <a:t>(2 of 2)</a:t>
            </a:r>
          </a:p>
        </p:txBody>
      </p:sp>
      <p:sp>
        <p:nvSpPr>
          <p:cNvPr id="4" name="Content Placeholder 1">
            <a:extLst>
              <a:ext uri="{FF2B5EF4-FFF2-40B4-BE49-F238E27FC236}">
                <a16:creationId xmlns:a16="http://schemas.microsoft.com/office/drawing/2014/main" id="{476134C1-4BBE-46A7-BFCF-CA5CD62D7C78}"/>
              </a:ext>
            </a:extLst>
          </p:cNvPr>
          <p:cNvSpPr txBox="1">
            <a:spLocks/>
          </p:cNvSpPr>
          <p:nvPr/>
        </p:nvSpPr>
        <p:spPr>
          <a:xfrm>
            <a:off x="979170" y="1402081"/>
            <a:ext cx="10287000" cy="2026920"/>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r>
              <a:rPr lang="en-US" dirty="0"/>
              <a:t>When two devices transmit at the same time, a collision occurs on the network</a:t>
            </a:r>
          </a:p>
          <a:p>
            <a:r>
              <a:rPr lang="en-US" dirty="0"/>
              <a:t>Both devices must retransmit when the network is available</a:t>
            </a:r>
          </a:p>
          <a:p>
            <a:r>
              <a:rPr lang="en-US" dirty="0"/>
              <a:t>Led to creation of IEEE 802.3 CSMA/CD (Carrier Sense Multiple Access with Collision Detection) and IEEE 802.5 token ring standards for local area networking</a:t>
            </a:r>
          </a:p>
          <a:p>
            <a:endParaRPr lang="en-US" dirty="0"/>
          </a:p>
        </p:txBody>
      </p:sp>
      <p:pic>
        <p:nvPicPr>
          <p:cNvPr id="5" name="Picture 4" descr="A diagram has the standards listed as follows. O S I model: I E E E. Data link layer: 802.2 L L C; 802.3 M A C—C S M A or C D. Physical layer: 802.3–10 Base 5–Thick coax; 802.3 a–10 Base 2–Thin coax; 802.3 b–10 Broad 36 Broadband; 802.3 e–1 Base 5– StarLAN; 802.3 i–10 Base-T–Twisted Pair.&#10;">
            <a:extLst>
              <a:ext uri="{FF2B5EF4-FFF2-40B4-BE49-F238E27FC236}">
                <a16:creationId xmlns:a16="http://schemas.microsoft.com/office/drawing/2014/main" id="{5A93F754-7639-4677-BAD3-037FA660A0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7974" y="3841774"/>
            <a:ext cx="8099670" cy="2249423"/>
          </a:xfrm>
          <a:prstGeom prst="rect">
            <a:avLst/>
          </a:prstGeom>
        </p:spPr>
      </p:pic>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a:xfrm>
            <a:off x="2131498" y="6096457"/>
            <a:ext cx="5073805" cy="458190"/>
          </a:xfrm>
        </p:spPr>
        <p:txBody>
          <a:bodyPr/>
          <a:lstStyle/>
          <a:p>
            <a:pPr marL="0" indent="0">
              <a:buNone/>
            </a:pPr>
            <a:r>
              <a:rPr lang="en-IN" sz="1800" b="1" i="0" u="none" strike="noStrike" baseline="0" dirty="0"/>
              <a:t>FIGURE 3-15 </a:t>
            </a:r>
            <a:r>
              <a:rPr lang="en-IN" sz="1800" b="0" i="0" u="none" strike="noStrike" baseline="0" dirty="0"/>
              <a:t>IEEE 802.3 CSMA/CD standards. </a:t>
            </a:r>
            <a:endParaRPr lang="en-US" dirty="0"/>
          </a:p>
        </p:txBody>
      </p:sp>
    </p:spTree>
    <p:custDataLst>
      <p:tags r:id="rId1"/>
    </p:custDataLst>
    <p:extLst>
      <p:ext uri="{BB962C8B-B14F-4D97-AF65-F5344CB8AC3E}">
        <p14:creationId xmlns:p14="http://schemas.microsoft.com/office/powerpoint/2010/main" val="1170707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5818A-807F-49E0-A87E-A5F84A3F26D8}"/>
              </a:ext>
            </a:extLst>
          </p:cNvPr>
          <p:cNvSpPr>
            <a:spLocks noGrp="1"/>
          </p:cNvSpPr>
          <p:nvPr>
            <p:ph type="title"/>
          </p:nvPr>
        </p:nvSpPr>
        <p:spPr/>
        <p:txBody>
          <a:bodyPr/>
          <a:lstStyle/>
          <a:p>
            <a:r>
              <a:rPr lang="en-US" dirty="0">
                <a:ea typeface="ＭＳ Ｐゴシック" pitchFamily="34" charset="-128"/>
              </a:rPr>
              <a:t>Ring Topology</a:t>
            </a:r>
            <a:endParaRPr lang="en-US" dirty="0"/>
          </a:p>
        </p:txBody>
      </p:sp>
      <p:sp>
        <p:nvSpPr>
          <p:cNvPr id="3" name="Content Placeholder 2">
            <a:extLst>
              <a:ext uri="{FF2B5EF4-FFF2-40B4-BE49-F238E27FC236}">
                <a16:creationId xmlns:a16="http://schemas.microsoft.com/office/drawing/2014/main" id="{CEAD0991-6B34-4212-819D-14628FF17003}"/>
              </a:ext>
            </a:extLst>
          </p:cNvPr>
          <p:cNvSpPr>
            <a:spLocks noGrp="1"/>
          </p:cNvSpPr>
          <p:nvPr>
            <p:ph sz="half" idx="1"/>
          </p:nvPr>
        </p:nvSpPr>
        <p:spPr>
          <a:solidFill>
            <a:schemeClr val="accent3">
              <a:lumMod val="20000"/>
              <a:lumOff val="80000"/>
            </a:schemeClr>
          </a:solidFill>
          <a:ln>
            <a:noFill/>
          </a:ln>
        </p:spPr>
        <p:txBody>
          <a:bodyPr/>
          <a:lstStyle/>
          <a:p>
            <a:r>
              <a:rPr lang="en-US" dirty="0"/>
              <a:t>All stations are connected in a logical ring</a:t>
            </a:r>
          </a:p>
          <a:p>
            <a:r>
              <a:rPr lang="en-US" dirty="0"/>
              <a:t>Attached devices need permission to transmit on the network</a:t>
            </a:r>
          </a:p>
          <a:p>
            <a:r>
              <a:rPr lang="en-US" dirty="0"/>
              <a:t>Permission is granted via a token (small frame) that circulates around the ring</a:t>
            </a:r>
          </a:p>
          <a:p>
            <a:r>
              <a:rPr lang="en-US" dirty="0"/>
              <a:t>Unidirectional manner eliminates network transmission collisions</a:t>
            </a:r>
          </a:p>
          <a:p>
            <a:r>
              <a:rPr lang="en-US" dirty="0"/>
              <a:t>A cut in the cable will break a ring network</a:t>
            </a:r>
          </a:p>
          <a:p>
            <a:endParaRPr lang="en-US" dirty="0"/>
          </a:p>
          <a:p>
            <a:endParaRPr lang="en-US" dirty="0"/>
          </a:p>
          <a:p>
            <a:pPr marL="0" indent="0">
              <a:buNone/>
            </a:pPr>
            <a:endParaRPr lang="en-US" dirty="0"/>
          </a:p>
        </p:txBody>
      </p:sp>
      <p:pic>
        <p:nvPicPr>
          <p:cNvPr id="5" name="Picture 4" descr="An illustration depicts the token ring network, with two servers, four desktop P Cs, and two hard disk drives connected to the network. Each device in the network is connected to two other devices, forming a single continuous path transmitting data."/>
          <p:cNvPicPr>
            <a:picLocks noChangeAspect="1"/>
          </p:cNvPicPr>
          <p:nvPr/>
        </p:nvPicPr>
        <p:blipFill>
          <a:blip r:embed="rId3" cstate="print"/>
          <a:stretch>
            <a:fillRect/>
          </a:stretch>
        </p:blipFill>
        <p:spPr>
          <a:xfrm>
            <a:off x="6443011" y="1472471"/>
            <a:ext cx="4713535" cy="4220963"/>
          </a:xfrm>
          <a:prstGeom prst="rect">
            <a:avLst/>
          </a:prstGeom>
        </p:spPr>
      </p:pic>
      <p:sp>
        <p:nvSpPr>
          <p:cNvPr id="7" name="Rectangle 6"/>
          <p:cNvSpPr/>
          <p:nvPr/>
        </p:nvSpPr>
        <p:spPr>
          <a:xfrm>
            <a:off x="6234024" y="5728265"/>
            <a:ext cx="5325374" cy="646331"/>
          </a:xfrm>
          <a:prstGeom prst="rect">
            <a:avLst/>
          </a:prstGeom>
        </p:spPr>
        <p:txBody>
          <a:bodyPr wrap="square">
            <a:spAutoFit/>
          </a:bodyPr>
          <a:lstStyle/>
          <a:p>
            <a:r>
              <a:rPr lang="en-US" b="1" dirty="0">
                <a:latin typeface="Arial" pitchFamily="34" charset="0"/>
                <a:cs typeface="Arial" pitchFamily="34" charset="0"/>
              </a:rPr>
              <a:t>FIGURE 3-16 </a:t>
            </a:r>
            <a:r>
              <a:rPr lang="en-US" dirty="0">
                <a:latin typeface="Arial" pitchFamily="34" charset="0"/>
                <a:cs typeface="Arial" pitchFamily="34" charset="0"/>
              </a:rPr>
              <a:t>Token ring network—physical star, logical ring. </a:t>
            </a:r>
          </a:p>
        </p:txBody>
      </p:sp>
    </p:spTree>
    <p:custDataLst>
      <p:tags r:id="rId1"/>
    </p:custDataLst>
    <p:extLst>
      <p:ext uri="{BB962C8B-B14F-4D97-AF65-F5344CB8AC3E}">
        <p14:creationId xmlns:p14="http://schemas.microsoft.com/office/powerpoint/2010/main" val="199200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5818A-807F-49E0-A87E-A5F84A3F26D8}"/>
              </a:ext>
            </a:extLst>
          </p:cNvPr>
          <p:cNvSpPr>
            <a:spLocks noGrp="1"/>
          </p:cNvSpPr>
          <p:nvPr>
            <p:ph type="title"/>
          </p:nvPr>
        </p:nvSpPr>
        <p:spPr/>
        <p:txBody>
          <a:bodyPr/>
          <a:lstStyle/>
          <a:p>
            <a:r>
              <a:rPr lang="en-US" dirty="0">
                <a:ea typeface="ＭＳ Ｐゴシック" pitchFamily="34" charset="-128"/>
              </a:rPr>
              <a:t>Star Topology</a:t>
            </a:r>
            <a:endParaRPr lang="en-US" dirty="0"/>
          </a:p>
        </p:txBody>
      </p:sp>
      <p:sp>
        <p:nvSpPr>
          <p:cNvPr id="3" name="Content Placeholder 2">
            <a:extLst>
              <a:ext uri="{FF2B5EF4-FFF2-40B4-BE49-F238E27FC236}">
                <a16:creationId xmlns:a16="http://schemas.microsoft.com/office/drawing/2014/main" id="{CEAD0991-6B34-4212-819D-14628FF17003}"/>
              </a:ext>
            </a:extLst>
          </p:cNvPr>
          <p:cNvSpPr>
            <a:spLocks noGrp="1"/>
          </p:cNvSpPr>
          <p:nvPr>
            <p:ph sz="half" idx="1"/>
          </p:nvPr>
        </p:nvSpPr>
        <p:spPr>
          <a:solidFill>
            <a:schemeClr val="accent3">
              <a:lumMod val="20000"/>
              <a:lumOff val="80000"/>
            </a:schemeClr>
          </a:solidFill>
          <a:ln>
            <a:noFill/>
          </a:ln>
        </p:spPr>
        <p:txBody>
          <a:bodyPr/>
          <a:lstStyle/>
          <a:p>
            <a:r>
              <a:rPr lang="en-US" sz="2100" dirty="0"/>
              <a:t>Star-wiring cabling from a centrally located wiring closet creates Ethernet or token ring network</a:t>
            </a:r>
          </a:p>
          <a:p>
            <a:r>
              <a:rPr lang="en-US" sz="2100" dirty="0"/>
              <a:t>Wiring creates a physical star, logical bus</a:t>
            </a:r>
          </a:p>
          <a:p>
            <a:r>
              <a:rPr lang="en-US" sz="2100" dirty="0"/>
              <a:t>Can be supported by a hub or switch typically installed in a centrally located wiring closet</a:t>
            </a:r>
          </a:p>
          <a:p>
            <a:r>
              <a:rPr lang="en-US" sz="2100" dirty="0"/>
              <a:t>Network-attached devices physically and electrically connect to network</a:t>
            </a:r>
          </a:p>
          <a:p>
            <a:r>
              <a:rPr lang="en-US" sz="2100" dirty="0"/>
              <a:t>Fixes path length and attenuation issues</a:t>
            </a:r>
          </a:p>
          <a:p>
            <a:endParaRPr lang="en-US" sz="2100" dirty="0"/>
          </a:p>
          <a:p>
            <a:pPr marL="0" indent="0">
              <a:buNone/>
            </a:pPr>
            <a:endParaRPr lang="en-US" sz="2100" dirty="0"/>
          </a:p>
        </p:txBody>
      </p:sp>
      <p:pic>
        <p:nvPicPr>
          <p:cNvPr id="5" name="Picture 4" descr="An illustration depicts the star network. Each workstation is connected point-to-point to a single central hub that is commonly referred to as a wiring closet. The connection is through 4-pair, U T P workstation cables."/>
          <p:cNvPicPr>
            <a:picLocks noChangeAspect="1"/>
          </p:cNvPicPr>
          <p:nvPr/>
        </p:nvPicPr>
        <p:blipFill>
          <a:blip r:embed="rId3" cstate="print"/>
          <a:stretch>
            <a:fillRect/>
          </a:stretch>
        </p:blipFill>
        <p:spPr>
          <a:xfrm>
            <a:off x="6196968" y="1489550"/>
            <a:ext cx="5207962" cy="3893331"/>
          </a:xfrm>
          <a:prstGeom prst="rect">
            <a:avLst/>
          </a:prstGeom>
        </p:spPr>
      </p:pic>
      <p:sp>
        <p:nvSpPr>
          <p:cNvPr id="7" name="Rectangle 6"/>
          <p:cNvSpPr/>
          <p:nvPr/>
        </p:nvSpPr>
        <p:spPr>
          <a:xfrm>
            <a:off x="6067248" y="5417713"/>
            <a:ext cx="6096000" cy="369332"/>
          </a:xfrm>
          <a:prstGeom prst="rect">
            <a:avLst/>
          </a:prstGeom>
        </p:spPr>
        <p:txBody>
          <a:bodyPr>
            <a:spAutoFit/>
          </a:bodyPr>
          <a:lstStyle/>
          <a:p>
            <a:r>
              <a:rPr lang="en-US" b="1" dirty="0">
                <a:latin typeface="Arial" pitchFamily="34" charset="0"/>
                <a:cs typeface="Arial" pitchFamily="34" charset="0"/>
              </a:rPr>
              <a:t>FIGURE 3-18 </a:t>
            </a:r>
            <a:r>
              <a:rPr lang="en-US" dirty="0">
                <a:latin typeface="Arial" pitchFamily="34" charset="0"/>
                <a:cs typeface="Arial" pitchFamily="34" charset="0"/>
              </a:rPr>
              <a:t>Physical star, logical ring topology.</a:t>
            </a:r>
          </a:p>
        </p:txBody>
      </p:sp>
    </p:spTree>
    <p:custDataLst>
      <p:tags r:id="rId1"/>
    </p:custDataLst>
    <p:extLst>
      <p:ext uri="{BB962C8B-B14F-4D97-AF65-F5344CB8AC3E}">
        <p14:creationId xmlns:p14="http://schemas.microsoft.com/office/powerpoint/2010/main" val="2117796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LAN Hub versus LAN Switch</a:t>
            </a:r>
          </a:p>
        </p:txBody>
      </p:sp>
      <p:pic>
        <p:nvPicPr>
          <p:cNvPr id="4" name="Picture 3" descr="An illustration presents the single broadcast method using a LAN hub and the individual broadcast method using a LAN switch. A hub forwards frames to all nodes, while a switch forwards a frame only to the appropriate node."/>
          <p:cNvPicPr>
            <a:picLocks noChangeAspect="1"/>
          </p:cNvPicPr>
          <p:nvPr/>
        </p:nvPicPr>
        <p:blipFill>
          <a:blip r:embed="rId4" cstate="print"/>
          <a:stretch>
            <a:fillRect/>
          </a:stretch>
        </p:blipFill>
        <p:spPr>
          <a:xfrm>
            <a:off x="1848352" y="1452861"/>
            <a:ext cx="8484532" cy="4171562"/>
          </a:xfrm>
          <a:prstGeom prst="rect">
            <a:avLst/>
          </a:prstGeom>
        </p:spPr>
      </p:pic>
      <p:sp>
        <p:nvSpPr>
          <p:cNvPr id="6" name="Rectangle 5"/>
          <p:cNvSpPr/>
          <p:nvPr/>
        </p:nvSpPr>
        <p:spPr>
          <a:xfrm>
            <a:off x="1719531" y="5642000"/>
            <a:ext cx="6096000" cy="369332"/>
          </a:xfrm>
          <a:prstGeom prst="rect">
            <a:avLst/>
          </a:prstGeom>
        </p:spPr>
        <p:txBody>
          <a:bodyPr>
            <a:spAutoFit/>
          </a:bodyPr>
          <a:lstStyle/>
          <a:p>
            <a:r>
              <a:rPr lang="en-US" b="1" dirty="0">
                <a:latin typeface="Arial" pitchFamily="34" charset="0"/>
                <a:cs typeface="Arial" pitchFamily="34" charset="0"/>
              </a:rPr>
              <a:t>FIGURE 3-19 </a:t>
            </a:r>
            <a:r>
              <a:rPr lang="en-US" dirty="0">
                <a:latin typeface="Arial" pitchFamily="34" charset="0"/>
                <a:cs typeface="Arial" pitchFamily="34" charset="0"/>
              </a:rPr>
              <a:t>LAN hub versus LAN switch.</a:t>
            </a:r>
          </a:p>
        </p:txBody>
      </p:sp>
    </p:spTree>
    <p:custDataLst>
      <p:tags r:id="rId1"/>
    </p:custDataLst>
    <p:extLst>
      <p:ext uri="{BB962C8B-B14F-4D97-AF65-F5344CB8AC3E}">
        <p14:creationId xmlns:p14="http://schemas.microsoft.com/office/powerpoint/2010/main" val="76126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5818A-807F-49E0-A87E-A5F84A3F26D8}"/>
              </a:ext>
            </a:extLst>
          </p:cNvPr>
          <p:cNvSpPr>
            <a:spLocks noGrp="1"/>
          </p:cNvSpPr>
          <p:nvPr>
            <p:ph type="title"/>
          </p:nvPr>
        </p:nvSpPr>
        <p:spPr/>
        <p:txBody>
          <a:bodyPr/>
          <a:lstStyle/>
          <a:p>
            <a:r>
              <a:rPr lang="en-US" dirty="0">
                <a:ea typeface="ＭＳ Ｐゴシック" pitchFamily="34" charset="-128"/>
              </a:rPr>
              <a:t>Open Systems Interconnection Reference Model</a:t>
            </a:r>
            <a:endParaRPr lang="en-US" dirty="0"/>
          </a:p>
        </p:txBody>
      </p:sp>
      <p:sp>
        <p:nvSpPr>
          <p:cNvPr id="3" name="Content Placeholder 2">
            <a:extLst>
              <a:ext uri="{FF2B5EF4-FFF2-40B4-BE49-F238E27FC236}">
                <a16:creationId xmlns:a16="http://schemas.microsoft.com/office/drawing/2014/main" id="{CEAD0991-6B34-4212-819D-14628FF17003}"/>
              </a:ext>
            </a:extLst>
          </p:cNvPr>
          <p:cNvSpPr>
            <a:spLocks noGrp="1"/>
          </p:cNvSpPr>
          <p:nvPr>
            <p:ph sz="half" idx="1"/>
          </p:nvPr>
        </p:nvSpPr>
        <p:spPr>
          <a:ln>
            <a:solidFill>
              <a:schemeClr val="accent3">
                <a:lumMod val="60000"/>
                <a:lumOff val="40000"/>
              </a:schemeClr>
            </a:solidFill>
          </a:ln>
        </p:spPr>
        <p:txBody>
          <a:bodyPr/>
          <a:lstStyle/>
          <a:p>
            <a:r>
              <a:rPr lang="en-US" dirty="0"/>
              <a:t>Defines and abstracts network communications</a:t>
            </a:r>
          </a:p>
          <a:p>
            <a:r>
              <a:rPr lang="en-US" dirty="0"/>
              <a:t>Logical layers based on communication function</a:t>
            </a:r>
          </a:p>
          <a:p>
            <a:r>
              <a:rPr lang="en-US" dirty="0"/>
              <a:t>Hosts interact on same layer</a:t>
            </a:r>
          </a:p>
          <a:p>
            <a:endParaRPr lang="en-US" dirty="0"/>
          </a:p>
        </p:txBody>
      </p:sp>
      <p:pic>
        <p:nvPicPr>
          <p:cNvPr id="9" name="Picture 8" descr="An illustrated diagram. The layers from bottom to top are listed as follows: Layer 1: Physical; Layer 2: Data Link; Layer 3: Network; Layer 4: Transport; Layer 5: Session; Layer 6: Presentation; Layer 7: Application. The data link layer consists of two sub layers: Logical Link Control, L L C, and Media Access Control, M A C."/>
          <p:cNvPicPr>
            <a:picLocks noChangeAspect="1"/>
          </p:cNvPicPr>
          <p:nvPr/>
        </p:nvPicPr>
        <p:blipFill>
          <a:blip r:embed="rId4" cstate="print"/>
          <a:stretch>
            <a:fillRect/>
          </a:stretch>
        </p:blipFill>
        <p:spPr>
          <a:xfrm>
            <a:off x="6314706" y="1556982"/>
            <a:ext cx="5210876" cy="3632526"/>
          </a:xfrm>
          <a:prstGeom prst="rect">
            <a:avLst/>
          </a:prstGeom>
        </p:spPr>
      </p:pic>
      <p:sp>
        <p:nvSpPr>
          <p:cNvPr id="10" name="Rectangle 9"/>
          <p:cNvSpPr/>
          <p:nvPr/>
        </p:nvSpPr>
        <p:spPr>
          <a:xfrm>
            <a:off x="6201623" y="5223123"/>
            <a:ext cx="5135592" cy="369332"/>
          </a:xfrm>
          <a:prstGeom prst="rect">
            <a:avLst/>
          </a:prstGeom>
        </p:spPr>
        <p:txBody>
          <a:bodyPr wrap="square">
            <a:spAutoFit/>
          </a:bodyPr>
          <a:lstStyle/>
          <a:p>
            <a:r>
              <a:rPr lang="en-US" b="1" dirty="0">
                <a:latin typeface="Arial" pitchFamily="34" charset="0"/>
                <a:cs typeface="Arial" pitchFamily="34" charset="0"/>
              </a:rPr>
              <a:t>FIGURE 3-2 </a:t>
            </a:r>
            <a:r>
              <a:rPr lang="en-US" dirty="0">
                <a:latin typeface="Arial" pitchFamily="34" charset="0"/>
                <a:cs typeface="Arial" pitchFamily="34" charset="0"/>
              </a:rPr>
              <a:t>OSI Reference Model.</a:t>
            </a:r>
          </a:p>
        </p:txBody>
      </p:sp>
    </p:spTree>
    <p:custDataLst>
      <p:tags r:id="rId1"/>
    </p:custDataLst>
    <p:extLst>
      <p:ext uri="{BB962C8B-B14F-4D97-AF65-F5344CB8AC3E}">
        <p14:creationId xmlns:p14="http://schemas.microsoft.com/office/powerpoint/2010/main" val="1741066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5818A-807F-49E0-A87E-A5F84A3F26D8}"/>
              </a:ext>
            </a:extLst>
          </p:cNvPr>
          <p:cNvSpPr>
            <a:spLocks noGrp="1"/>
          </p:cNvSpPr>
          <p:nvPr>
            <p:ph type="title"/>
          </p:nvPr>
        </p:nvSpPr>
        <p:spPr/>
        <p:txBody>
          <a:bodyPr/>
          <a:lstStyle/>
          <a:p>
            <a:r>
              <a:rPr lang="en-US" dirty="0">
                <a:ea typeface="ＭＳ Ｐゴシック" pitchFamily="34" charset="-128"/>
              </a:rPr>
              <a:t>Mesh, Fully Connected Mesh, and Hybrid Topologies</a:t>
            </a:r>
            <a:endParaRPr lang="en-US" dirty="0"/>
          </a:p>
        </p:txBody>
      </p:sp>
      <p:sp>
        <p:nvSpPr>
          <p:cNvPr id="3" name="Content Placeholder 2">
            <a:extLst>
              <a:ext uri="{FF2B5EF4-FFF2-40B4-BE49-F238E27FC236}">
                <a16:creationId xmlns:a16="http://schemas.microsoft.com/office/drawing/2014/main" id="{CEAD0991-6B34-4212-819D-14628FF17003}"/>
              </a:ext>
            </a:extLst>
          </p:cNvPr>
          <p:cNvSpPr>
            <a:spLocks noGrp="1"/>
          </p:cNvSpPr>
          <p:nvPr>
            <p:ph sz="half" idx="1"/>
          </p:nvPr>
        </p:nvSpPr>
        <p:spPr>
          <a:solidFill>
            <a:schemeClr val="accent3">
              <a:lumMod val="20000"/>
              <a:lumOff val="80000"/>
            </a:schemeClr>
          </a:solidFill>
          <a:ln>
            <a:noFill/>
          </a:ln>
        </p:spPr>
        <p:txBody>
          <a:bodyPr/>
          <a:lstStyle/>
          <a:p>
            <a:pPr marL="0" indent="0">
              <a:buNone/>
            </a:pPr>
            <a:r>
              <a:rPr lang="en-US" sz="2100" b="1" dirty="0"/>
              <a:t>Mesh topology</a:t>
            </a:r>
          </a:p>
          <a:p>
            <a:r>
              <a:rPr lang="en-US" sz="2100" dirty="0"/>
              <a:t>A network layout in which all nodes are directly connected to all other nodes</a:t>
            </a:r>
          </a:p>
          <a:p>
            <a:pPr marL="0" indent="0">
              <a:buNone/>
            </a:pPr>
            <a:r>
              <a:rPr lang="en-US" sz="2100" b="1" dirty="0"/>
              <a:t>Hybrid topology</a:t>
            </a:r>
          </a:p>
          <a:p>
            <a:r>
              <a:rPr lang="en-US" sz="2100" dirty="0"/>
              <a:t>A network that contains several different topologies</a:t>
            </a:r>
          </a:p>
          <a:p>
            <a:r>
              <a:rPr lang="en-US" sz="2100" dirty="0"/>
              <a:t>Can provide fault tolerance for some nodes while providing flexibility for other parts of the network</a:t>
            </a:r>
          </a:p>
          <a:p>
            <a:endParaRPr lang="en-US" sz="2100" dirty="0"/>
          </a:p>
          <a:p>
            <a:endParaRPr lang="en-US" sz="2100" dirty="0"/>
          </a:p>
          <a:p>
            <a:pPr marL="0" indent="0">
              <a:buNone/>
            </a:pPr>
            <a:endParaRPr lang="en-US" sz="2100" dirty="0"/>
          </a:p>
        </p:txBody>
      </p:sp>
      <p:pic>
        <p:nvPicPr>
          <p:cNvPr id="9" name="Picture 8" descr="A diagram presents a fully connected mesh network topology. Every node in a network has a circuit connecting it to every other node in the network."/>
          <p:cNvPicPr>
            <a:picLocks noChangeAspect="1"/>
          </p:cNvPicPr>
          <p:nvPr/>
        </p:nvPicPr>
        <p:blipFill>
          <a:blip r:embed="rId4" cstate="print"/>
          <a:stretch>
            <a:fillRect/>
          </a:stretch>
        </p:blipFill>
        <p:spPr>
          <a:xfrm>
            <a:off x="7706284" y="1364802"/>
            <a:ext cx="1586767" cy="1915064"/>
          </a:xfrm>
          <a:prstGeom prst="rect">
            <a:avLst/>
          </a:prstGeom>
        </p:spPr>
      </p:pic>
      <p:sp>
        <p:nvSpPr>
          <p:cNvPr id="8" name="Rectangle 7"/>
          <p:cNvSpPr/>
          <p:nvPr/>
        </p:nvSpPr>
        <p:spPr>
          <a:xfrm>
            <a:off x="6671525" y="3293686"/>
            <a:ext cx="4129175" cy="369332"/>
          </a:xfrm>
          <a:prstGeom prst="rect">
            <a:avLst/>
          </a:prstGeom>
        </p:spPr>
        <p:txBody>
          <a:bodyPr wrap="square">
            <a:spAutoFit/>
          </a:bodyPr>
          <a:lstStyle/>
          <a:p>
            <a:r>
              <a:rPr lang="en-US" b="1" dirty="0">
                <a:latin typeface="Arial" pitchFamily="34" charset="0"/>
                <a:cs typeface="Arial" pitchFamily="34" charset="0"/>
              </a:rPr>
              <a:t>FIGURE 3-20 </a:t>
            </a:r>
            <a:r>
              <a:rPr lang="en-US" dirty="0">
                <a:latin typeface="Arial" pitchFamily="34" charset="0"/>
                <a:cs typeface="Arial" pitchFamily="34" charset="0"/>
              </a:rPr>
              <a:t>Fully connected mesh.</a:t>
            </a:r>
          </a:p>
        </p:txBody>
      </p:sp>
      <p:pic>
        <p:nvPicPr>
          <p:cNvPr id="5" name="Picture 4" descr="A diagram presents a partially connected mesh network topology. Some nodes in a network are connected to every other node, while others are connected to one or two nodes in the network."/>
          <p:cNvPicPr>
            <a:picLocks noChangeAspect="1"/>
          </p:cNvPicPr>
          <p:nvPr/>
        </p:nvPicPr>
        <p:blipFill>
          <a:blip r:embed="rId5" cstate="print"/>
          <a:stretch>
            <a:fillRect/>
          </a:stretch>
        </p:blipFill>
        <p:spPr>
          <a:xfrm>
            <a:off x="7931413" y="4034286"/>
            <a:ext cx="1609401" cy="1942381"/>
          </a:xfrm>
          <a:prstGeom prst="rect">
            <a:avLst/>
          </a:prstGeom>
        </p:spPr>
      </p:pic>
      <p:sp>
        <p:nvSpPr>
          <p:cNvPr id="10" name="Rectangle 9"/>
          <p:cNvSpPr/>
          <p:nvPr/>
        </p:nvSpPr>
        <p:spPr>
          <a:xfrm>
            <a:off x="6786120" y="6004308"/>
            <a:ext cx="4290204" cy="369332"/>
          </a:xfrm>
          <a:prstGeom prst="rect">
            <a:avLst/>
          </a:prstGeom>
        </p:spPr>
        <p:txBody>
          <a:bodyPr wrap="square">
            <a:spAutoFit/>
          </a:bodyPr>
          <a:lstStyle/>
          <a:p>
            <a:r>
              <a:rPr lang="en-US" b="1" dirty="0">
                <a:latin typeface="Arial" pitchFamily="34" charset="0"/>
                <a:cs typeface="Arial" pitchFamily="34" charset="0"/>
              </a:rPr>
              <a:t>FIGURE 3-21 </a:t>
            </a:r>
            <a:r>
              <a:rPr lang="en-US" dirty="0">
                <a:latin typeface="Arial" pitchFamily="34" charset="0"/>
                <a:cs typeface="Arial" pitchFamily="34" charset="0"/>
              </a:rPr>
              <a:t>Partially connected mesh.</a:t>
            </a:r>
          </a:p>
        </p:txBody>
      </p:sp>
    </p:spTree>
    <p:custDataLst>
      <p:tags r:id="rId1"/>
    </p:custDataLst>
    <p:extLst>
      <p:ext uri="{BB962C8B-B14F-4D97-AF65-F5344CB8AC3E}">
        <p14:creationId xmlns:p14="http://schemas.microsoft.com/office/powerpoint/2010/main" val="2606088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Internetworking</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a:xfrm>
            <a:off x="925830" y="1490871"/>
            <a:ext cx="10287000" cy="3322670"/>
          </a:xfrm>
        </p:spPr>
        <p:txBody>
          <a:bodyPr/>
          <a:lstStyle/>
          <a:p>
            <a:r>
              <a:rPr lang="en-US" b="1" dirty="0"/>
              <a:t>Internetworking</a:t>
            </a:r>
            <a:r>
              <a:rPr lang="en-US" dirty="0"/>
              <a:t> is a term used to describe connecting LANs together</a:t>
            </a:r>
          </a:p>
          <a:p>
            <a:r>
              <a:rPr lang="en-US" dirty="0"/>
              <a:t>LANs communicate using protocols and the OSI model</a:t>
            </a:r>
          </a:p>
          <a:p>
            <a:r>
              <a:rPr lang="en-US" dirty="0"/>
              <a:t>Different network devices interoperate at different layers of the protocol stack</a:t>
            </a:r>
          </a:p>
          <a:p>
            <a:r>
              <a:rPr lang="en-US" dirty="0"/>
              <a:t>A </a:t>
            </a:r>
            <a:r>
              <a:rPr lang="en-US" b="1" dirty="0"/>
              <a:t>protocol stack</a:t>
            </a:r>
            <a:r>
              <a:rPr lang="en-US" dirty="0"/>
              <a:t> is how software operates at different layers of the OSI model</a:t>
            </a:r>
          </a:p>
          <a:p>
            <a:r>
              <a:rPr lang="en-US" dirty="0"/>
              <a:t>Internetworking LANs must follow the OSI model protocol stack definition</a:t>
            </a:r>
          </a:p>
          <a:p>
            <a:r>
              <a:rPr lang="en-US" dirty="0"/>
              <a:t>Thus, network devices must operate at either the Data Link Layer or the Network Layer</a:t>
            </a:r>
          </a:p>
          <a:p>
            <a:endParaRPr lang="en-US" dirty="0"/>
          </a:p>
        </p:txBody>
      </p:sp>
      <p:pic>
        <p:nvPicPr>
          <p:cNvPr id="4" name="Graphic 3" descr="Network diagram outline">
            <a:extLst>
              <a:ext uri="{FF2B5EF4-FFF2-40B4-BE49-F238E27FC236}">
                <a16:creationId xmlns:a16="http://schemas.microsoft.com/office/drawing/2014/main" id="{4484C465-4C9E-4798-A6C8-38813DDE6A33}"/>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9833" y="4711625"/>
            <a:ext cx="1632333" cy="1632333"/>
          </a:xfrm>
          <a:prstGeom prst="rect">
            <a:avLst/>
          </a:prstGeom>
        </p:spPr>
      </p:pic>
    </p:spTree>
    <p:custDataLst>
      <p:tags r:id="rId1"/>
    </p:custDataLst>
    <p:extLst>
      <p:ext uri="{BB962C8B-B14F-4D97-AF65-F5344CB8AC3E}">
        <p14:creationId xmlns:p14="http://schemas.microsoft.com/office/powerpoint/2010/main" val="3031317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Internetworking at the Data Link Layer or Network Layer</a:t>
            </a:r>
          </a:p>
        </p:txBody>
      </p:sp>
      <p:pic>
        <p:nvPicPr>
          <p:cNvPr id="4" name="Picture 3" descr="An illustration presents that LANs communicate using the O S I model at different layers. Internetworking at the data link layer is labeled M A C layer bridging, where the linking is enabled using the M A C address. Internetworking at the network layer is labeled network layer routing, where the linking is enabling using the I P address.&#10;"/>
          <p:cNvPicPr>
            <a:picLocks noChangeAspect="1"/>
          </p:cNvPicPr>
          <p:nvPr/>
        </p:nvPicPr>
        <p:blipFill>
          <a:blip r:embed="rId4" cstate="print"/>
          <a:stretch>
            <a:fillRect/>
          </a:stretch>
        </p:blipFill>
        <p:spPr>
          <a:xfrm>
            <a:off x="2561140" y="1694985"/>
            <a:ext cx="7340074" cy="4236621"/>
          </a:xfrm>
          <a:prstGeom prst="rect">
            <a:avLst/>
          </a:prstGeom>
        </p:spPr>
      </p:pic>
      <p:sp>
        <p:nvSpPr>
          <p:cNvPr id="6" name="Rectangle 5"/>
          <p:cNvSpPr/>
          <p:nvPr/>
        </p:nvSpPr>
        <p:spPr>
          <a:xfrm>
            <a:off x="2512952" y="5914679"/>
            <a:ext cx="8580408" cy="369332"/>
          </a:xfrm>
          <a:prstGeom prst="rect">
            <a:avLst/>
          </a:prstGeom>
        </p:spPr>
        <p:txBody>
          <a:bodyPr wrap="square">
            <a:spAutoFit/>
          </a:bodyPr>
          <a:lstStyle/>
          <a:p>
            <a:r>
              <a:rPr lang="en-US" b="1" dirty="0">
                <a:latin typeface="Arial" pitchFamily="34" charset="0"/>
                <a:cs typeface="Arial" pitchFamily="34" charset="0"/>
              </a:rPr>
              <a:t>FIGURE 3-22 </a:t>
            </a:r>
            <a:r>
              <a:rPr lang="en-US" dirty="0">
                <a:latin typeface="Arial" pitchFamily="34" charset="0"/>
                <a:cs typeface="Arial" pitchFamily="34" charset="0"/>
              </a:rPr>
              <a:t>Internetworking at the Data Link Layer or Network Layer.</a:t>
            </a:r>
          </a:p>
        </p:txBody>
      </p:sp>
    </p:spTree>
    <p:custDataLst>
      <p:tags r:id="rId1"/>
    </p:custDataLst>
    <p:extLst>
      <p:ext uri="{BB962C8B-B14F-4D97-AF65-F5344CB8AC3E}">
        <p14:creationId xmlns:p14="http://schemas.microsoft.com/office/powerpoint/2010/main" val="4184295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Internetworking Terms </a:t>
            </a:r>
            <a:r>
              <a:rPr lang="en-US" sz="2000" dirty="0">
                <a:ea typeface="ＭＳ Ｐゴシック" pitchFamily="34" charset="-128"/>
              </a:rPr>
              <a:t>(1 of 2)</a:t>
            </a:r>
          </a:p>
        </p:txBody>
      </p:sp>
      <p:graphicFrame>
        <p:nvGraphicFramePr>
          <p:cNvPr id="3" name="Content Placeholder 2">
            <a:extLst>
              <a:ext uri="{FF2B5EF4-FFF2-40B4-BE49-F238E27FC236}">
                <a16:creationId xmlns:a16="http://schemas.microsoft.com/office/drawing/2014/main" id="{50D383B2-A8A4-4E69-BA78-E1FF9BDC9738}"/>
              </a:ext>
            </a:extLst>
          </p:cNvPr>
          <p:cNvGraphicFramePr>
            <a:graphicFrameLocks noGrp="1"/>
          </p:cNvGraphicFramePr>
          <p:nvPr>
            <p:ph idx="1"/>
            <p:extLst>
              <p:ext uri="{D42A27DB-BD31-4B8C-83A1-F6EECF244321}">
                <p14:modId xmlns:p14="http://schemas.microsoft.com/office/powerpoint/2010/main" val="3862516088"/>
              </p:ext>
            </p:extLst>
          </p:nvPr>
        </p:nvGraphicFramePr>
        <p:xfrm>
          <a:off x="952500" y="1419330"/>
          <a:ext cx="10287000" cy="40193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Box 3">
            <a:extLst>
              <a:ext uri="{FF2B5EF4-FFF2-40B4-BE49-F238E27FC236}">
                <a16:creationId xmlns:a16="http://schemas.microsoft.com/office/drawing/2014/main" id="{1D00B212-14E5-472F-8F14-0CCF74A0C771}"/>
              </a:ext>
            </a:extLst>
          </p:cNvPr>
          <p:cNvSpPr txBox="1"/>
          <p:nvPr/>
        </p:nvSpPr>
        <p:spPr>
          <a:xfrm>
            <a:off x="952500" y="5673687"/>
            <a:ext cx="10097418" cy="769441"/>
          </a:xfrm>
          <a:prstGeom prst="rect">
            <a:avLst/>
          </a:prstGeom>
          <a:noFill/>
          <a:ln>
            <a:solidFill>
              <a:schemeClr val="accent2">
                <a:lumMod val="60000"/>
                <a:lumOff val="40000"/>
              </a:schemeClr>
            </a:solidFill>
          </a:ln>
        </p:spPr>
        <p:txBody>
          <a:bodyPr wrap="square" rtlCol="0">
            <a:spAutoFit/>
          </a:bodyPr>
          <a:lstStyle/>
          <a:p>
            <a:pPr lvl="0" algn="ctr"/>
            <a:r>
              <a:rPr lang="en-US" sz="2200" dirty="0">
                <a:latin typeface="Arial" panose="020B0604020202020204" pitchFamily="34" charset="0"/>
                <a:cs typeface="Arial" panose="020B0604020202020204" pitchFamily="34" charset="0"/>
              </a:rPr>
              <a:t>Most of today’s digital networks can support client/server </a:t>
            </a: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and peer-to-peer communications</a:t>
            </a:r>
          </a:p>
        </p:txBody>
      </p:sp>
    </p:spTree>
    <p:custDataLst>
      <p:tags r:id="rId1"/>
    </p:custDataLst>
    <p:extLst>
      <p:ext uri="{BB962C8B-B14F-4D97-AF65-F5344CB8AC3E}">
        <p14:creationId xmlns:p14="http://schemas.microsoft.com/office/powerpoint/2010/main" val="1902404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Internetworking Terms </a:t>
            </a:r>
            <a:r>
              <a:rPr lang="en-US" sz="2000" dirty="0">
                <a:ea typeface="ＭＳ Ｐゴシック" pitchFamily="34" charset="-128"/>
              </a:rPr>
              <a:t>(2 of 2)</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endParaRPr lang="en-US" dirty="0"/>
          </a:p>
          <a:p>
            <a:endParaRPr lang="en-US" dirty="0"/>
          </a:p>
        </p:txBody>
      </p:sp>
      <p:graphicFrame>
        <p:nvGraphicFramePr>
          <p:cNvPr id="3" name="Diagram 2">
            <a:extLst>
              <a:ext uri="{FF2B5EF4-FFF2-40B4-BE49-F238E27FC236}">
                <a16:creationId xmlns:a16="http://schemas.microsoft.com/office/drawing/2014/main" id="{B877AA85-AD6C-4D54-BED3-BCCB0316BFC3}"/>
              </a:ext>
            </a:extLst>
          </p:cNvPr>
          <p:cNvGraphicFramePr/>
          <p:nvPr>
            <p:extLst>
              <p:ext uri="{D42A27DB-BD31-4B8C-83A1-F6EECF244321}">
                <p14:modId xmlns:p14="http://schemas.microsoft.com/office/powerpoint/2010/main" val="1290365887"/>
              </p:ext>
            </p:extLst>
          </p:nvPr>
        </p:nvGraphicFramePr>
        <p:xfrm>
          <a:off x="2032000" y="1198678"/>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310702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Intranets and Extranets</a:t>
            </a:r>
          </a:p>
        </p:txBody>
      </p:sp>
      <p:pic>
        <p:nvPicPr>
          <p:cNvPr id="4" name="Picture 3" descr="An illustration presents that the intranet is regulated by a single organization, which uses firewall for secured communication over Internet and Extranet; and internal I P network infrastructure to facilitate locate addressing. The extranet is regulated by communication from the Internet and gets connected to other organizations directed to firewall for secured communication."/>
          <p:cNvPicPr>
            <a:picLocks noChangeAspect="1"/>
          </p:cNvPicPr>
          <p:nvPr/>
        </p:nvPicPr>
        <p:blipFill>
          <a:blip r:embed="rId4" cstate="print"/>
          <a:stretch>
            <a:fillRect/>
          </a:stretch>
        </p:blipFill>
        <p:spPr>
          <a:xfrm>
            <a:off x="1803179" y="1930400"/>
            <a:ext cx="8852848" cy="3685157"/>
          </a:xfrm>
          <a:prstGeom prst="rect">
            <a:avLst/>
          </a:prstGeom>
        </p:spPr>
      </p:pic>
      <p:sp>
        <p:nvSpPr>
          <p:cNvPr id="5" name="Rectangle 4"/>
          <p:cNvSpPr/>
          <p:nvPr/>
        </p:nvSpPr>
        <p:spPr>
          <a:xfrm>
            <a:off x="1721581" y="5635241"/>
            <a:ext cx="6096000" cy="369332"/>
          </a:xfrm>
          <a:prstGeom prst="rect">
            <a:avLst/>
          </a:prstGeom>
        </p:spPr>
        <p:txBody>
          <a:bodyPr>
            <a:spAutoFit/>
          </a:bodyPr>
          <a:lstStyle/>
          <a:p>
            <a:r>
              <a:rPr lang="en-US" b="1" dirty="0">
                <a:latin typeface="Arial" pitchFamily="34" charset="0"/>
                <a:cs typeface="Arial" pitchFamily="34" charset="0"/>
              </a:rPr>
              <a:t>FIGURE 3-23 </a:t>
            </a:r>
            <a:r>
              <a:rPr lang="en-US" dirty="0">
                <a:latin typeface="Arial" pitchFamily="34" charset="0"/>
                <a:cs typeface="Arial" pitchFamily="34" charset="0"/>
              </a:rPr>
              <a:t>Intranets and extranets. </a:t>
            </a:r>
          </a:p>
        </p:txBody>
      </p:sp>
    </p:spTree>
    <p:custDataLst>
      <p:tags r:id="rId1"/>
    </p:custDataLst>
    <p:extLst>
      <p:ext uri="{BB962C8B-B14F-4D97-AF65-F5344CB8AC3E}">
        <p14:creationId xmlns:p14="http://schemas.microsoft.com/office/powerpoint/2010/main" val="855991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a:xfrm>
            <a:off x="0" y="121033"/>
            <a:ext cx="12192000" cy="1002089"/>
          </a:xfrm>
        </p:spPr>
        <p:txBody>
          <a:bodyPr anchor="ctr">
            <a:normAutofit/>
          </a:bodyPr>
          <a:lstStyle/>
          <a:p>
            <a:r>
              <a:rPr lang="en-US" dirty="0"/>
              <a:t>Internetworking with Bridges</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sz="half" idx="1"/>
          </p:nvPr>
        </p:nvSpPr>
        <p:spPr>
          <a:xfrm>
            <a:off x="914399" y="1461052"/>
            <a:ext cx="6937647" cy="4729436"/>
          </a:xfrm>
        </p:spPr>
        <p:txBody>
          <a:bodyPr>
            <a:normAutofit/>
          </a:bodyPr>
          <a:lstStyle/>
          <a:p>
            <a:r>
              <a:rPr lang="en-US" dirty="0"/>
              <a:t>Internetworking at the Data Link Layer requires a bridge</a:t>
            </a:r>
          </a:p>
          <a:p>
            <a:r>
              <a:rPr lang="en-US" dirty="0"/>
              <a:t>Easiest way to interconnect two networks is to place a MAC layer bridge in between the two networks</a:t>
            </a:r>
          </a:p>
          <a:p>
            <a:r>
              <a:rPr lang="en-US" dirty="0"/>
              <a:t>Bridge</a:t>
            </a:r>
          </a:p>
          <a:p>
            <a:pPr lvl="1"/>
            <a:r>
              <a:rPr lang="en-US" sz="2200" dirty="0"/>
              <a:t>Examines the MAC address of each frame received</a:t>
            </a:r>
          </a:p>
          <a:p>
            <a:pPr lvl="1"/>
            <a:r>
              <a:rPr lang="en-US" sz="2200" dirty="0"/>
              <a:t>Makes a filtering or forwarding decision based on the MAC address forwarding table</a:t>
            </a:r>
          </a:p>
          <a:p>
            <a:endParaRPr lang="en-US" dirty="0"/>
          </a:p>
          <a:p>
            <a:endParaRPr lang="en-US" dirty="0"/>
          </a:p>
        </p:txBody>
      </p:sp>
      <p:pic>
        <p:nvPicPr>
          <p:cNvPr id="4" name="Graphic 3" descr="Bridge scene outline">
            <a:extLst>
              <a:ext uri="{FF2B5EF4-FFF2-40B4-BE49-F238E27FC236}">
                <a16:creationId xmlns:a16="http://schemas.microsoft.com/office/drawing/2014/main" id="{541A48B9-9D29-4457-BD35-B5DF9C742E0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49802" y="1865100"/>
            <a:ext cx="3127799" cy="3127799"/>
          </a:xfrm>
          <a:prstGeom prst="rect">
            <a:avLst/>
          </a:prstGeom>
        </p:spPr>
      </p:pic>
    </p:spTree>
    <p:custDataLst>
      <p:tags r:id="rId1"/>
    </p:custDataLst>
    <p:extLst>
      <p:ext uri="{BB962C8B-B14F-4D97-AF65-F5344CB8AC3E}">
        <p14:creationId xmlns:p14="http://schemas.microsoft.com/office/powerpoint/2010/main" val="215580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MAC Address Forwarding Table</a:t>
            </a:r>
          </a:p>
        </p:txBody>
      </p:sp>
      <p:pic>
        <p:nvPicPr>
          <p:cNvPr id="4" name="Picture 3" descr="An illustration presents that a Layer 2 switch is at the center with two ports, Port 1 and Port 2. Port 1 has two laptops, labeled A and B, connected to it; Port 2 has a server labeled C and a desktop P C, labeled D, connected to it. The M A C layer address table has two columns, Port 1 and Port 2. The rows under Port 1 contain A and B; the rows under Port 2 contain C and D."/>
          <p:cNvPicPr>
            <a:picLocks noChangeAspect="1"/>
          </p:cNvPicPr>
          <p:nvPr/>
        </p:nvPicPr>
        <p:blipFill>
          <a:blip r:embed="rId4" cstate="print"/>
          <a:stretch>
            <a:fillRect/>
          </a:stretch>
        </p:blipFill>
        <p:spPr>
          <a:xfrm>
            <a:off x="3099010" y="1965667"/>
            <a:ext cx="6286290" cy="3877051"/>
          </a:xfrm>
          <a:prstGeom prst="rect">
            <a:avLst/>
          </a:prstGeom>
        </p:spPr>
      </p:pic>
      <p:sp>
        <p:nvSpPr>
          <p:cNvPr id="6" name="Rectangle 5"/>
          <p:cNvSpPr/>
          <p:nvPr/>
        </p:nvSpPr>
        <p:spPr>
          <a:xfrm>
            <a:off x="2988038" y="5877550"/>
            <a:ext cx="6096000" cy="369332"/>
          </a:xfrm>
          <a:prstGeom prst="rect">
            <a:avLst/>
          </a:prstGeom>
        </p:spPr>
        <p:txBody>
          <a:bodyPr>
            <a:spAutoFit/>
          </a:bodyPr>
          <a:lstStyle/>
          <a:p>
            <a:r>
              <a:rPr lang="en-US" b="1" dirty="0">
                <a:latin typeface="Arial" pitchFamily="34" charset="0"/>
                <a:cs typeface="Arial" pitchFamily="34" charset="0"/>
              </a:rPr>
              <a:t>FIGURE 3-24 </a:t>
            </a:r>
            <a:r>
              <a:rPr lang="en-US" dirty="0">
                <a:latin typeface="Arial" pitchFamily="34" charset="0"/>
                <a:cs typeface="Arial" pitchFamily="34" charset="0"/>
              </a:rPr>
              <a:t>MAC address forwarding table.</a:t>
            </a:r>
          </a:p>
        </p:txBody>
      </p:sp>
    </p:spTree>
    <p:custDataLst>
      <p:tags r:id="rId1"/>
    </p:custDataLst>
    <p:extLst>
      <p:ext uri="{BB962C8B-B14F-4D97-AF65-F5344CB8AC3E}">
        <p14:creationId xmlns:p14="http://schemas.microsoft.com/office/powerpoint/2010/main" val="3363729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Internetworking with Switches </a:t>
            </a:r>
            <a:r>
              <a:rPr lang="en-US" sz="2000" dirty="0">
                <a:ea typeface="ＭＳ Ｐゴシック" pitchFamily="34" charset="-128"/>
              </a:rPr>
              <a:t>(1 of 2)</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r>
              <a:rPr lang="en-US" dirty="0"/>
              <a:t>Switch</a:t>
            </a:r>
          </a:p>
          <a:p>
            <a:pPr lvl="1"/>
            <a:r>
              <a:rPr lang="en-US" dirty="0"/>
              <a:t>Is essentially a bridge with more than two ports</a:t>
            </a:r>
          </a:p>
          <a:p>
            <a:pPr lvl="1"/>
            <a:r>
              <a:rPr lang="en-US" dirty="0"/>
              <a:t>Often has the capability to connect many devices and networks; a bridge generally connects two networks</a:t>
            </a:r>
          </a:p>
          <a:p>
            <a:pPr lvl="1"/>
            <a:r>
              <a:rPr lang="en-US" dirty="0"/>
              <a:t>Operates as an OSI Layer 2 device</a:t>
            </a:r>
          </a:p>
          <a:p>
            <a:pPr lvl="1"/>
            <a:r>
              <a:rPr lang="en-US" dirty="0"/>
              <a:t>Uses MAC addresses and builds address tables of devices connected to each physical port</a:t>
            </a:r>
          </a:p>
          <a:p>
            <a:r>
              <a:rPr lang="en-US" dirty="0"/>
              <a:t>Switches that connect multiple devices or networks keep track of Media Access Control (MAC) addresses on all ports</a:t>
            </a:r>
          </a:p>
          <a:p>
            <a:r>
              <a:rPr lang="en-US" dirty="0"/>
              <a:t>When the switch sees an Ethernet frame destined for a specific MAC address, it forwards that frame to that port</a:t>
            </a:r>
          </a:p>
          <a:p>
            <a:endParaRPr lang="en-US" dirty="0"/>
          </a:p>
        </p:txBody>
      </p:sp>
    </p:spTree>
    <p:custDataLst>
      <p:tags r:id="rId1"/>
    </p:custDataLst>
    <p:extLst>
      <p:ext uri="{BB962C8B-B14F-4D97-AF65-F5344CB8AC3E}">
        <p14:creationId xmlns:p14="http://schemas.microsoft.com/office/powerpoint/2010/main" val="2837467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Internetworking with Switches </a:t>
            </a:r>
            <a:r>
              <a:rPr lang="en-US" sz="2000" dirty="0">
                <a:ea typeface="ＭＳ Ｐゴシック" pitchFamily="34" charset="-128"/>
              </a:rPr>
              <a:t>(2 of 2)</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a:xfrm>
            <a:off x="925830" y="1490871"/>
            <a:ext cx="10287000" cy="1527752"/>
          </a:xfrm>
          <a:solidFill>
            <a:schemeClr val="bg2">
              <a:lumMod val="95000"/>
            </a:schemeClr>
          </a:solidFill>
        </p:spPr>
        <p:txBody>
          <a:bodyPr/>
          <a:lstStyle/>
          <a:p>
            <a:r>
              <a:rPr lang="en-US" b="1" dirty="0"/>
              <a:t>Layer 2 switches</a:t>
            </a:r>
          </a:p>
          <a:p>
            <a:pPr lvl="1"/>
            <a:r>
              <a:rPr lang="en-US" dirty="0"/>
              <a:t>Operate at the Data Link Layer</a:t>
            </a:r>
          </a:p>
          <a:p>
            <a:pPr lvl="1"/>
            <a:r>
              <a:rPr lang="en-US" dirty="0"/>
              <a:t>Examine the MAC layer addresses of Ethernet frames</a:t>
            </a:r>
          </a:p>
        </p:txBody>
      </p:sp>
      <p:sp>
        <p:nvSpPr>
          <p:cNvPr id="6" name="Content Placeholder 1">
            <a:extLst>
              <a:ext uri="{FF2B5EF4-FFF2-40B4-BE49-F238E27FC236}">
                <a16:creationId xmlns:a16="http://schemas.microsoft.com/office/drawing/2014/main" id="{16D1854F-F5F2-4411-9826-ED0B67CC654B}"/>
              </a:ext>
            </a:extLst>
          </p:cNvPr>
          <p:cNvSpPr txBox="1">
            <a:spLocks/>
          </p:cNvSpPr>
          <p:nvPr/>
        </p:nvSpPr>
        <p:spPr>
          <a:xfrm>
            <a:off x="925830" y="3156334"/>
            <a:ext cx="10287000" cy="2891928"/>
          </a:xfrm>
          <a:prstGeom prst="rect">
            <a:avLst/>
          </a:prstGeom>
          <a:solidFill>
            <a:schemeClr val="accent2">
              <a:lumMod val="20000"/>
              <a:lumOff val="80000"/>
            </a:schemeClr>
          </a:solidFill>
        </p:spPr>
        <p:txBody>
          <a:bodyPr vert="horz" lIns="91440" tIns="45720" rIns="91440" bIns="45720" rtlCol="0">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r>
              <a:rPr lang="en-US" b="1" dirty="0"/>
              <a:t>Layer 3 switches</a:t>
            </a:r>
          </a:p>
          <a:p>
            <a:pPr lvl="1"/>
            <a:r>
              <a:rPr lang="en-US" dirty="0"/>
              <a:t>Operate at either the Data Link Layer or Network Layer</a:t>
            </a:r>
          </a:p>
          <a:p>
            <a:pPr lvl="1"/>
            <a:r>
              <a:rPr lang="en-US" dirty="0"/>
              <a:t>Typically have software that lets them function like Layer 2 switches or multiport bridges</a:t>
            </a:r>
          </a:p>
          <a:p>
            <a:pPr lvl="1"/>
            <a:r>
              <a:rPr lang="en-US" dirty="0"/>
              <a:t>Usually operate at the Network Layer that examines the network layer address within the Ethernet frame</a:t>
            </a:r>
          </a:p>
          <a:p>
            <a:pPr lvl="1"/>
            <a:r>
              <a:rPr lang="en-US" dirty="0"/>
              <a:t>Can look up the destination IP network number in their IP routing tables, and then make a path determination decision</a:t>
            </a:r>
          </a:p>
          <a:p>
            <a:endParaRPr lang="en-US" dirty="0"/>
          </a:p>
        </p:txBody>
      </p:sp>
    </p:spTree>
    <p:custDataLst>
      <p:tags r:id="rId1"/>
    </p:custDataLst>
    <p:extLst>
      <p:ext uri="{BB962C8B-B14F-4D97-AF65-F5344CB8AC3E}">
        <p14:creationId xmlns:p14="http://schemas.microsoft.com/office/powerpoint/2010/main" val="3550847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339E7D-D941-374E-86EC-46D807B24D5F}"/>
              </a:ext>
            </a:extLst>
          </p:cNvPr>
          <p:cNvSpPr>
            <a:spLocks noGrp="1"/>
          </p:cNvSpPr>
          <p:nvPr>
            <p:ph type="title"/>
          </p:nvPr>
        </p:nvSpPr>
        <p:spPr/>
        <p:txBody>
          <a:bodyPr/>
          <a:lstStyle/>
          <a:p>
            <a:r>
              <a:rPr lang="en-US" dirty="0"/>
              <a:t>OSI Reference Model Layers with Protocols, Applications, and Devices </a:t>
            </a:r>
            <a:r>
              <a:rPr lang="en-US" sz="2000" dirty="0"/>
              <a:t>(1 of 2)</a:t>
            </a:r>
          </a:p>
        </p:txBody>
      </p:sp>
      <p:graphicFrame>
        <p:nvGraphicFramePr>
          <p:cNvPr id="12" name="Content Placeholder 3" descr="Alt text FPO"/>
          <p:cNvGraphicFramePr>
            <a:graphicFrameLocks noGrp="1"/>
          </p:cNvGraphicFramePr>
          <p:nvPr>
            <p:ph sz="half" idx="2"/>
            <p:extLst>
              <p:ext uri="{D42A27DB-BD31-4B8C-83A1-F6EECF244321}">
                <p14:modId xmlns:p14="http://schemas.microsoft.com/office/powerpoint/2010/main" val="2131488784"/>
              </p:ext>
            </p:extLst>
          </p:nvPr>
        </p:nvGraphicFramePr>
        <p:xfrm>
          <a:off x="853440" y="1532776"/>
          <a:ext cx="10393680" cy="4114800"/>
        </p:xfrm>
        <a:graphic>
          <a:graphicData uri="http://schemas.openxmlformats.org/drawingml/2006/table">
            <a:tbl>
              <a:tblPr firstRow="1" bandRow="1">
                <a:tableStyleId>{C083E6E3-FA7D-4D7B-A595-EF9225AFEA82}</a:tableStyleId>
              </a:tblPr>
              <a:tblGrid>
                <a:gridCol w="2642114">
                  <a:extLst>
                    <a:ext uri="{9D8B030D-6E8A-4147-A177-3AD203B41FA5}">
                      <a16:colId xmlns:a16="http://schemas.microsoft.com/office/drawing/2014/main" val="20000"/>
                    </a:ext>
                  </a:extLst>
                </a:gridCol>
                <a:gridCol w="4004841">
                  <a:extLst>
                    <a:ext uri="{9D8B030D-6E8A-4147-A177-3AD203B41FA5}">
                      <a16:colId xmlns:a16="http://schemas.microsoft.com/office/drawing/2014/main" val="1089231776"/>
                    </a:ext>
                  </a:extLst>
                </a:gridCol>
                <a:gridCol w="3746725">
                  <a:extLst>
                    <a:ext uri="{9D8B030D-6E8A-4147-A177-3AD203B41FA5}">
                      <a16:colId xmlns:a16="http://schemas.microsoft.com/office/drawing/2014/main" val="20001"/>
                    </a:ext>
                  </a:extLst>
                </a:gridCol>
              </a:tblGrid>
              <a:tr h="474056">
                <a:tc>
                  <a:txBody>
                    <a:bodyPr/>
                    <a:lstStyle/>
                    <a:p>
                      <a:r>
                        <a:rPr lang="en-US" sz="2000" dirty="0">
                          <a:latin typeface="Arial" panose="020B0604020202020204" pitchFamily="34" charset="0"/>
                          <a:cs typeface="Arial" panose="020B0604020202020204" pitchFamily="34" charset="0"/>
                        </a:rPr>
                        <a:t>OSI Reference Model Layer</a:t>
                      </a:r>
                    </a:p>
                  </a:txBody>
                  <a:tcPr anchor="ctr"/>
                </a:tc>
                <a:tc>
                  <a:txBody>
                    <a:bodyPr/>
                    <a:lstStyle/>
                    <a:p>
                      <a:r>
                        <a:rPr lang="en-US" sz="2000" dirty="0">
                          <a:latin typeface="Arial" panose="020B0604020202020204" pitchFamily="34" charset="0"/>
                          <a:cs typeface="Arial" panose="020B0604020202020204" pitchFamily="34" charset="0"/>
                        </a:rPr>
                        <a:t>Common Protocols and Applications</a:t>
                      </a:r>
                    </a:p>
                  </a:txBody>
                  <a:tcPr anchor="ctr"/>
                </a:tc>
                <a:tc>
                  <a:txBody>
                    <a:bodyPr/>
                    <a:lstStyle/>
                    <a:p>
                      <a:r>
                        <a:rPr lang="en-US" sz="2000" dirty="0">
                          <a:latin typeface="Arial" panose="020B0604020202020204" pitchFamily="34" charset="0"/>
                          <a:cs typeface="Arial" panose="020B0604020202020204" pitchFamily="34" charset="0"/>
                        </a:rPr>
                        <a:t>Common Devices</a:t>
                      </a:r>
                    </a:p>
                  </a:txBody>
                  <a:tcPr anchor="ctr"/>
                </a:tc>
                <a:extLst>
                  <a:ext uri="{0D108BD9-81ED-4DB2-BD59-A6C34878D82A}">
                    <a16:rowId xmlns:a16="http://schemas.microsoft.com/office/drawing/2014/main" val="10000"/>
                  </a:ext>
                </a:extLst>
              </a:tr>
              <a:tr h="474056">
                <a:tc>
                  <a:txBody>
                    <a:bodyPr/>
                    <a:lstStyle/>
                    <a:p>
                      <a:r>
                        <a:rPr lang="en-US" sz="2000" b="0" i="0" dirty="0">
                          <a:latin typeface="Arial" panose="020B0604020202020204" pitchFamily="34" charset="0"/>
                          <a:cs typeface="Arial" panose="020B0604020202020204" pitchFamily="34" charset="0"/>
                        </a:rPr>
                        <a:t>Application</a:t>
                      </a:r>
                      <a:endParaRPr sz="2000" b="0" i="0" dirty="0">
                        <a:latin typeface="Arial" panose="020B0604020202020204" pitchFamily="34" charset="0"/>
                        <a:cs typeface="Arial" panose="020B0604020202020204" pitchFamily="34" charset="0"/>
                      </a:endParaRPr>
                    </a:p>
                  </a:txBody>
                  <a:tcPr/>
                </a:tc>
                <a:tc>
                  <a:txBody>
                    <a:bodyPr/>
                    <a:lstStyle/>
                    <a:p>
                      <a:r>
                        <a:rPr lang="en-US" sz="2000" b="0" i="0" dirty="0">
                          <a:latin typeface="Arial" panose="020B0604020202020204" pitchFamily="34" charset="0"/>
                          <a:cs typeface="Arial" panose="020B0604020202020204" pitchFamily="34" charset="0"/>
                        </a:rPr>
                        <a:t>BitTorrent, DNC, DSNP, DHCP, FTP, HTTP(S), IMAP, MIME, NNTP, NTP, POP3, RADIUS, RDP, SMTP, SOAP, Telnet</a:t>
                      </a:r>
                      <a:endParaRPr sz="2000" b="0" i="0" dirty="0">
                        <a:latin typeface="Arial" panose="020B0604020202020204" pitchFamily="34" charset="0"/>
                        <a:cs typeface="Arial" panose="020B0604020202020204" pitchFamily="34" charset="0"/>
                      </a:endParaRPr>
                    </a:p>
                  </a:txBody>
                  <a:tcPr/>
                </a:tc>
                <a:tc>
                  <a:txBody>
                    <a:bodyPr/>
                    <a:lstStyle/>
                    <a:p>
                      <a:r>
                        <a:rPr lang="fr-FR" sz="2000" b="0" i="0" dirty="0">
                          <a:latin typeface="Arial" panose="020B0604020202020204" pitchFamily="34" charset="0"/>
                          <a:cs typeface="Arial" panose="020B0604020202020204" pitchFamily="34" charset="0"/>
                        </a:rPr>
                        <a:t>Gateway, firewall, endpoint device (server, PC, mobile device, etc.)</a:t>
                      </a:r>
                      <a:endParaRPr sz="2000" b="0" i="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474056">
                <a:tc>
                  <a:txBody>
                    <a:bodyPr/>
                    <a:lstStyle/>
                    <a:p>
                      <a:r>
                        <a:rPr lang="en-US" sz="2000" dirty="0">
                          <a:latin typeface="Arial" panose="020B0604020202020204" pitchFamily="34" charset="0"/>
                          <a:cs typeface="Arial" panose="020B0604020202020204" pitchFamily="34" charset="0"/>
                        </a:rPr>
                        <a:t>Presentation</a:t>
                      </a:r>
                    </a:p>
                  </a:txBody>
                  <a:tcPr/>
                </a:tc>
                <a:tc>
                  <a:txBody>
                    <a:bodyPr/>
                    <a:lstStyle/>
                    <a:p>
                      <a:r>
                        <a:rPr lang="en-US" sz="2000" dirty="0">
                          <a:latin typeface="Arial" panose="020B0604020202020204" pitchFamily="34" charset="0"/>
                          <a:cs typeface="Arial" panose="020B0604020202020204" pitchFamily="34" charset="0"/>
                        </a:rPr>
                        <a:t>AFP, SSL, TLS</a:t>
                      </a:r>
                    </a:p>
                    <a:p>
                      <a:endParaRPr lang="en-US"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Gateway, firewall, server, PC</a:t>
                      </a:r>
                      <a:endParaRPr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474056">
                <a:tc>
                  <a:txBody>
                    <a:bodyPr/>
                    <a:lstStyle/>
                    <a:p>
                      <a:r>
                        <a:rPr lang="en-US" sz="2000" dirty="0">
                          <a:latin typeface="Arial" panose="020B0604020202020204" pitchFamily="34" charset="0"/>
                          <a:cs typeface="Arial" panose="020B0604020202020204" pitchFamily="34" charset="0"/>
                        </a:rPr>
                        <a:t>Session</a:t>
                      </a:r>
                      <a:endParaRPr lang="en-US" sz="2000" b="0" i="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L2F, L2TP, NetBIOS, NFS, RPC, SMB, SSH </a:t>
                      </a:r>
                      <a:endParaRPr sz="2000" b="0" i="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Gateway, firewall, server, PC</a:t>
                      </a:r>
                    </a:p>
                  </a:txBody>
                  <a:tcPr/>
                </a:tc>
                <a:extLst>
                  <a:ext uri="{0D108BD9-81ED-4DB2-BD59-A6C34878D82A}">
                    <a16:rowId xmlns:a16="http://schemas.microsoft.com/office/drawing/2014/main" val="10003"/>
                  </a:ext>
                </a:extLst>
              </a:tr>
              <a:tr h="474056">
                <a:tc>
                  <a:txBody>
                    <a:bodyPr/>
                    <a:lstStyle/>
                    <a:p>
                      <a:r>
                        <a:rPr lang="en-US" sz="2000" dirty="0">
                          <a:latin typeface="Arial" panose="020B0604020202020204" pitchFamily="34" charset="0"/>
                          <a:cs typeface="Arial" panose="020B0604020202020204" pitchFamily="34" charset="0"/>
                        </a:rPr>
                        <a:t>Transport</a:t>
                      </a:r>
                      <a:endParaRPr sz="2000" b="0" i="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AH (over IP/IPSec), BGP, ESP (over IP/IPSec), TCP, UDP, SPX</a:t>
                      </a:r>
                    </a:p>
                  </a:txBody>
                  <a:tcPr/>
                </a:tc>
                <a:tc>
                  <a:txBody>
                    <a:bodyPr/>
                    <a:lstStyle/>
                    <a:p>
                      <a:r>
                        <a:rPr lang="en-US" sz="2000" dirty="0">
                          <a:latin typeface="Arial" panose="020B0604020202020204" pitchFamily="34" charset="0"/>
                          <a:cs typeface="Arial" panose="020B0604020202020204" pitchFamily="34" charset="0"/>
                        </a:rPr>
                        <a:t>Gateway, firewall</a:t>
                      </a:r>
                      <a:endParaRPr sz="2000" b="0" i="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403116230"/>
                  </a:ext>
                </a:extLst>
              </a:tr>
            </a:tbl>
          </a:graphicData>
        </a:graphic>
      </p:graphicFrame>
    </p:spTree>
    <p:custDataLst>
      <p:tags r:id="rId1"/>
    </p:custDataLst>
    <p:extLst>
      <p:ext uri="{BB962C8B-B14F-4D97-AF65-F5344CB8AC3E}">
        <p14:creationId xmlns:p14="http://schemas.microsoft.com/office/powerpoint/2010/main" val="246273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Internetworking with Routers</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r>
              <a:rPr lang="en-US" dirty="0"/>
              <a:t>Router</a:t>
            </a:r>
          </a:p>
          <a:p>
            <a:pPr lvl="1"/>
            <a:r>
              <a:rPr lang="en-US" dirty="0"/>
              <a:t>Operates at the Network Layer</a:t>
            </a:r>
          </a:p>
          <a:p>
            <a:pPr lvl="1"/>
            <a:r>
              <a:rPr lang="en-US" dirty="0"/>
              <a:t>Is the same thing as a Layer 3 switch, but is typically used for WAN circuit connections, campus backbone connections, and building backbone connections</a:t>
            </a:r>
          </a:p>
          <a:p>
            <a:pPr lvl="1"/>
            <a:r>
              <a:rPr lang="en-US" dirty="0"/>
              <a:t>Can make intelligent decisions on where to send packets</a:t>
            </a:r>
          </a:p>
          <a:p>
            <a:pPr lvl="2"/>
            <a:r>
              <a:rPr lang="en-US" dirty="0"/>
              <a:t>Instead of just reading the MAC address and forwarding a packet based on a forwarding table, can see the packet’s Network Layer address or IP address</a:t>
            </a:r>
          </a:p>
          <a:p>
            <a:pPr lvl="2"/>
            <a:r>
              <a:rPr lang="en-US" dirty="0"/>
              <a:t>Network Layer address contains information about the destination network number and host number</a:t>
            </a:r>
          </a:p>
          <a:p>
            <a:pPr lvl="2"/>
            <a:r>
              <a:rPr lang="en-US" dirty="0"/>
              <a:t>Performs a path determination calculation to find the best path for the IP packets to traverse</a:t>
            </a:r>
          </a:p>
          <a:p>
            <a:pPr lvl="1"/>
            <a:r>
              <a:rPr lang="en-US" dirty="0"/>
              <a:t>Typically has redundant processors and plenty of memory</a:t>
            </a:r>
          </a:p>
          <a:p>
            <a:pPr lvl="1"/>
            <a:r>
              <a:rPr lang="en-US" dirty="0"/>
              <a:t>Takes longer to examine a packet than for a Layer 2 switch or bridge</a:t>
            </a:r>
          </a:p>
        </p:txBody>
      </p:sp>
    </p:spTree>
    <p:custDataLst>
      <p:tags r:id="rId1"/>
    </p:custDataLst>
    <p:extLst>
      <p:ext uri="{BB962C8B-B14F-4D97-AF65-F5344CB8AC3E}">
        <p14:creationId xmlns:p14="http://schemas.microsoft.com/office/powerpoint/2010/main" val="522353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Router ARP Cache Table and IP Routing Table</a:t>
            </a:r>
          </a:p>
        </p:txBody>
      </p:sp>
      <p:pic>
        <p:nvPicPr>
          <p:cNvPr id="4" name="Picture 3" descr="An illustration presents that a router is at the center with two Ethernet frames, Eth 1 with I P address, 172.30.1.0 slash 24, and Eth 2 with I P address, 172.30.1.0 slash 24. Eth 1 has two laptops, labeled A and B, connected to it; Eth 2 has a server labeled C and a desktop P C, labeled D, connected to it. The A R P cache address table has two columns, Eth 1 and Eth 2. The rows under Eth 1 contain A and B; the rows under Eth 2 contain C and D. The I P routing table lists the I P addresses of the two ethernet frames."/>
          <p:cNvPicPr>
            <a:picLocks noChangeAspect="1"/>
          </p:cNvPicPr>
          <p:nvPr/>
        </p:nvPicPr>
        <p:blipFill>
          <a:blip r:embed="rId4" cstate="print"/>
          <a:stretch>
            <a:fillRect/>
          </a:stretch>
        </p:blipFill>
        <p:spPr>
          <a:xfrm>
            <a:off x="2858642" y="1814699"/>
            <a:ext cx="6474716" cy="4150704"/>
          </a:xfrm>
          <a:prstGeom prst="rect">
            <a:avLst/>
          </a:prstGeom>
        </p:spPr>
      </p:pic>
      <p:sp>
        <p:nvSpPr>
          <p:cNvPr id="6" name="Rectangle 5"/>
          <p:cNvSpPr/>
          <p:nvPr/>
        </p:nvSpPr>
        <p:spPr>
          <a:xfrm>
            <a:off x="2771286" y="5913980"/>
            <a:ext cx="6216769" cy="369332"/>
          </a:xfrm>
          <a:prstGeom prst="rect">
            <a:avLst/>
          </a:prstGeom>
        </p:spPr>
        <p:txBody>
          <a:bodyPr wrap="square">
            <a:spAutoFit/>
          </a:bodyPr>
          <a:lstStyle/>
          <a:p>
            <a:r>
              <a:rPr lang="en-US" b="1" dirty="0">
                <a:latin typeface="Arial" pitchFamily="34" charset="0"/>
                <a:cs typeface="Arial" pitchFamily="34" charset="0"/>
              </a:rPr>
              <a:t>FIGURE 3-25 </a:t>
            </a:r>
            <a:r>
              <a:rPr lang="en-US" dirty="0">
                <a:latin typeface="Arial" pitchFamily="34" charset="0"/>
                <a:cs typeface="Arial" pitchFamily="34" charset="0"/>
              </a:rPr>
              <a:t>Router ARP cache table and IP routing table.</a:t>
            </a:r>
          </a:p>
        </p:txBody>
      </p:sp>
    </p:spTree>
    <p:custDataLst>
      <p:tags r:id="rId1"/>
    </p:custDataLst>
    <p:extLst>
      <p:ext uri="{BB962C8B-B14F-4D97-AF65-F5344CB8AC3E}">
        <p14:creationId xmlns:p14="http://schemas.microsoft.com/office/powerpoint/2010/main" val="2082951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Internetworking with a Bridge/Router</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r>
              <a:rPr lang="en-US" dirty="0"/>
              <a:t>Routers can examine packets only in formats they understand</a:t>
            </a:r>
          </a:p>
          <a:p>
            <a:r>
              <a:rPr lang="en-US" dirty="0"/>
              <a:t>All network nodes must use protocols the routers understand; can cause challenges</a:t>
            </a:r>
          </a:p>
          <a:p>
            <a:r>
              <a:rPr lang="en-US" dirty="0"/>
              <a:t>Nonroutable protocol does not have a Network Layer address; routable protocol has a Network Layer address that is routable</a:t>
            </a:r>
          </a:p>
          <a:p>
            <a:r>
              <a:rPr lang="en-US" dirty="0"/>
              <a:t>Brouter</a:t>
            </a:r>
          </a:p>
          <a:p>
            <a:pPr lvl="1"/>
            <a:r>
              <a:rPr lang="en-US" dirty="0"/>
              <a:t>A device that can act as a bridge or router</a:t>
            </a:r>
          </a:p>
          <a:p>
            <a:pPr lvl="1"/>
            <a:r>
              <a:rPr lang="en-US" dirty="0"/>
              <a:t>Is the same thing as a Layer 3 switch with Layer 2 bridging software</a:t>
            </a:r>
          </a:p>
          <a:p>
            <a:pPr lvl="1"/>
            <a:r>
              <a:rPr lang="en-US" dirty="0"/>
              <a:t>Bridges Ethernet frames that are nonroutable and will route IP packets that are routable</a:t>
            </a:r>
          </a:p>
          <a:p>
            <a:pPr lvl="1"/>
            <a:r>
              <a:rPr lang="en-US" dirty="0"/>
              <a:t>Is a more flexible and powerful internetworking device for networks, given that it can interconnect LANs at the Data Link Layer or Network Layer</a:t>
            </a:r>
          </a:p>
          <a:p>
            <a:endParaRPr lang="en-US" dirty="0"/>
          </a:p>
        </p:txBody>
      </p:sp>
    </p:spTree>
    <p:custDataLst>
      <p:tags r:id="rId1"/>
    </p:custDataLst>
    <p:extLst>
      <p:ext uri="{BB962C8B-B14F-4D97-AF65-F5344CB8AC3E}">
        <p14:creationId xmlns:p14="http://schemas.microsoft.com/office/powerpoint/2010/main" val="1478469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Internetworking with a Gateway</a:t>
            </a:r>
          </a:p>
        </p:txBody>
      </p:sp>
      <p:graphicFrame>
        <p:nvGraphicFramePr>
          <p:cNvPr id="3" name="Content Placeholder 2">
            <a:extLst>
              <a:ext uri="{FF2B5EF4-FFF2-40B4-BE49-F238E27FC236}">
                <a16:creationId xmlns:a16="http://schemas.microsoft.com/office/drawing/2014/main" id="{F49FB8C9-5ED5-4273-94B1-0FA121144E22}"/>
              </a:ext>
            </a:extLst>
          </p:cNvPr>
          <p:cNvGraphicFramePr>
            <a:graphicFrameLocks noGrp="1"/>
          </p:cNvGraphicFramePr>
          <p:nvPr>
            <p:ph idx="1"/>
            <p:extLst>
              <p:ext uri="{D42A27DB-BD31-4B8C-83A1-F6EECF244321}">
                <p14:modId xmlns:p14="http://schemas.microsoft.com/office/powerpoint/2010/main" val="440337817"/>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4225900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Switching Concepts</a:t>
            </a:r>
          </a:p>
        </p:txBody>
      </p:sp>
      <p:pic>
        <p:nvPicPr>
          <p:cNvPr id="4" name="Picture 3" descr="An illustration presents that layer 2 switches are connected to virtual LANs that are listed as follows: Sales V LAN, Accounting V LAN, Engineering V LAN, Sales V LAN, Engineering V LAN, and Accounting V LAN. A router with I P address 172.30.0.0 slash 24 is connected to I P subnets with I P addresses, 172.30.0.1, 172.30.0.2, 172.30.0.3, 172.30.0.4, 172.30.0.5, and 172.30.0.10, which is connected to the second router."/>
          <p:cNvPicPr>
            <a:picLocks noChangeAspect="1"/>
          </p:cNvPicPr>
          <p:nvPr/>
        </p:nvPicPr>
        <p:blipFill>
          <a:blip r:embed="rId4" cstate="print"/>
          <a:stretch>
            <a:fillRect/>
          </a:stretch>
        </p:blipFill>
        <p:spPr>
          <a:xfrm>
            <a:off x="2322978" y="1678815"/>
            <a:ext cx="7408120" cy="4169894"/>
          </a:xfrm>
          <a:prstGeom prst="rect">
            <a:avLst/>
          </a:prstGeom>
        </p:spPr>
      </p:pic>
      <p:sp>
        <p:nvSpPr>
          <p:cNvPr id="6" name="Rectangle 5"/>
          <p:cNvSpPr/>
          <p:nvPr/>
        </p:nvSpPr>
        <p:spPr>
          <a:xfrm>
            <a:off x="2237115" y="5866288"/>
            <a:ext cx="7717768" cy="369332"/>
          </a:xfrm>
          <a:prstGeom prst="rect">
            <a:avLst/>
          </a:prstGeom>
        </p:spPr>
        <p:txBody>
          <a:bodyPr wrap="square">
            <a:spAutoFit/>
          </a:bodyPr>
          <a:lstStyle/>
          <a:p>
            <a:r>
              <a:rPr lang="en-US" b="1" dirty="0">
                <a:latin typeface="Arial" pitchFamily="34" charset="0"/>
                <a:cs typeface="Arial" pitchFamily="34" charset="0"/>
              </a:rPr>
              <a:t>FIGURE 3-26 </a:t>
            </a:r>
            <a:r>
              <a:rPr lang="en-US" dirty="0">
                <a:latin typeface="Arial" pitchFamily="34" charset="0"/>
                <a:cs typeface="Arial" pitchFamily="34" charset="0"/>
              </a:rPr>
              <a:t>Physical versus logical network  segmentation.</a:t>
            </a:r>
          </a:p>
        </p:txBody>
      </p:sp>
    </p:spTree>
    <p:custDataLst>
      <p:tags r:id="rId1"/>
    </p:custDataLst>
    <p:extLst>
      <p:ext uri="{BB962C8B-B14F-4D97-AF65-F5344CB8AC3E}">
        <p14:creationId xmlns:p14="http://schemas.microsoft.com/office/powerpoint/2010/main" val="135218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Switch Functionality</a:t>
            </a:r>
          </a:p>
        </p:txBody>
      </p:sp>
      <p:graphicFrame>
        <p:nvGraphicFramePr>
          <p:cNvPr id="3" name="Content Placeholder 2">
            <a:extLst>
              <a:ext uri="{FF2B5EF4-FFF2-40B4-BE49-F238E27FC236}">
                <a16:creationId xmlns:a16="http://schemas.microsoft.com/office/drawing/2014/main" id="{A254DAA7-B834-492D-B695-CB8B59C5CC2D}"/>
              </a:ext>
            </a:extLst>
          </p:cNvPr>
          <p:cNvGraphicFramePr>
            <a:graphicFrameLocks noGrp="1"/>
          </p:cNvGraphicFramePr>
          <p:nvPr>
            <p:ph idx="1"/>
            <p:extLst>
              <p:ext uri="{D42A27DB-BD31-4B8C-83A1-F6EECF244321}">
                <p14:modId xmlns:p14="http://schemas.microsoft.com/office/powerpoint/2010/main" val="1766362437"/>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75842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Forwarding Methods</a:t>
            </a:r>
          </a:p>
        </p:txBody>
      </p:sp>
      <p:pic>
        <p:nvPicPr>
          <p:cNvPr id="4" name="Picture 3" descr="An illustration presents the cut-through switching method: A frame of 1500-byte size comprising I E E E 802.3 or ethernet v2.0 frame and M A C address header passes through a switch, from which the M A C address header travels out. The text reads, Cut-through switch examines only M A C address header and then forwards. Store-and-forward switching method: A frame of 1500-byte size labeled, I E E E 802.3 or ethernet v2.0 frame format, passes through a switch, B, from which the frame is forwarded. The text reads, Store-and-forward switch examines I E E E 802.3 or Ethernet v2.0 frame."/>
          <p:cNvPicPr>
            <a:picLocks noChangeAspect="1"/>
          </p:cNvPicPr>
          <p:nvPr/>
        </p:nvPicPr>
        <p:blipFill>
          <a:blip r:embed="rId4" cstate="print"/>
          <a:stretch>
            <a:fillRect/>
          </a:stretch>
        </p:blipFill>
        <p:spPr>
          <a:xfrm>
            <a:off x="1177846" y="1956185"/>
            <a:ext cx="10111779" cy="3668987"/>
          </a:xfrm>
          <a:prstGeom prst="rect">
            <a:avLst/>
          </a:prstGeom>
        </p:spPr>
      </p:pic>
      <p:sp>
        <p:nvSpPr>
          <p:cNvPr id="6" name="Rectangle 5"/>
          <p:cNvSpPr/>
          <p:nvPr/>
        </p:nvSpPr>
        <p:spPr>
          <a:xfrm>
            <a:off x="1069629" y="5642751"/>
            <a:ext cx="6096000" cy="369332"/>
          </a:xfrm>
          <a:prstGeom prst="rect">
            <a:avLst/>
          </a:prstGeom>
        </p:spPr>
        <p:txBody>
          <a:bodyPr>
            <a:spAutoFit/>
          </a:bodyPr>
          <a:lstStyle/>
          <a:p>
            <a:r>
              <a:rPr lang="en-US" b="1" dirty="0">
                <a:latin typeface="Arial" pitchFamily="34" charset="0"/>
                <a:cs typeface="Arial" pitchFamily="34" charset="0"/>
              </a:rPr>
              <a:t>FIGURE 3-27 </a:t>
            </a:r>
            <a:r>
              <a:rPr lang="en-US" dirty="0">
                <a:latin typeface="Arial" pitchFamily="34" charset="0"/>
                <a:cs typeface="Arial" pitchFamily="34" charset="0"/>
              </a:rPr>
              <a:t>Forwarding methods. </a:t>
            </a:r>
          </a:p>
        </p:txBody>
      </p:sp>
    </p:spTree>
    <p:custDataLst>
      <p:tags r:id="rId1"/>
    </p:custDataLst>
    <p:extLst>
      <p:ext uri="{BB962C8B-B14F-4D97-AF65-F5344CB8AC3E}">
        <p14:creationId xmlns:p14="http://schemas.microsoft.com/office/powerpoint/2010/main" val="4060706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8B44-5C7A-4968-AF4A-EE476DCBFB03}"/>
              </a:ext>
            </a:extLst>
          </p:cNvPr>
          <p:cNvSpPr>
            <a:spLocks noGrp="1"/>
          </p:cNvSpPr>
          <p:nvPr>
            <p:ph type="title"/>
          </p:nvPr>
        </p:nvSpPr>
        <p:spPr/>
        <p:txBody>
          <a:bodyPr/>
          <a:lstStyle/>
          <a:p>
            <a:r>
              <a:rPr lang="en-US" dirty="0"/>
              <a:t>Switch Forwarding Methods</a:t>
            </a:r>
          </a:p>
        </p:txBody>
      </p:sp>
      <p:graphicFrame>
        <p:nvGraphicFramePr>
          <p:cNvPr id="4" name="Content Placeholder 3">
            <a:extLst>
              <a:ext uri="{FF2B5EF4-FFF2-40B4-BE49-F238E27FC236}">
                <a16:creationId xmlns:a16="http://schemas.microsoft.com/office/drawing/2014/main" id="{0FF43E11-F6D2-4FE2-B103-485AB0AEFCAB}"/>
              </a:ext>
            </a:extLst>
          </p:cNvPr>
          <p:cNvGraphicFramePr>
            <a:graphicFrameLocks noGrp="1"/>
          </p:cNvGraphicFramePr>
          <p:nvPr>
            <p:ph idx="1"/>
            <p:extLst>
              <p:ext uri="{D42A27DB-BD31-4B8C-83A1-F6EECF244321}">
                <p14:modId xmlns:p14="http://schemas.microsoft.com/office/powerpoint/2010/main" val="2610467974"/>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953140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Routing Concepts</a:t>
            </a:r>
          </a:p>
        </p:txBody>
      </p:sp>
      <p:graphicFrame>
        <p:nvGraphicFramePr>
          <p:cNvPr id="3" name="Content Placeholder 2">
            <a:extLst>
              <a:ext uri="{FF2B5EF4-FFF2-40B4-BE49-F238E27FC236}">
                <a16:creationId xmlns:a16="http://schemas.microsoft.com/office/drawing/2014/main" id="{534C69D4-6D0A-45D9-BCBA-13150992B1D3}"/>
              </a:ext>
            </a:extLst>
          </p:cNvPr>
          <p:cNvGraphicFramePr>
            <a:graphicFrameLocks noGrp="1"/>
          </p:cNvGraphicFramePr>
          <p:nvPr>
            <p:ph idx="1"/>
            <p:extLst>
              <p:ext uri="{D42A27DB-BD31-4B8C-83A1-F6EECF244321}">
                <p14:modId xmlns:p14="http://schemas.microsoft.com/office/powerpoint/2010/main" val="1600308368"/>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601216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06A4D-5A32-4E86-8780-F79395EC1249}"/>
              </a:ext>
            </a:extLst>
          </p:cNvPr>
          <p:cNvSpPr>
            <a:spLocks noGrp="1"/>
          </p:cNvSpPr>
          <p:nvPr>
            <p:ph type="title"/>
          </p:nvPr>
        </p:nvSpPr>
        <p:spPr/>
        <p:txBody>
          <a:bodyPr/>
          <a:lstStyle/>
          <a:p>
            <a:r>
              <a:rPr lang="en-US" dirty="0">
                <a:ea typeface="ＭＳ Ｐゴシック" pitchFamily="34" charset="-128"/>
              </a:rPr>
              <a:t>Resiliency and Redundancy</a:t>
            </a:r>
            <a:endParaRPr lang="en-US" dirty="0"/>
          </a:p>
        </p:txBody>
      </p:sp>
      <p:graphicFrame>
        <p:nvGraphicFramePr>
          <p:cNvPr id="4" name="Content Placeholder 3">
            <a:extLst>
              <a:ext uri="{FF2B5EF4-FFF2-40B4-BE49-F238E27FC236}">
                <a16:creationId xmlns:a16="http://schemas.microsoft.com/office/drawing/2014/main" id="{094D8910-D229-4187-9B1C-570BB22F10CD}"/>
              </a:ext>
            </a:extLst>
          </p:cNvPr>
          <p:cNvGraphicFramePr>
            <a:graphicFrameLocks noGrp="1"/>
          </p:cNvGraphicFramePr>
          <p:nvPr>
            <p:ph idx="1"/>
            <p:extLst>
              <p:ext uri="{D42A27DB-BD31-4B8C-83A1-F6EECF244321}">
                <p14:modId xmlns:p14="http://schemas.microsoft.com/office/powerpoint/2010/main" val="310429434"/>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525663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339E7D-D941-374E-86EC-46D807B24D5F}"/>
              </a:ext>
            </a:extLst>
          </p:cNvPr>
          <p:cNvSpPr>
            <a:spLocks noGrp="1"/>
          </p:cNvSpPr>
          <p:nvPr>
            <p:ph type="title"/>
          </p:nvPr>
        </p:nvSpPr>
        <p:spPr/>
        <p:txBody>
          <a:bodyPr/>
          <a:lstStyle/>
          <a:p>
            <a:r>
              <a:rPr lang="en-US" dirty="0"/>
              <a:t>OSI Reference Model Layers with Protocols, Applications, and Devices </a:t>
            </a:r>
            <a:r>
              <a:rPr lang="en-US" sz="2000" dirty="0"/>
              <a:t>(2 of 2)</a:t>
            </a:r>
          </a:p>
        </p:txBody>
      </p:sp>
      <p:graphicFrame>
        <p:nvGraphicFramePr>
          <p:cNvPr id="12" name="Content Placeholder 3" descr="Alt text FPO"/>
          <p:cNvGraphicFramePr>
            <a:graphicFrameLocks noGrp="1"/>
          </p:cNvGraphicFramePr>
          <p:nvPr>
            <p:ph sz="half" idx="2"/>
            <p:extLst>
              <p:ext uri="{D42A27DB-BD31-4B8C-83A1-F6EECF244321}">
                <p14:modId xmlns:p14="http://schemas.microsoft.com/office/powerpoint/2010/main" val="1186530960"/>
              </p:ext>
            </p:extLst>
          </p:nvPr>
        </p:nvGraphicFramePr>
        <p:xfrm>
          <a:off x="853440" y="1532776"/>
          <a:ext cx="10393680" cy="4328160"/>
        </p:xfrm>
        <a:graphic>
          <a:graphicData uri="http://schemas.openxmlformats.org/drawingml/2006/table">
            <a:tbl>
              <a:tblPr firstRow="1" bandRow="1">
                <a:tableStyleId>{C083E6E3-FA7D-4D7B-A595-EF9225AFEA82}</a:tableStyleId>
              </a:tblPr>
              <a:tblGrid>
                <a:gridCol w="2642114">
                  <a:extLst>
                    <a:ext uri="{9D8B030D-6E8A-4147-A177-3AD203B41FA5}">
                      <a16:colId xmlns:a16="http://schemas.microsoft.com/office/drawing/2014/main" val="20000"/>
                    </a:ext>
                  </a:extLst>
                </a:gridCol>
                <a:gridCol w="4004841">
                  <a:extLst>
                    <a:ext uri="{9D8B030D-6E8A-4147-A177-3AD203B41FA5}">
                      <a16:colId xmlns:a16="http://schemas.microsoft.com/office/drawing/2014/main" val="1089231776"/>
                    </a:ext>
                  </a:extLst>
                </a:gridCol>
                <a:gridCol w="3746725">
                  <a:extLst>
                    <a:ext uri="{9D8B030D-6E8A-4147-A177-3AD203B41FA5}">
                      <a16:colId xmlns:a16="http://schemas.microsoft.com/office/drawing/2014/main" val="20001"/>
                    </a:ext>
                  </a:extLst>
                </a:gridCol>
              </a:tblGrid>
              <a:tr h="474056">
                <a:tc>
                  <a:txBody>
                    <a:bodyPr/>
                    <a:lstStyle/>
                    <a:p>
                      <a:r>
                        <a:rPr lang="en-US" sz="2000" dirty="0">
                          <a:latin typeface="Arial" panose="020B0604020202020204" pitchFamily="34" charset="0"/>
                          <a:cs typeface="Arial" panose="020B0604020202020204" pitchFamily="34" charset="0"/>
                        </a:rPr>
                        <a:t>OSI Reference Model Layer</a:t>
                      </a:r>
                    </a:p>
                  </a:txBody>
                  <a:tcPr anchor="ctr"/>
                </a:tc>
                <a:tc>
                  <a:txBody>
                    <a:bodyPr/>
                    <a:lstStyle/>
                    <a:p>
                      <a:r>
                        <a:rPr lang="en-US" sz="2000" dirty="0">
                          <a:latin typeface="Arial" panose="020B0604020202020204" pitchFamily="34" charset="0"/>
                          <a:cs typeface="Arial" panose="020B0604020202020204" pitchFamily="34" charset="0"/>
                        </a:rPr>
                        <a:t>Common Protocols and Applications</a:t>
                      </a:r>
                    </a:p>
                  </a:txBody>
                  <a:tcPr anchor="ctr"/>
                </a:tc>
                <a:tc>
                  <a:txBody>
                    <a:bodyPr/>
                    <a:lstStyle/>
                    <a:p>
                      <a:r>
                        <a:rPr lang="en-US" sz="2000" dirty="0">
                          <a:latin typeface="Arial" panose="020B0604020202020204" pitchFamily="34" charset="0"/>
                          <a:cs typeface="Arial" panose="020B0604020202020204" pitchFamily="34" charset="0"/>
                        </a:rPr>
                        <a:t>Common Devices</a:t>
                      </a:r>
                    </a:p>
                  </a:txBody>
                  <a:tcPr anchor="ctr"/>
                </a:tc>
                <a:extLst>
                  <a:ext uri="{0D108BD9-81ED-4DB2-BD59-A6C34878D82A}">
                    <a16:rowId xmlns:a16="http://schemas.microsoft.com/office/drawing/2014/main" val="10000"/>
                  </a:ext>
                </a:extLst>
              </a:tr>
              <a:tr h="474056">
                <a:tc>
                  <a:txBody>
                    <a:bodyPr/>
                    <a:lstStyle/>
                    <a:p>
                      <a:r>
                        <a:rPr lang="en-US" sz="2000" b="0" i="0" dirty="0">
                          <a:latin typeface="Arial" panose="020B0604020202020204" pitchFamily="34" charset="0"/>
                          <a:cs typeface="Arial" panose="020B0604020202020204" pitchFamily="34" charset="0"/>
                        </a:rPr>
                        <a:t>Network</a:t>
                      </a:r>
                    </a:p>
                  </a:txBody>
                  <a:tcPr/>
                </a:tc>
                <a:tc>
                  <a:txBody>
                    <a:bodyPr/>
                    <a:lstStyle/>
                    <a:p>
                      <a:r>
                        <a:rPr lang="en-US" sz="2000" b="0" i="0" dirty="0">
                          <a:latin typeface="Arial" panose="020B0604020202020204" pitchFamily="34" charset="0"/>
                          <a:cs typeface="Arial" panose="020B0604020202020204" pitchFamily="34" charset="0"/>
                        </a:rPr>
                        <a:t>ICMP, IGMP, IGRP, IPv4, IPv6, IPSec, IPX, GRE, OSPF, RIP</a:t>
                      </a:r>
                      <a:endParaRPr sz="2000" b="0" i="0" dirty="0">
                        <a:latin typeface="Arial" panose="020B0604020202020204" pitchFamily="34" charset="0"/>
                        <a:cs typeface="Arial" panose="020B0604020202020204" pitchFamily="34" charset="0"/>
                      </a:endParaRPr>
                    </a:p>
                  </a:txBody>
                  <a:tcPr/>
                </a:tc>
                <a:tc>
                  <a:txBody>
                    <a:bodyPr/>
                    <a:lstStyle/>
                    <a:p>
                      <a:r>
                        <a:rPr lang="en-US" sz="2000" b="0" i="0" dirty="0">
                          <a:latin typeface="Arial" panose="020B0604020202020204" pitchFamily="34" charset="0"/>
                          <a:cs typeface="Arial" panose="020B0604020202020204" pitchFamily="34" charset="0"/>
                        </a:rPr>
                        <a:t>Router, brouter, Layer 3 switch</a:t>
                      </a:r>
                      <a:endParaRPr sz="2000" b="0" i="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586166182"/>
                  </a:ext>
                </a:extLst>
              </a:tr>
              <a:tr h="474056">
                <a:tc>
                  <a:txBody>
                    <a:bodyPr/>
                    <a:lstStyle/>
                    <a:p>
                      <a:r>
                        <a:rPr lang="en-US" sz="2000" b="0" i="0" dirty="0">
                          <a:latin typeface="Arial" panose="020B0604020202020204" pitchFamily="34" charset="0"/>
                          <a:cs typeface="Arial" panose="020B0604020202020204" pitchFamily="34" charset="0"/>
                        </a:rPr>
                        <a:t>Data Link</a:t>
                      </a:r>
                    </a:p>
                  </a:txBody>
                  <a:tcPr/>
                </a:tc>
                <a:tc>
                  <a:txBody>
                    <a:bodyPr/>
                    <a:lstStyle/>
                    <a:p>
                      <a:r>
                        <a:rPr lang="en-US" sz="2000" b="0" i="0" dirty="0">
                          <a:latin typeface="Arial" panose="020B0604020202020204" pitchFamily="34" charset="0"/>
                          <a:cs typeface="Arial" panose="020B0604020202020204" pitchFamily="34" charset="0"/>
                        </a:rPr>
                        <a:t>ARP, Ethernet (IEEE 802.3), FDDI, Frame Relay, IND, L2TP, PPP, MAC, NPD, RARP, STP, Token Ring, VLAN, Wi-Fi (IEEE 802.11), WiMax (IEEE 802.16), X.25</a:t>
                      </a:r>
                    </a:p>
                  </a:txBody>
                  <a:tcPr/>
                </a:tc>
                <a:tc>
                  <a:txBody>
                    <a:bodyPr/>
                    <a:lstStyle/>
                    <a:p>
                      <a:r>
                        <a:rPr lang="en-US" sz="2000" b="0" i="0" dirty="0">
                          <a:latin typeface="Arial" panose="020B0604020202020204" pitchFamily="34" charset="0"/>
                          <a:cs typeface="Arial" panose="020B0604020202020204" pitchFamily="34" charset="0"/>
                        </a:rPr>
                        <a:t>Bridge, modem, network card, Layer 2 switch</a:t>
                      </a:r>
                      <a:endParaRPr sz="2000" b="0" i="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643152657"/>
                  </a:ext>
                </a:extLst>
              </a:tr>
              <a:tr h="474056">
                <a:tc>
                  <a:txBody>
                    <a:bodyPr/>
                    <a:lstStyle/>
                    <a:p>
                      <a:r>
                        <a:rPr lang="en-US" sz="2000" b="0" i="0" dirty="0">
                          <a:latin typeface="Arial" panose="020B0604020202020204" pitchFamily="34" charset="0"/>
                          <a:cs typeface="Arial" panose="020B0604020202020204" pitchFamily="34" charset="0"/>
                        </a:rPr>
                        <a:t>Physical</a:t>
                      </a:r>
                      <a:endParaRPr sz="2000" b="0" i="0" dirty="0">
                        <a:latin typeface="Arial" panose="020B0604020202020204" pitchFamily="34" charset="0"/>
                        <a:cs typeface="Arial" panose="020B0604020202020204" pitchFamily="34" charset="0"/>
                      </a:endParaRPr>
                    </a:p>
                  </a:txBody>
                  <a:tcPr/>
                </a:tc>
                <a:tc>
                  <a:txBody>
                    <a:bodyPr/>
                    <a:lstStyle/>
                    <a:p>
                      <a:r>
                        <a:rPr lang="en-US" sz="2000" b="0" i="0" dirty="0">
                          <a:latin typeface="Arial" panose="020B0604020202020204" pitchFamily="34" charset="0"/>
                          <a:cs typeface="Arial" panose="020B0604020202020204" pitchFamily="34" charset="0"/>
                        </a:rPr>
                        <a:t>Bluetooth, DSL, Ethernet (Physical Layer), USB, Wi-Fi (Physical Layer)</a:t>
                      </a:r>
                      <a:endParaRPr sz="2000" b="0" i="0" dirty="0">
                        <a:latin typeface="Arial" panose="020B0604020202020204" pitchFamily="34" charset="0"/>
                        <a:cs typeface="Arial" panose="020B0604020202020204" pitchFamily="34" charset="0"/>
                      </a:endParaRPr>
                    </a:p>
                  </a:txBody>
                  <a:tcPr/>
                </a:tc>
                <a:tc>
                  <a:txBody>
                    <a:bodyPr/>
                    <a:lstStyle/>
                    <a:p>
                      <a:r>
                        <a:rPr lang="en-US" sz="2000" b="0" i="0" dirty="0">
                          <a:latin typeface="Arial" panose="020B0604020202020204" pitchFamily="34" charset="0"/>
                          <a:cs typeface="Arial" panose="020B0604020202020204" pitchFamily="34" charset="0"/>
                        </a:rPr>
                        <a:t>Hub, repeater, cable, fiber, wireless</a:t>
                      </a:r>
                      <a:endParaRPr sz="2000" b="0" i="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16108710"/>
                  </a:ext>
                </a:extLst>
              </a:tr>
            </a:tbl>
          </a:graphicData>
        </a:graphic>
      </p:graphicFrame>
    </p:spTree>
    <p:custDataLst>
      <p:tags r:id="rId1"/>
    </p:custDataLst>
    <p:extLst>
      <p:ext uri="{BB962C8B-B14F-4D97-AF65-F5344CB8AC3E}">
        <p14:creationId xmlns:p14="http://schemas.microsoft.com/office/powerpoint/2010/main" val="3086461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Summary</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r>
              <a:rPr lang="en-US" dirty="0"/>
              <a:t>The OSI and TCP/IP Reference Models</a:t>
            </a:r>
          </a:p>
          <a:p>
            <a:r>
              <a:rPr lang="en-US" dirty="0"/>
              <a:t>TCP/IP suite</a:t>
            </a:r>
          </a:p>
          <a:p>
            <a:r>
              <a:rPr lang="en-US" dirty="0"/>
              <a:t>Network topologies </a:t>
            </a:r>
          </a:p>
          <a:p>
            <a:r>
              <a:rPr lang="en-US" dirty="0"/>
              <a:t>Circuit and packet switching</a:t>
            </a:r>
          </a:p>
          <a:p>
            <a:r>
              <a:rPr lang="en-US" dirty="0"/>
              <a:t>IP-based communications and convergence</a:t>
            </a:r>
          </a:p>
        </p:txBody>
      </p:sp>
    </p:spTree>
    <p:custDataLst>
      <p:tags r:id="rId1"/>
    </p:custDataLst>
    <p:extLst>
      <p:ext uri="{BB962C8B-B14F-4D97-AF65-F5344CB8AC3E}">
        <p14:creationId xmlns:p14="http://schemas.microsoft.com/office/powerpoint/2010/main" val="1950095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79231-A25E-59F7-F6CA-F721234329BB}"/>
              </a:ext>
            </a:extLst>
          </p:cNvPr>
          <p:cNvSpPr>
            <a:spLocks noGrp="1"/>
          </p:cNvSpPr>
          <p:nvPr>
            <p:ph type="title"/>
          </p:nvPr>
        </p:nvSpPr>
        <p:spPr/>
        <p:txBody>
          <a:bodyPr/>
          <a:lstStyle/>
          <a:p>
            <a:r>
              <a:rPr lang="en-US" dirty="0"/>
              <a:t>OSI Reference Model Layers</a:t>
            </a:r>
          </a:p>
        </p:txBody>
      </p:sp>
      <p:sp>
        <p:nvSpPr>
          <p:cNvPr id="3" name="Content Placeholder 2">
            <a:extLst>
              <a:ext uri="{FF2B5EF4-FFF2-40B4-BE49-F238E27FC236}">
                <a16:creationId xmlns:a16="http://schemas.microsoft.com/office/drawing/2014/main" id="{CAFF4AE5-93D6-A135-F5EF-70081058643F}"/>
              </a:ext>
            </a:extLst>
          </p:cNvPr>
          <p:cNvSpPr>
            <a:spLocks noGrp="1"/>
          </p:cNvSpPr>
          <p:nvPr>
            <p:ph sz="half" idx="1"/>
          </p:nvPr>
        </p:nvSpPr>
        <p:spPr/>
        <p:txBody>
          <a:bodyPr/>
          <a:lstStyle/>
          <a:p>
            <a:r>
              <a:rPr lang="en-US" b="1" dirty="0"/>
              <a:t>Application Layer</a:t>
            </a:r>
          </a:p>
          <a:p>
            <a:r>
              <a:rPr lang="en-US" dirty="0">
                <a:effectLst/>
                <a:latin typeface="Helvetica" pitchFamily="2" charset="0"/>
              </a:rPr>
              <a:t>This is responsible for interacting with end users. </a:t>
            </a:r>
          </a:p>
          <a:p>
            <a:r>
              <a:rPr lang="en-US" dirty="0">
                <a:effectLst/>
                <a:latin typeface="Helvetica" pitchFamily="2" charset="0"/>
              </a:rPr>
              <a:t>The Application Layer includes all programs on a computer that interact with the network;</a:t>
            </a:r>
          </a:p>
          <a:p>
            <a:r>
              <a:rPr lang="en-US" u="sng" dirty="0"/>
              <a:t>User interface</a:t>
            </a:r>
          </a:p>
        </p:txBody>
      </p:sp>
      <p:sp>
        <p:nvSpPr>
          <p:cNvPr id="4" name="Content Placeholder 3">
            <a:extLst>
              <a:ext uri="{FF2B5EF4-FFF2-40B4-BE49-F238E27FC236}">
                <a16:creationId xmlns:a16="http://schemas.microsoft.com/office/drawing/2014/main" id="{8CE30417-1ADA-4922-0ADE-CCB8F615B7F6}"/>
              </a:ext>
            </a:extLst>
          </p:cNvPr>
          <p:cNvSpPr>
            <a:spLocks noGrp="1"/>
          </p:cNvSpPr>
          <p:nvPr>
            <p:ph sz="half" idx="2"/>
          </p:nvPr>
        </p:nvSpPr>
        <p:spPr/>
        <p:txBody>
          <a:bodyPr/>
          <a:lstStyle/>
          <a:p>
            <a:r>
              <a:rPr lang="en-US" b="1" dirty="0"/>
              <a:t>Presentation Layer</a:t>
            </a:r>
          </a:p>
          <a:p>
            <a:r>
              <a:rPr lang="en-US" dirty="0">
                <a:effectLst/>
                <a:latin typeface="Helvetica" pitchFamily="2" charset="0"/>
              </a:rPr>
              <a:t>This is responsible for the coding of data. </a:t>
            </a:r>
          </a:p>
          <a:p>
            <a:r>
              <a:rPr lang="en-US" dirty="0">
                <a:effectLst/>
                <a:latin typeface="Helvetica" pitchFamily="2" charset="0"/>
              </a:rPr>
              <a:t>The Presentation Layer includes file formats and character representations. </a:t>
            </a:r>
          </a:p>
          <a:p>
            <a:r>
              <a:rPr lang="en-US" dirty="0">
                <a:effectLst/>
                <a:latin typeface="Helvetica" pitchFamily="2" charset="0"/>
              </a:rPr>
              <a:t>From a security perspective, encryption generally takes place at the Presentation Layer.</a:t>
            </a:r>
          </a:p>
          <a:p>
            <a:endParaRPr lang="en-US" dirty="0"/>
          </a:p>
        </p:txBody>
      </p:sp>
    </p:spTree>
    <p:extLst>
      <p:ext uri="{BB962C8B-B14F-4D97-AF65-F5344CB8AC3E}">
        <p14:creationId xmlns:p14="http://schemas.microsoft.com/office/powerpoint/2010/main" val="733189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07A3C-CB25-4D58-7BF2-05E3C8F25E25}"/>
              </a:ext>
            </a:extLst>
          </p:cNvPr>
          <p:cNvSpPr>
            <a:spLocks noGrp="1"/>
          </p:cNvSpPr>
          <p:nvPr>
            <p:ph type="title"/>
          </p:nvPr>
        </p:nvSpPr>
        <p:spPr/>
        <p:txBody>
          <a:bodyPr/>
          <a:lstStyle/>
          <a:p>
            <a:r>
              <a:rPr lang="en-US" dirty="0"/>
              <a:t>OSI Reference Model Layers</a:t>
            </a:r>
          </a:p>
        </p:txBody>
      </p:sp>
      <p:sp>
        <p:nvSpPr>
          <p:cNvPr id="3" name="Content Placeholder 2">
            <a:extLst>
              <a:ext uri="{FF2B5EF4-FFF2-40B4-BE49-F238E27FC236}">
                <a16:creationId xmlns:a16="http://schemas.microsoft.com/office/drawing/2014/main" id="{B6B9088E-1B07-0866-93EC-1B1D743EEFAD}"/>
              </a:ext>
            </a:extLst>
          </p:cNvPr>
          <p:cNvSpPr>
            <a:spLocks noGrp="1"/>
          </p:cNvSpPr>
          <p:nvPr>
            <p:ph sz="half" idx="1"/>
          </p:nvPr>
        </p:nvSpPr>
        <p:spPr/>
        <p:txBody>
          <a:bodyPr/>
          <a:lstStyle/>
          <a:p>
            <a:r>
              <a:rPr lang="en-US" b="1" dirty="0">
                <a:effectLst/>
                <a:latin typeface="Helvetica" pitchFamily="2" charset="0"/>
              </a:rPr>
              <a:t>Session Layer</a:t>
            </a:r>
          </a:p>
          <a:p>
            <a:r>
              <a:rPr lang="en-US" dirty="0">
                <a:effectLst/>
                <a:latin typeface="Helvetica" pitchFamily="2" charset="0"/>
              </a:rPr>
              <a:t>This is responsible for maintaining communication sessions between computers. </a:t>
            </a:r>
          </a:p>
          <a:p>
            <a:r>
              <a:rPr lang="en-US" dirty="0">
                <a:effectLst/>
                <a:latin typeface="Helvetica" pitchFamily="2" charset="0"/>
              </a:rPr>
              <a:t>The</a:t>
            </a:r>
            <a:r>
              <a:rPr lang="en-US" dirty="0">
                <a:latin typeface="Helvetica" pitchFamily="2" charset="0"/>
              </a:rPr>
              <a:t> </a:t>
            </a:r>
            <a:r>
              <a:rPr lang="en-US" dirty="0">
                <a:effectLst/>
                <a:latin typeface="Helvetica" pitchFamily="2" charset="0"/>
              </a:rPr>
              <a:t>Session Layer creates, maintains, and disconnects communications that take place between processes over the network.</a:t>
            </a:r>
          </a:p>
          <a:p>
            <a:endParaRPr lang="en-US" dirty="0"/>
          </a:p>
        </p:txBody>
      </p:sp>
      <p:sp>
        <p:nvSpPr>
          <p:cNvPr id="4" name="Content Placeholder 3">
            <a:extLst>
              <a:ext uri="{FF2B5EF4-FFF2-40B4-BE49-F238E27FC236}">
                <a16:creationId xmlns:a16="http://schemas.microsoft.com/office/drawing/2014/main" id="{2C34AA54-F738-5CCD-F1F3-2EB483F588DF}"/>
              </a:ext>
            </a:extLst>
          </p:cNvPr>
          <p:cNvSpPr>
            <a:spLocks noGrp="1"/>
          </p:cNvSpPr>
          <p:nvPr>
            <p:ph sz="half" idx="2"/>
          </p:nvPr>
        </p:nvSpPr>
        <p:spPr/>
        <p:txBody>
          <a:bodyPr/>
          <a:lstStyle/>
          <a:p>
            <a:r>
              <a:rPr lang="en-US" b="1" dirty="0">
                <a:effectLst/>
                <a:latin typeface="Helvetica" pitchFamily="2" charset="0"/>
              </a:rPr>
              <a:t>Transport Layer</a:t>
            </a:r>
          </a:p>
          <a:p>
            <a:r>
              <a:rPr lang="en-US" dirty="0">
                <a:effectLst/>
                <a:latin typeface="Helvetica" pitchFamily="2" charset="0"/>
              </a:rPr>
              <a:t>This is responsible for breaking data into packets and properly transmitting them over the network. </a:t>
            </a:r>
          </a:p>
          <a:p>
            <a:r>
              <a:rPr lang="en-US" dirty="0">
                <a:effectLst/>
                <a:latin typeface="Helvetica" pitchFamily="2" charset="0"/>
              </a:rPr>
              <a:t>Flow control and error checking take place at the Transport Layer.</a:t>
            </a:r>
          </a:p>
          <a:p>
            <a:endParaRPr lang="en-US" dirty="0"/>
          </a:p>
        </p:txBody>
      </p:sp>
    </p:spTree>
    <p:extLst>
      <p:ext uri="{BB962C8B-B14F-4D97-AF65-F5344CB8AC3E}">
        <p14:creationId xmlns:p14="http://schemas.microsoft.com/office/powerpoint/2010/main" val="1354667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20F30-C881-5233-3AFF-25EAF3CB4856}"/>
              </a:ext>
            </a:extLst>
          </p:cNvPr>
          <p:cNvSpPr>
            <a:spLocks noGrp="1"/>
          </p:cNvSpPr>
          <p:nvPr>
            <p:ph type="title"/>
          </p:nvPr>
        </p:nvSpPr>
        <p:spPr/>
        <p:txBody>
          <a:bodyPr/>
          <a:lstStyle/>
          <a:p>
            <a:r>
              <a:rPr lang="en-US" dirty="0"/>
              <a:t>OSI Reference Model Layers</a:t>
            </a:r>
          </a:p>
        </p:txBody>
      </p:sp>
      <p:sp>
        <p:nvSpPr>
          <p:cNvPr id="3" name="Content Placeholder 2">
            <a:extLst>
              <a:ext uri="{FF2B5EF4-FFF2-40B4-BE49-F238E27FC236}">
                <a16:creationId xmlns:a16="http://schemas.microsoft.com/office/drawing/2014/main" id="{A8EFCD96-4E2F-56E5-F001-C3F4F56BAD1D}"/>
              </a:ext>
            </a:extLst>
          </p:cNvPr>
          <p:cNvSpPr>
            <a:spLocks noGrp="1"/>
          </p:cNvSpPr>
          <p:nvPr>
            <p:ph sz="half" idx="1"/>
          </p:nvPr>
        </p:nvSpPr>
        <p:spPr/>
        <p:txBody>
          <a:bodyPr/>
          <a:lstStyle/>
          <a:p>
            <a:r>
              <a:rPr lang="en-US" b="1" dirty="0">
                <a:effectLst/>
                <a:latin typeface="Helvetica" pitchFamily="2" charset="0"/>
              </a:rPr>
              <a:t>Network Layer</a:t>
            </a:r>
          </a:p>
          <a:p>
            <a:r>
              <a:rPr lang="en-US" dirty="0">
                <a:effectLst/>
                <a:latin typeface="Helvetica" pitchFamily="2" charset="0"/>
              </a:rPr>
              <a:t>This is responsible for the logical implementation of the network. </a:t>
            </a:r>
          </a:p>
          <a:p>
            <a:r>
              <a:rPr lang="en-US" dirty="0">
                <a:effectLst/>
                <a:latin typeface="Helvetica" pitchFamily="2" charset="0"/>
              </a:rPr>
              <a:t>One important feature of the Network Layer, covered later in this chapter, is logical addressing.</a:t>
            </a:r>
          </a:p>
          <a:p>
            <a:r>
              <a:rPr lang="en-US" u="sng" dirty="0">
                <a:latin typeface="Helvetica" pitchFamily="2" charset="0"/>
              </a:rPr>
              <a:t>Router</a:t>
            </a:r>
            <a:endParaRPr lang="en-US" u="sng" dirty="0">
              <a:effectLst/>
              <a:latin typeface="Helvetica" pitchFamily="2" charset="0"/>
            </a:endParaRPr>
          </a:p>
          <a:p>
            <a:endParaRPr lang="en-US" dirty="0"/>
          </a:p>
        </p:txBody>
      </p:sp>
      <p:sp>
        <p:nvSpPr>
          <p:cNvPr id="4" name="Content Placeholder 3">
            <a:extLst>
              <a:ext uri="{FF2B5EF4-FFF2-40B4-BE49-F238E27FC236}">
                <a16:creationId xmlns:a16="http://schemas.microsoft.com/office/drawing/2014/main" id="{5FD40061-4158-18D2-BD84-F579BCC8C2BA}"/>
              </a:ext>
            </a:extLst>
          </p:cNvPr>
          <p:cNvSpPr>
            <a:spLocks noGrp="1"/>
          </p:cNvSpPr>
          <p:nvPr>
            <p:ph sz="half" idx="2"/>
          </p:nvPr>
        </p:nvSpPr>
        <p:spPr/>
        <p:txBody>
          <a:bodyPr/>
          <a:lstStyle/>
          <a:p>
            <a:r>
              <a:rPr lang="en-US" b="1" dirty="0">
                <a:effectLst/>
                <a:latin typeface="Helvetica" pitchFamily="2" charset="0"/>
              </a:rPr>
              <a:t>Data Link Layer</a:t>
            </a:r>
          </a:p>
          <a:p>
            <a:r>
              <a:rPr lang="en-US" dirty="0">
                <a:effectLst/>
                <a:latin typeface="Helvetica" pitchFamily="2" charset="0"/>
              </a:rPr>
              <a:t>This is responsible for transmitting information on computers connected to the same local area network (LAN). </a:t>
            </a:r>
          </a:p>
          <a:p>
            <a:r>
              <a:rPr lang="en-US" dirty="0">
                <a:effectLst/>
                <a:latin typeface="Helvetica" pitchFamily="2" charset="0"/>
              </a:rPr>
              <a:t>The Data Link Layer uses Media Access Control (MAC) addresses. Device manufacturers assign each hardware device a unique MAC address.</a:t>
            </a:r>
          </a:p>
          <a:p>
            <a:r>
              <a:rPr lang="en-US" u="sng" dirty="0">
                <a:latin typeface="Helvetica" pitchFamily="2" charset="0"/>
              </a:rPr>
              <a:t>Switch</a:t>
            </a:r>
            <a:endParaRPr lang="en-US" u="sng" dirty="0">
              <a:effectLst/>
              <a:latin typeface="Helvetica" pitchFamily="2" charset="0"/>
            </a:endParaRPr>
          </a:p>
          <a:p>
            <a:endParaRPr lang="en-US" dirty="0"/>
          </a:p>
        </p:txBody>
      </p:sp>
    </p:spTree>
    <p:extLst>
      <p:ext uri="{BB962C8B-B14F-4D97-AF65-F5344CB8AC3E}">
        <p14:creationId xmlns:p14="http://schemas.microsoft.com/office/powerpoint/2010/main" val="176495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AF17F-8F44-85F1-678B-A09A0C9BA8F7}"/>
              </a:ext>
            </a:extLst>
          </p:cNvPr>
          <p:cNvSpPr>
            <a:spLocks noGrp="1"/>
          </p:cNvSpPr>
          <p:nvPr>
            <p:ph type="title"/>
          </p:nvPr>
        </p:nvSpPr>
        <p:spPr/>
        <p:txBody>
          <a:bodyPr/>
          <a:lstStyle/>
          <a:p>
            <a:r>
              <a:rPr lang="en-US" dirty="0"/>
              <a:t>OSI Reference Model Layers</a:t>
            </a:r>
          </a:p>
        </p:txBody>
      </p:sp>
      <p:sp>
        <p:nvSpPr>
          <p:cNvPr id="3" name="Content Placeholder 2">
            <a:extLst>
              <a:ext uri="{FF2B5EF4-FFF2-40B4-BE49-F238E27FC236}">
                <a16:creationId xmlns:a16="http://schemas.microsoft.com/office/drawing/2014/main" id="{759A0E74-5D69-B188-B3FD-5E89681C66E2}"/>
              </a:ext>
            </a:extLst>
          </p:cNvPr>
          <p:cNvSpPr>
            <a:spLocks noGrp="1"/>
          </p:cNvSpPr>
          <p:nvPr>
            <p:ph sz="half" idx="1"/>
          </p:nvPr>
        </p:nvSpPr>
        <p:spPr/>
        <p:txBody>
          <a:bodyPr/>
          <a:lstStyle/>
          <a:p>
            <a:r>
              <a:rPr lang="en-US" b="1" dirty="0">
                <a:effectLst/>
                <a:latin typeface="Helvetica" pitchFamily="2" charset="0"/>
              </a:rPr>
              <a:t>Physical Layer</a:t>
            </a:r>
          </a:p>
          <a:p>
            <a:r>
              <a:rPr lang="en-US" dirty="0">
                <a:effectLst/>
                <a:latin typeface="Helvetica" pitchFamily="2" charset="0"/>
              </a:rPr>
              <a:t>This is responsible for the physical operation of the network. </a:t>
            </a:r>
          </a:p>
          <a:p>
            <a:r>
              <a:rPr lang="en-US" dirty="0">
                <a:effectLst/>
                <a:latin typeface="Helvetica" pitchFamily="2" charset="0"/>
              </a:rPr>
              <a:t>The Physical Layer must translate the binary ones and zeros of computer language into the language of the transport medium. </a:t>
            </a:r>
          </a:p>
          <a:p>
            <a:endParaRPr lang="en-US" dirty="0"/>
          </a:p>
        </p:txBody>
      </p:sp>
      <p:sp>
        <p:nvSpPr>
          <p:cNvPr id="4" name="Content Placeholder 3">
            <a:extLst>
              <a:ext uri="{FF2B5EF4-FFF2-40B4-BE49-F238E27FC236}">
                <a16:creationId xmlns:a16="http://schemas.microsoft.com/office/drawing/2014/main" id="{9ECB5B9B-5210-B2B0-F7D9-46FF6A092D4B}"/>
              </a:ext>
            </a:extLst>
          </p:cNvPr>
          <p:cNvSpPr>
            <a:spLocks noGrp="1"/>
          </p:cNvSpPr>
          <p:nvPr>
            <p:ph sz="half" idx="2"/>
          </p:nvPr>
        </p:nvSpPr>
        <p:spPr/>
        <p:txBody>
          <a:bodyPr/>
          <a:lstStyle/>
          <a:p>
            <a:r>
              <a:rPr lang="en-US" dirty="0">
                <a:effectLst/>
                <a:latin typeface="Helvetica" pitchFamily="2" charset="0"/>
              </a:rPr>
              <a:t>In the case of copper network cables, it must translate computer data into electrical pulses. </a:t>
            </a:r>
          </a:p>
          <a:p>
            <a:r>
              <a:rPr lang="en-US" dirty="0">
                <a:effectLst/>
                <a:latin typeface="Helvetica" pitchFamily="2" charset="0"/>
              </a:rPr>
              <a:t>In the case of fiber optics, it must translate the data into bursts of light.</a:t>
            </a:r>
          </a:p>
          <a:p>
            <a:endParaRPr lang="en-US" dirty="0"/>
          </a:p>
        </p:txBody>
      </p:sp>
    </p:spTree>
    <p:extLst>
      <p:ext uri="{BB962C8B-B14F-4D97-AF65-F5344CB8AC3E}">
        <p14:creationId xmlns:p14="http://schemas.microsoft.com/office/powerpoint/2010/main" val="4141787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46"/>
  <p:tag name="ARTICULATE_DESIGN_ID_EDUCATIONAL SUBJECTS 16X9" val="PMtUjtvg"/>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Educational subjects 16x9">
  <a:themeElements>
    <a:clrScheme name="JBLPSG PPT 1">
      <a:dk1>
        <a:srgbClr val="3C4743"/>
      </a:dk1>
      <a:lt1>
        <a:srgbClr val="E1E1E1"/>
      </a:lt1>
      <a:dk2>
        <a:srgbClr val="000000"/>
      </a:dk2>
      <a:lt2>
        <a:srgbClr val="FFFFFF"/>
      </a:lt2>
      <a:accent1>
        <a:srgbClr val="FFC324"/>
      </a:accent1>
      <a:accent2>
        <a:srgbClr val="F05123"/>
      </a:accent2>
      <a:accent3>
        <a:srgbClr val="418AC9"/>
      </a:accent3>
      <a:accent4>
        <a:srgbClr val="B7B7B7"/>
      </a:accent4>
      <a:accent5>
        <a:srgbClr val="00B18A"/>
      </a:accent5>
      <a:accent6>
        <a:srgbClr val="7BABBF"/>
      </a:accent6>
      <a:hlink>
        <a:srgbClr val="004B91"/>
      </a:hlink>
      <a:folHlink>
        <a:srgbClr val="5C284B"/>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7.potx" id="{6B18C398-4F76-4BDC-B8A4-D02A96E0AA82}" vid="{FBF1AC64-E511-41D2-AA23-0E693E79CD77}"/>
    </a:ext>
  </a:ext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TotalTime>
  <Words>3597</Words>
  <Application>Microsoft Office PowerPoint</Application>
  <PresentationFormat>Widescreen</PresentationFormat>
  <Paragraphs>447</Paragraphs>
  <Slides>50</Slides>
  <Notes>42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Helvetica</vt:lpstr>
      <vt:lpstr>Wingdings</vt:lpstr>
      <vt:lpstr>Educational subjects 16x9</vt:lpstr>
      <vt:lpstr>Circuit-Switched, Packet-Switched, and IP-Based Communications</vt:lpstr>
      <vt:lpstr>Learning Objective(s) and Key Concepts</vt:lpstr>
      <vt:lpstr>Open Systems Interconnection Reference Model</vt:lpstr>
      <vt:lpstr>OSI Reference Model Layers with Protocols, Applications, and Devices (1 of 2)</vt:lpstr>
      <vt:lpstr>OSI Reference Model Layers with Protocols, Applications, and Devices (2 of 2)</vt:lpstr>
      <vt:lpstr>OSI Reference Model Layers</vt:lpstr>
      <vt:lpstr>OSI Reference Model Layers</vt:lpstr>
      <vt:lpstr>OSI Reference Model Layers</vt:lpstr>
      <vt:lpstr>OSI Reference Model Layers</vt:lpstr>
      <vt:lpstr>TCP/IP Reference Model</vt:lpstr>
      <vt:lpstr>TCP/IP Reference Model Layers</vt:lpstr>
      <vt:lpstr>TCP/IP Suite</vt:lpstr>
      <vt:lpstr>The Main Protocols of the TCP/IP Suite in Relation to the Layers of the Two Reference Models</vt:lpstr>
      <vt:lpstr>Circuit Switching Versus Packet Switching</vt:lpstr>
      <vt:lpstr>Circuit-Switched Network</vt:lpstr>
      <vt:lpstr>Packet-Switched Network</vt:lpstr>
      <vt:lpstr>IP-Based Communications (1 of 2)</vt:lpstr>
      <vt:lpstr>IP-Based Communications (2 of 2)</vt:lpstr>
      <vt:lpstr>Network Topology Overview</vt:lpstr>
      <vt:lpstr>Simple Network Diagram</vt:lpstr>
      <vt:lpstr>Physical Network Topology</vt:lpstr>
      <vt:lpstr>Logical Network Topology</vt:lpstr>
      <vt:lpstr>Common Network Topologies</vt:lpstr>
      <vt:lpstr>Point-to-Point Networks</vt:lpstr>
      <vt:lpstr>Bus Topology (1 of 2)</vt:lpstr>
      <vt:lpstr>Bus Topology (2 of 2)</vt:lpstr>
      <vt:lpstr>Ring Topology</vt:lpstr>
      <vt:lpstr>Star Topology</vt:lpstr>
      <vt:lpstr>LAN Hub versus LAN Switch</vt:lpstr>
      <vt:lpstr>Mesh, Fully Connected Mesh, and Hybrid Topologies</vt:lpstr>
      <vt:lpstr>Internetworking</vt:lpstr>
      <vt:lpstr>Internetworking at the Data Link Layer or Network Layer</vt:lpstr>
      <vt:lpstr>Internetworking Terms (1 of 2)</vt:lpstr>
      <vt:lpstr>Internetworking Terms (2 of 2)</vt:lpstr>
      <vt:lpstr>Intranets and Extranets</vt:lpstr>
      <vt:lpstr>Internetworking with Bridges</vt:lpstr>
      <vt:lpstr>MAC Address Forwarding Table</vt:lpstr>
      <vt:lpstr>Internetworking with Switches (1 of 2)</vt:lpstr>
      <vt:lpstr>Internetworking with Switches (2 of 2)</vt:lpstr>
      <vt:lpstr>Internetworking with Routers</vt:lpstr>
      <vt:lpstr>Router ARP Cache Table and IP Routing Table</vt:lpstr>
      <vt:lpstr>Internetworking with a Bridge/Router</vt:lpstr>
      <vt:lpstr>Internetworking with a Gateway</vt:lpstr>
      <vt:lpstr>Switching Concepts</vt:lpstr>
      <vt:lpstr>Switch Functionality</vt:lpstr>
      <vt:lpstr>Forwarding Methods</vt:lpstr>
      <vt:lpstr>Switch Forwarding Methods</vt:lpstr>
      <vt:lpstr>Routing Concepts</vt:lpstr>
      <vt:lpstr>Resiliency and Redundancy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Circuit-Switched, Packet-Switched, and IP-Based Communications</dc:title>
  <dc:creator>Kimberly Lindros</dc:creator>
  <cp:lastModifiedBy>Pham, Sarah</cp:lastModifiedBy>
  <cp:revision>51</cp:revision>
  <dcterms:created xsi:type="dcterms:W3CDTF">2021-01-06T15:39:26Z</dcterms:created>
  <dcterms:modified xsi:type="dcterms:W3CDTF">2023-09-20T22:04:02Z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4A3B3F3F-3CF8-46F8-BBC6-53009ADD1961</vt:lpwstr>
  </property>
  <property fmtid="{D5CDD505-2E9C-101B-9397-08002B2CF9AE}" pid="3" name="ArticulatePath">
    <vt:lpwstr>netcomm3e_ppt_ch03-WORKING</vt:lpwstr>
  </property>
</Properties>
</file>