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1.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2.xml" ContentType="application/vnd.openxmlformats-officedocument.presentationml.tags+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1.xml" ContentType="application/vnd.openxmlformats-officedocument.presentationml.notesSlide+xml"/>
  <Override PartName="/ppt/tags/tag20.xml" ContentType="application/vnd.openxmlformats-officedocument.presentationml.tags+xml"/>
  <Override PartName="/ppt/notesSlides/notesSlide12.xml" ContentType="application/vnd.openxmlformats-officedocument.presentationml.notesSlide+xml"/>
  <Override PartName="/ppt/tags/tag21.xml" ContentType="application/vnd.openxmlformats-officedocument.presentationml.tags+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22.xml" ContentType="application/vnd.openxmlformats-officedocument.presentationml.tags+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23.xml" ContentType="application/vnd.openxmlformats-officedocument.presentationml.tags+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8"/>
  </p:notesMasterIdLst>
  <p:handoutMasterIdLst>
    <p:handoutMasterId r:id="rId59"/>
  </p:handoutMasterIdLst>
  <p:sldIdLst>
    <p:sldId id="258" r:id="rId2"/>
    <p:sldId id="271" r:id="rId3"/>
    <p:sldId id="1544" r:id="rId4"/>
    <p:sldId id="1569" r:id="rId5"/>
    <p:sldId id="1564" r:id="rId6"/>
    <p:sldId id="1570" r:id="rId7"/>
    <p:sldId id="1593" r:id="rId8"/>
    <p:sldId id="1595" r:id="rId9"/>
    <p:sldId id="1597" r:id="rId10"/>
    <p:sldId id="1598" r:id="rId11"/>
    <p:sldId id="1599" r:id="rId12"/>
    <p:sldId id="1600" r:id="rId13"/>
    <p:sldId id="1601" r:id="rId14"/>
    <p:sldId id="1602" r:id="rId15"/>
    <p:sldId id="1603" r:id="rId16"/>
    <p:sldId id="1604" r:id="rId17"/>
    <p:sldId id="1605" r:id="rId18"/>
    <p:sldId id="1606" r:id="rId19"/>
    <p:sldId id="1607" r:id="rId20"/>
    <p:sldId id="1596" r:id="rId21"/>
    <p:sldId id="1547" r:id="rId22"/>
    <p:sldId id="1571" r:id="rId23"/>
    <p:sldId id="1572" r:id="rId24"/>
    <p:sldId id="1576" r:id="rId25"/>
    <p:sldId id="1577" r:id="rId26"/>
    <p:sldId id="1574" r:id="rId27"/>
    <p:sldId id="1575" r:id="rId28"/>
    <p:sldId id="1591" r:id="rId29"/>
    <p:sldId id="1592" r:id="rId30"/>
    <p:sldId id="1578" r:id="rId31"/>
    <p:sldId id="1579" r:id="rId32"/>
    <p:sldId id="1580" r:id="rId33"/>
    <p:sldId id="1581" r:id="rId34"/>
    <p:sldId id="286" r:id="rId35"/>
    <p:sldId id="1567" r:id="rId36"/>
    <p:sldId id="1562" r:id="rId37"/>
    <p:sldId id="1566" r:id="rId38"/>
    <p:sldId id="1568" r:id="rId39"/>
    <p:sldId id="345" r:id="rId40"/>
    <p:sldId id="1557" r:id="rId41"/>
    <p:sldId id="319" r:id="rId42"/>
    <p:sldId id="1559" r:id="rId43"/>
    <p:sldId id="1560" r:id="rId44"/>
    <p:sldId id="1573" r:id="rId45"/>
    <p:sldId id="1561" r:id="rId46"/>
    <p:sldId id="1565" r:id="rId47"/>
    <p:sldId id="1582" r:id="rId48"/>
    <p:sldId id="1583" r:id="rId49"/>
    <p:sldId id="1584" r:id="rId50"/>
    <p:sldId id="1586" r:id="rId51"/>
    <p:sldId id="1587" r:id="rId52"/>
    <p:sldId id="1588" r:id="rId53"/>
    <p:sldId id="1589" r:id="rId54"/>
    <p:sldId id="1590" r:id="rId55"/>
    <p:sldId id="1585" r:id="rId56"/>
    <p:sldId id="1542" r:id="rId57"/>
  </p:sldIdLst>
  <p:sldSz cx="12192000" cy="6858000"/>
  <p:notesSz cx="6858000" cy="9144000"/>
  <p:custDataLst>
    <p:tags r:id="rId6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4"/>
    <a:srgbClr val="FFFFFF"/>
    <a:srgbClr val="FFC425"/>
    <a:srgbClr val="E5E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F32D78-384D-4785-800A-1D1B23EE02DF}" v="26" dt="2022-10-08T19:17:20.482"/>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58" autoAdjust="0"/>
    <p:restoredTop sz="85101" autoAdjust="0"/>
  </p:normalViewPr>
  <p:slideViewPr>
    <p:cSldViewPr snapToGrid="0">
      <p:cViewPr varScale="1">
        <p:scale>
          <a:sx n="76" d="100"/>
          <a:sy n="76" d="100"/>
        </p:scale>
        <p:origin x="708" y="57"/>
      </p:cViewPr>
      <p:guideLst>
        <p:guide orient="horz" pos="2160"/>
        <p:guide pos="3840"/>
      </p:guideLst>
    </p:cSldViewPr>
  </p:slideViewPr>
  <p:notesTextViewPr>
    <p:cViewPr>
      <p:scale>
        <a:sx n="1" d="1"/>
        <a:sy n="1" d="1"/>
      </p:scale>
      <p:origin x="0" y="0"/>
    </p:cViewPr>
  </p:notesTextViewPr>
  <p:sorterViewPr>
    <p:cViewPr>
      <p:scale>
        <a:sx n="1" d="1"/>
        <a:sy n="1" d="1"/>
      </p:scale>
      <p:origin x="0" y="0"/>
    </p:cViewPr>
  </p:sorter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ed stinchcombe" userId="e6766cf5625d2ec2" providerId="LiveId" clId="{3CF32D78-384D-4785-800A-1D1B23EE02DF}"/>
    <pc:docChg chg="undo custSel addSld delSld modSld">
      <pc:chgData name="fred stinchcombe" userId="e6766cf5625d2ec2" providerId="LiveId" clId="{3CF32D78-384D-4785-800A-1D1B23EE02DF}" dt="2022-10-08T19:23:47.830" v="767" actId="20577"/>
      <pc:docMkLst>
        <pc:docMk/>
      </pc:docMkLst>
      <pc:sldChg chg="addSp delSp modSp new mod modClrScheme chgLayout">
        <pc:chgData name="fred stinchcombe" userId="e6766cf5625d2ec2" providerId="LiveId" clId="{3CF32D78-384D-4785-800A-1D1B23EE02DF}" dt="2022-10-08T18:01:38.339" v="19" actId="14100"/>
        <pc:sldMkLst>
          <pc:docMk/>
          <pc:sldMk cId="4217592878" sldId="1572"/>
        </pc:sldMkLst>
        <pc:spChg chg="mod ord">
          <ac:chgData name="fred stinchcombe" userId="e6766cf5625d2ec2" providerId="LiveId" clId="{3CF32D78-384D-4785-800A-1D1B23EE02DF}" dt="2022-10-08T17:56:29.315" v="8" actId="700"/>
          <ac:spMkLst>
            <pc:docMk/>
            <pc:sldMk cId="4217592878" sldId="1572"/>
            <ac:spMk id="2" creationId="{5453FFD3-AC24-4D59-4843-5490CE1537AD}"/>
          </ac:spMkLst>
        </pc:spChg>
        <pc:spChg chg="del">
          <ac:chgData name="fred stinchcombe" userId="e6766cf5625d2ec2" providerId="LiveId" clId="{3CF32D78-384D-4785-800A-1D1B23EE02DF}" dt="2022-10-08T17:55:03.121" v="1" actId="22"/>
          <ac:spMkLst>
            <pc:docMk/>
            <pc:sldMk cId="4217592878" sldId="1572"/>
            <ac:spMk id="3" creationId="{96952CEC-1F39-882F-B5CB-F690ABCAFD71}"/>
          </ac:spMkLst>
        </pc:spChg>
        <pc:spChg chg="add mod ord">
          <ac:chgData name="fred stinchcombe" userId="e6766cf5625d2ec2" providerId="LiveId" clId="{3CF32D78-384D-4785-800A-1D1B23EE02DF}" dt="2022-10-08T17:57:15.887" v="14" actId="207"/>
          <ac:spMkLst>
            <pc:docMk/>
            <pc:sldMk cId="4217592878" sldId="1572"/>
            <ac:spMk id="6" creationId="{209C4231-C611-B28A-4190-E972505D6EB8}"/>
          </ac:spMkLst>
        </pc:spChg>
        <pc:spChg chg="add del mod">
          <ac:chgData name="fred stinchcombe" userId="e6766cf5625d2ec2" providerId="LiveId" clId="{3CF32D78-384D-4785-800A-1D1B23EE02DF}" dt="2022-10-08T18:01:21.418" v="16"/>
          <ac:spMkLst>
            <pc:docMk/>
            <pc:sldMk cId="4217592878" sldId="1572"/>
            <ac:spMk id="8" creationId="{C104BA2B-770D-0AA4-E94B-2997EE1BFA9A}"/>
          </ac:spMkLst>
        </pc:spChg>
        <pc:picChg chg="add del mod ord">
          <ac:chgData name="fred stinchcombe" userId="e6766cf5625d2ec2" providerId="LiveId" clId="{3CF32D78-384D-4785-800A-1D1B23EE02DF}" dt="2022-10-08T18:01:18.984" v="15" actId="478"/>
          <ac:picMkLst>
            <pc:docMk/>
            <pc:sldMk cId="4217592878" sldId="1572"/>
            <ac:picMk id="5" creationId="{BCF9FCE0-D29B-F672-DA72-22D65DE982D4}"/>
          </ac:picMkLst>
        </pc:picChg>
        <pc:picChg chg="add mod">
          <ac:chgData name="fred stinchcombe" userId="e6766cf5625d2ec2" providerId="LiveId" clId="{3CF32D78-384D-4785-800A-1D1B23EE02DF}" dt="2022-10-08T18:01:38.339" v="19" actId="14100"/>
          <ac:picMkLst>
            <pc:docMk/>
            <pc:sldMk cId="4217592878" sldId="1572"/>
            <ac:picMk id="10" creationId="{398B0272-B349-EA5B-3FFA-D8606B9757F4}"/>
          </ac:picMkLst>
        </pc:picChg>
      </pc:sldChg>
      <pc:sldChg chg="addSp delSp modSp new mod modClrScheme chgLayout">
        <pc:chgData name="fred stinchcombe" userId="e6766cf5625d2ec2" providerId="LiveId" clId="{3CF32D78-384D-4785-800A-1D1B23EE02DF}" dt="2022-10-08T18:09:15.003" v="136" actId="27636"/>
        <pc:sldMkLst>
          <pc:docMk/>
          <pc:sldMk cId="4062481872" sldId="1573"/>
        </pc:sldMkLst>
        <pc:spChg chg="mod ord">
          <ac:chgData name="fred stinchcombe" userId="e6766cf5625d2ec2" providerId="LiveId" clId="{3CF32D78-384D-4785-800A-1D1B23EE02DF}" dt="2022-10-08T18:07:25.151" v="97" actId="700"/>
          <ac:spMkLst>
            <pc:docMk/>
            <pc:sldMk cId="4062481872" sldId="1573"/>
            <ac:spMk id="2" creationId="{2BD6E1A1-BF3A-50A0-9A71-602BBAC3C2F7}"/>
          </ac:spMkLst>
        </pc:spChg>
        <pc:spChg chg="del">
          <ac:chgData name="fred stinchcombe" userId="e6766cf5625d2ec2" providerId="LiveId" clId="{3CF32D78-384D-4785-800A-1D1B23EE02DF}" dt="2022-10-08T18:03:44.932" v="44"/>
          <ac:spMkLst>
            <pc:docMk/>
            <pc:sldMk cId="4062481872" sldId="1573"/>
            <ac:spMk id="3" creationId="{CBD83374-24F0-1C12-86CE-1CF442F3D252}"/>
          </ac:spMkLst>
        </pc:spChg>
        <pc:spChg chg="add del mod ord">
          <ac:chgData name="fred stinchcombe" userId="e6766cf5625d2ec2" providerId="LiveId" clId="{3CF32D78-384D-4785-800A-1D1B23EE02DF}" dt="2022-10-08T18:06:45.633" v="92" actId="700"/>
          <ac:spMkLst>
            <pc:docMk/>
            <pc:sldMk cId="4062481872" sldId="1573"/>
            <ac:spMk id="4" creationId="{81AB8204-60E9-CFFC-0C09-5CBD2FAB3EFD}"/>
          </ac:spMkLst>
        </pc:spChg>
        <pc:spChg chg="add del">
          <ac:chgData name="fred stinchcombe" userId="e6766cf5625d2ec2" providerId="LiveId" clId="{3CF32D78-384D-4785-800A-1D1B23EE02DF}" dt="2022-10-08T18:06:19.462" v="87"/>
          <ac:spMkLst>
            <pc:docMk/>
            <pc:sldMk cId="4062481872" sldId="1573"/>
            <ac:spMk id="5" creationId="{BA3766D9-F907-20E6-B260-175215B4EE6D}"/>
          </ac:spMkLst>
        </pc:spChg>
        <pc:spChg chg="add del mod">
          <ac:chgData name="fred stinchcombe" userId="e6766cf5625d2ec2" providerId="LiveId" clId="{3CF32D78-384D-4785-800A-1D1B23EE02DF}" dt="2022-10-08T18:06:32.473" v="91"/>
          <ac:spMkLst>
            <pc:docMk/>
            <pc:sldMk cId="4062481872" sldId="1573"/>
            <ac:spMk id="6" creationId="{6740FFC8-D5BB-39CB-C67E-BC7D879CCC37}"/>
          </ac:spMkLst>
        </pc:spChg>
        <pc:spChg chg="add del mod ord">
          <ac:chgData name="fred stinchcombe" userId="e6766cf5625d2ec2" providerId="LiveId" clId="{3CF32D78-384D-4785-800A-1D1B23EE02DF}" dt="2022-10-08T18:09:15.003" v="135" actId="27636"/>
          <ac:spMkLst>
            <pc:docMk/>
            <pc:sldMk cId="4062481872" sldId="1573"/>
            <ac:spMk id="7" creationId="{BE19F2BA-D1AD-2DDA-E96B-8F4C1620DF1C}"/>
          </ac:spMkLst>
        </pc:spChg>
        <pc:spChg chg="add mod ord">
          <ac:chgData name="fred stinchcombe" userId="e6766cf5625d2ec2" providerId="LiveId" clId="{3CF32D78-384D-4785-800A-1D1B23EE02DF}" dt="2022-10-08T18:09:15.003" v="136" actId="27636"/>
          <ac:spMkLst>
            <pc:docMk/>
            <pc:sldMk cId="4062481872" sldId="1573"/>
            <ac:spMk id="8" creationId="{F645D3A7-83EA-3DFF-125C-74046815A073}"/>
          </ac:spMkLst>
        </pc:spChg>
        <pc:spChg chg="add del mod ord">
          <ac:chgData name="fred stinchcombe" userId="e6766cf5625d2ec2" providerId="LiveId" clId="{3CF32D78-384D-4785-800A-1D1B23EE02DF}" dt="2022-10-08T18:07:26.867" v="100"/>
          <ac:spMkLst>
            <pc:docMk/>
            <pc:sldMk cId="4062481872" sldId="1573"/>
            <ac:spMk id="9" creationId="{7346C4EA-6386-5870-4801-E3844DF64297}"/>
          </ac:spMkLst>
        </pc:spChg>
      </pc:sldChg>
      <pc:sldChg chg="addSp delSp modSp new mod modClrScheme chgLayout">
        <pc:chgData name="fred stinchcombe" userId="e6766cf5625d2ec2" providerId="LiveId" clId="{3CF32D78-384D-4785-800A-1D1B23EE02DF}" dt="2022-10-08T18:13:15.260" v="163" actId="207"/>
        <pc:sldMkLst>
          <pc:docMk/>
          <pc:sldMk cId="1518098405" sldId="1574"/>
        </pc:sldMkLst>
        <pc:spChg chg="mod ord">
          <ac:chgData name="fred stinchcombe" userId="e6766cf5625d2ec2" providerId="LiveId" clId="{3CF32D78-384D-4785-800A-1D1B23EE02DF}" dt="2022-10-08T18:11:32.395" v="149" actId="700"/>
          <ac:spMkLst>
            <pc:docMk/>
            <pc:sldMk cId="1518098405" sldId="1574"/>
            <ac:spMk id="2" creationId="{8D9150E8-4950-8A28-95BC-818B63338318}"/>
          </ac:spMkLst>
        </pc:spChg>
        <pc:spChg chg="del mod ord">
          <ac:chgData name="fred stinchcombe" userId="e6766cf5625d2ec2" providerId="LiveId" clId="{3CF32D78-384D-4785-800A-1D1B23EE02DF}" dt="2022-10-08T18:11:32.395" v="149" actId="700"/>
          <ac:spMkLst>
            <pc:docMk/>
            <pc:sldMk cId="1518098405" sldId="1574"/>
            <ac:spMk id="3" creationId="{EBFD10FF-3A8E-1E87-C105-904723C53562}"/>
          </ac:spMkLst>
        </pc:spChg>
        <pc:spChg chg="del">
          <ac:chgData name="fred stinchcombe" userId="e6766cf5625d2ec2" providerId="LiveId" clId="{3CF32D78-384D-4785-800A-1D1B23EE02DF}" dt="2022-10-08T18:11:32.395" v="149" actId="700"/>
          <ac:spMkLst>
            <pc:docMk/>
            <pc:sldMk cId="1518098405" sldId="1574"/>
            <ac:spMk id="4" creationId="{760BE866-F01E-701B-66A1-2F154E5F2ED9}"/>
          </ac:spMkLst>
        </pc:spChg>
        <pc:spChg chg="add mod ord">
          <ac:chgData name="fred stinchcombe" userId="e6766cf5625d2ec2" providerId="LiveId" clId="{3CF32D78-384D-4785-800A-1D1B23EE02DF}" dt="2022-10-08T18:13:15.260" v="163" actId="207"/>
          <ac:spMkLst>
            <pc:docMk/>
            <pc:sldMk cId="1518098405" sldId="1574"/>
            <ac:spMk id="5" creationId="{0D047D17-F85F-5355-D896-EDB026E5C729}"/>
          </ac:spMkLst>
        </pc:spChg>
      </pc:sldChg>
      <pc:sldChg chg="modSp new mod">
        <pc:chgData name="fred stinchcombe" userId="e6766cf5625d2ec2" providerId="LiveId" clId="{3CF32D78-384D-4785-800A-1D1B23EE02DF}" dt="2022-10-08T18:21:53.471" v="214"/>
        <pc:sldMkLst>
          <pc:docMk/>
          <pc:sldMk cId="409277851" sldId="1575"/>
        </pc:sldMkLst>
        <pc:spChg chg="mod">
          <ac:chgData name="fred stinchcombe" userId="e6766cf5625d2ec2" providerId="LiveId" clId="{3CF32D78-384D-4785-800A-1D1B23EE02DF}" dt="2022-10-08T18:11:58.331" v="158" actId="20577"/>
          <ac:spMkLst>
            <pc:docMk/>
            <pc:sldMk cId="409277851" sldId="1575"/>
            <ac:spMk id="2" creationId="{62BAAAEE-C8BE-BC86-B8EF-138B4999B73B}"/>
          </ac:spMkLst>
        </pc:spChg>
        <pc:spChg chg="mod">
          <ac:chgData name="fred stinchcombe" userId="e6766cf5625d2ec2" providerId="LiveId" clId="{3CF32D78-384D-4785-800A-1D1B23EE02DF}" dt="2022-10-08T18:21:53.471" v="214"/>
          <ac:spMkLst>
            <pc:docMk/>
            <pc:sldMk cId="409277851" sldId="1575"/>
            <ac:spMk id="3" creationId="{5BA261E5-AC8C-CB08-6513-5F177C433EA3}"/>
          </ac:spMkLst>
        </pc:spChg>
      </pc:sldChg>
      <pc:sldChg chg="modSp new mod">
        <pc:chgData name="fred stinchcombe" userId="e6766cf5625d2ec2" providerId="LiveId" clId="{3CF32D78-384D-4785-800A-1D1B23EE02DF}" dt="2022-10-08T18:16:16.810" v="191" actId="27636"/>
        <pc:sldMkLst>
          <pc:docMk/>
          <pc:sldMk cId="533690008" sldId="1576"/>
        </pc:sldMkLst>
        <pc:spChg chg="mod">
          <ac:chgData name="fred stinchcombe" userId="e6766cf5625d2ec2" providerId="LiveId" clId="{3CF32D78-384D-4785-800A-1D1B23EE02DF}" dt="2022-10-08T18:14:14.861" v="167" actId="20577"/>
          <ac:spMkLst>
            <pc:docMk/>
            <pc:sldMk cId="533690008" sldId="1576"/>
            <ac:spMk id="2" creationId="{16051D90-1D41-E0CE-1FCD-B9593011A919}"/>
          </ac:spMkLst>
        </pc:spChg>
        <pc:spChg chg="mod">
          <ac:chgData name="fred stinchcombe" userId="e6766cf5625d2ec2" providerId="LiveId" clId="{3CF32D78-384D-4785-800A-1D1B23EE02DF}" dt="2022-10-08T18:14:57.188" v="170" actId="20577"/>
          <ac:spMkLst>
            <pc:docMk/>
            <pc:sldMk cId="533690008" sldId="1576"/>
            <ac:spMk id="3" creationId="{58323CAC-45B7-6D1E-ECA8-0C574B0387A7}"/>
          </ac:spMkLst>
        </pc:spChg>
        <pc:spChg chg="mod">
          <ac:chgData name="fred stinchcombe" userId="e6766cf5625d2ec2" providerId="LiveId" clId="{3CF32D78-384D-4785-800A-1D1B23EE02DF}" dt="2022-10-08T18:16:16.810" v="191" actId="27636"/>
          <ac:spMkLst>
            <pc:docMk/>
            <pc:sldMk cId="533690008" sldId="1576"/>
            <ac:spMk id="4" creationId="{A6B6391D-4803-6D2B-FDF2-DD7694B569E2}"/>
          </ac:spMkLst>
        </pc:spChg>
      </pc:sldChg>
      <pc:sldChg chg="addSp delSp modSp new mod modClrScheme chgLayout">
        <pc:chgData name="fred stinchcombe" userId="e6766cf5625d2ec2" providerId="LiveId" clId="{3CF32D78-384D-4785-800A-1D1B23EE02DF}" dt="2022-10-08T18:19:43.865" v="211" actId="20577"/>
        <pc:sldMkLst>
          <pc:docMk/>
          <pc:sldMk cId="2491359096" sldId="1577"/>
        </pc:sldMkLst>
        <pc:spChg chg="del mod ord">
          <ac:chgData name="fred stinchcombe" userId="e6766cf5625d2ec2" providerId="LiveId" clId="{3CF32D78-384D-4785-800A-1D1B23EE02DF}" dt="2022-10-08T18:17:00.814" v="202" actId="700"/>
          <ac:spMkLst>
            <pc:docMk/>
            <pc:sldMk cId="2491359096" sldId="1577"/>
            <ac:spMk id="2" creationId="{BE9050C9-4DCB-E616-2186-39C8651D9346}"/>
          </ac:spMkLst>
        </pc:spChg>
        <pc:spChg chg="mod ord">
          <ac:chgData name="fred stinchcombe" userId="e6766cf5625d2ec2" providerId="LiveId" clId="{3CF32D78-384D-4785-800A-1D1B23EE02DF}" dt="2022-10-08T18:19:26.875" v="203" actId="700"/>
          <ac:spMkLst>
            <pc:docMk/>
            <pc:sldMk cId="2491359096" sldId="1577"/>
            <ac:spMk id="3" creationId="{4B7D1EC2-51F3-AF22-2BEF-5C80101F4BB5}"/>
          </ac:spMkLst>
        </pc:spChg>
        <pc:spChg chg="del">
          <ac:chgData name="fred stinchcombe" userId="e6766cf5625d2ec2" providerId="LiveId" clId="{3CF32D78-384D-4785-800A-1D1B23EE02DF}" dt="2022-10-08T18:17:00.814" v="202" actId="700"/>
          <ac:spMkLst>
            <pc:docMk/>
            <pc:sldMk cId="2491359096" sldId="1577"/>
            <ac:spMk id="4" creationId="{BA87B670-18BD-6667-B307-154F9A8DA8D6}"/>
          </ac:spMkLst>
        </pc:spChg>
        <pc:spChg chg="add del mod ord">
          <ac:chgData name="fred stinchcombe" userId="e6766cf5625d2ec2" providerId="LiveId" clId="{3CF32D78-384D-4785-800A-1D1B23EE02DF}" dt="2022-10-08T18:19:26.875" v="203" actId="700"/>
          <ac:spMkLst>
            <pc:docMk/>
            <pc:sldMk cId="2491359096" sldId="1577"/>
            <ac:spMk id="5" creationId="{D5CC7514-1849-745A-8285-248D2EEB4DB2}"/>
          </ac:spMkLst>
        </pc:spChg>
        <pc:spChg chg="add mod ord">
          <ac:chgData name="fred stinchcombe" userId="e6766cf5625d2ec2" providerId="LiveId" clId="{3CF32D78-384D-4785-800A-1D1B23EE02DF}" dt="2022-10-08T18:19:43.865" v="211" actId="20577"/>
          <ac:spMkLst>
            <pc:docMk/>
            <pc:sldMk cId="2491359096" sldId="1577"/>
            <ac:spMk id="6" creationId="{0786FB2F-DAA6-5FE3-C441-2A9C5B11D8E3}"/>
          </ac:spMkLst>
        </pc:spChg>
        <pc:spChg chg="add del mod ord">
          <ac:chgData name="fred stinchcombe" userId="e6766cf5625d2ec2" providerId="LiveId" clId="{3CF32D78-384D-4785-800A-1D1B23EE02DF}" dt="2022-10-08T18:19:30.903" v="204" actId="22"/>
          <ac:spMkLst>
            <pc:docMk/>
            <pc:sldMk cId="2491359096" sldId="1577"/>
            <ac:spMk id="7" creationId="{BC6BFDF6-F13E-ECEA-0392-B9EF9A0D0F35}"/>
          </ac:spMkLst>
        </pc:spChg>
        <pc:picChg chg="add mod ord">
          <ac:chgData name="fred stinchcombe" userId="e6766cf5625d2ec2" providerId="LiveId" clId="{3CF32D78-384D-4785-800A-1D1B23EE02DF}" dt="2022-10-08T18:19:41.380" v="208" actId="1076"/>
          <ac:picMkLst>
            <pc:docMk/>
            <pc:sldMk cId="2491359096" sldId="1577"/>
            <ac:picMk id="9" creationId="{FE354F0E-B6A9-A437-1B84-C15B0B984EBA}"/>
          </ac:picMkLst>
        </pc:picChg>
      </pc:sldChg>
      <pc:sldChg chg="modSp new mod">
        <pc:chgData name="fred stinchcombe" userId="e6766cf5625d2ec2" providerId="LiveId" clId="{3CF32D78-384D-4785-800A-1D1B23EE02DF}" dt="2022-10-08T18:25:37.070" v="230" actId="27636"/>
        <pc:sldMkLst>
          <pc:docMk/>
          <pc:sldMk cId="3449645710" sldId="1578"/>
        </pc:sldMkLst>
        <pc:spChg chg="mod">
          <ac:chgData name="fred stinchcombe" userId="e6766cf5625d2ec2" providerId="LiveId" clId="{3CF32D78-384D-4785-800A-1D1B23EE02DF}" dt="2022-10-08T18:24:40.771" v="219" actId="20577"/>
          <ac:spMkLst>
            <pc:docMk/>
            <pc:sldMk cId="3449645710" sldId="1578"/>
            <ac:spMk id="2" creationId="{484C2C2D-B716-367A-8D7F-B984A2AEF3AC}"/>
          </ac:spMkLst>
        </pc:spChg>
        <pc:spChg chg="mod">
          <ac:chgData name="fred stinchcombe" userId="e6766cf5625d2ec2" providerId="LiveId" clId="{3CF32D78-384D-4785-800A-1D1B23EE02DF}" dt="2022-10-08T18:25:37.070" v="230" actId="27636"/>
          <ac:spMkLst>
            <pc:docMk/>
            <pc:sldMk cId="3449645710" sldId="1578"/>
            <ac:spMk id="3" creationId="{3298BBFB-9FFD-4766-369D-6493DCA72449}"/>
          </ac:spMkLst>
        </pc:spChg>
      </pc:sldChg>
      <pc:sldChg chg="modSp new mod">
        <pc:chgData name="fred stinchcombe" userId="e6766cf5625d2ec2" providerId="LiveId" clId="{3CF32D78-384D-4785-800A-1D1B23EE02DF}" dt="2022-10-08T18:25:58.640" v="240" actId="20577"/>
        <pc:sldMkLst>
          <pc:docMk/>
          <pc:sldMk cId="1445431145" sldId="1579"/>
        </pc:sldMkLst>
        <pc:spChg chg="mod">
          <ac:chgData name="fred stinchcombe" userId="e6766cf5625d2ec2" providerId="LiveId" clId="{3CF32D78-384D-4785-800A-1D1B23EE02DF}" dt="2022-10-08T18:25:58.640" v="240" actId="20577"/>
          <ac:spMkLst>
            <pc:docMk/>
            <pc:sldMk cId="1445431145" sldId="1579"/>
            <ac:spMk id="2" creationId="{DDCB4FC5-3159-9BF9-B8C4-6D84AA5D72AB}"/>
          </ac:spMkLst>
        </pc:spChg>
        <pc:spChg chg="mod">
          <ac:chgData name="fred stinchcombe" userId="e6766cf5625d2ec2" providerId="LiveId" clId="{3CF32D78-384D-4785-800A-1D1B23EE02DF}" dt="2022-10-08T18:25:53.561" v="236" actId="27636"/>
          <ac:spMkLst>
            <pc:docMk/>
            <pc:sldMk cId="1445431145" sldId="1579"/>
            <ac:spMk id="3" creationId="{D63DF6F9-8D0A-EB7E-4AD2-B07AC9C4007B}"/>
          </ac:spMkLst>
        </pc:spChg>
      </pc:sldChg>
      <pc:sldChg chg="addSp delSp modSp new mod">
        <pc:chgData name="fred stinchcombe" userId="e6766cf5625d2ec2" providerId="LiveId" clId="{3CF32D78-384D-4785-800A-1D1B23EE02DF}" dt="2022-10-08T18:26:55.092" v="246" actId="20577"/>
        <pc:sldMkLst>
          <pc:docMk/>
          <pc:sldMk cId="628270983" sldId="1580"/>
        </pc:sldMkLst>
        <pc:spChg chg="mod">
          <ac:chgData name="fred stinchcombe" userId="e6766cf5625d2ec2" providerId="LiveId" clId="{3CF32D78-384D-4785-800A-1D1B23EE02DF}" dt="2022-10-08T18:26:55.092" v="246" actId="20577"/>
          <ac:spMkLst>
            <pc:docMk/>
            <pc:sldMk cId="628270983" sldId="1580"/>
            <ac:spMk id="2" creationId="{88B953F5-0175-12FB-662E-F21B2D828E88}"/>
          </ac:spMkLst>
        </pc:spChg>
        <pc:spChg chg="del">
          <ac:chgData name="fred stinchcombe" userId="e6766cf5625d2ec2" providerId="LiveId" clId="{3CF32D78-384D-4785-800A-1D1B23EE02DF}" dt="2022-10-08T18:26:52.271" v="242"/>
          <ac:spMkLst>
            <pc:docMk/>
            <pc:sldMk cId="628270983" sldId="1580"/>
            <ac:spMk id="3" creationId="{CA0DF8AD-CBDA-EF7E-7E5A-F38D51A6829E}"/>
          </ac:spMkLst>
        </pc:spChg>
        <pc:picChg chg="add mod">
          <ac:chgData name="fred stinchcombe" userId="e6766cf5625d2ec2" providerId="LiveId" clId="{3CF32D78-384D-4785-800A-1D1B23EE02DF}" dt="2022-10-08T18:26:52.271" v="242"/>
          <ac:picMkLst>
            <pc:docMk/>
            <pc:sldMk cId="628270983" sldId="1580"/>
            <ac:picMk id="5" creationId="{FA888C74-2D17-FB05-AD09-CE478C877401}"/>
          </ac:picMkLst>
        </pc:picChg>
      </pc:sldChg>
      <pc:sldChg chg="modSp new mod">
        <pc:chgData name="fred stinchcombe" userId="e6766cf5625d2ec2" providerId="LiveId" clId="{3CF32D78-384D-4785-800A-1D1B23EE02DF}" dt="2022-10-08T19:03:39.104" v="618" actId="20577"/>
        <pc:sldMkLst>
          <pc:docMk/>
          <pc:sldMk cId="1195353655" sldId="1581"/>
        </pc:sldMkLst>
        <pc:spChg chg="mod">
          <ac:chgData name="fred stinchcombe" userId="e6766cf5625d2ec2" providerId="LiveId" clId="{3CF32D78-384D-4785-800A-1D1B23EE02DF}" dt="2022-10-08T18:27:15.062" v="251" actId="20577"/>
          <ac:spMkLst>
            <pc:docMk/>
            <pc:sldMk cId="1195353655" sldId="1581"/>
            <ac:spMk id="2" creationId="{6CFF6364-0A70-F3BF-C699-E36F5882E2CA}"/>
          </ac:spMkLst>
        </pc:spChg>
        <pc:spChg chg="mod">
          <ac:chgData name="fred stinchcombe" userId="e6766cf5625d2ec2" providerId="LiveId" clId="{3CF32D78-384D-4785-800A-1D1B23EE02DF}" dt="2022-10-08T19:03:39.104" v="618" actId="20577"/>
          <ac:spMkLst>
            <pc:docMk/>
            <pc:sldMk cId="1195353655" sldId="1581"/>
            <ac:spMk id="3" creationId="{C420E7A3-98D2-D4EF-72F4-B9C49B37C6AE}"/>
          </ac:spMkLst>
        </pc:spChg>
      </pc:sldChg>
      <pc:sldChg chg="addSp delSp modSp new mod modClrScheme chgLayout">
        <pc:chgData name="fred stinchcombe" userId="e6766cf5625d2ec2" providerId="LiveId" clId="{3CF32D78-384D-4785-800A-1D1B23EE02DF}" dt="2022-10-08T18:36:58.881" v="291" actId="1076"/>
        <pc:sldMkLst>
          <pc:docMk/>
          <pc:sldMk cId="1708453901" sldId="1582"/>
        </pc:sldMkLst>
        <pc:spChg chg="mod ord">
          <ac:chgData name="fred stinchcombe" userId="e6766cf5625d2ec2" providerId="LiveId" clId="{3CF32D78-384D-4785-800A-1D1B23EE02DF}" dt="2022-10-08T18:36:13.997" v="282" actId="700"/>
          <ac:spMkLst>
            <pc:docMk/>
            <pc:sldMk cId="1708453901" sldId="1582"/>
            <ac:spMk id="2" creationId="{2ED759DC-1B3C-BBCC-4D0E-D049591794C9}"/>
          </ac:spMkLst>
        </pc:spChg>
        <pc:spChg chg="mod ord">
          <ac:chgData name="fred stinchcombe" userId="e6766cf5625d2ec2" providerId="LiveId" clId="{3CF32D78-384D-4785-800A-1D1B23EE02DF}" dt="2022-10-08T18:36:16.834" v="283" actId="27636"/>
          <ac:spMkLst>
            <pc:docMk/>
            <pc:sldMk cId="1708453901" sldId="1582"/>
            <ac:spMk id="3" creationId="{D4E529D1-DD22-2FBF-669C-AA3E2F718693}"/>
          </ac:spMkLst>
        </pc:spChg>
        <pc:spChg chg="add del mod ord">
          <ac:chgData name="fred stinchcombe" userId="e6766cf5625d2ec2" providerId="LiveId" clId="{3CF32D78-384D-4785-800A-1D1B23EE02DF}" dt="2022-10-08T18:36:33.598" v="284"/>
          <ac:spMkLst>
            <pc:docMk/>
            <pc:sldMk cId="1708453901" sldId="1582"/>
            <ac:spMk id="4" creationId="{A97E22FA-16DD-A00E-2C21-69DF58723602}"/>
          </ac:spMkLst>
        </pc:spChg>
        <pc:picChg chg="add mod">
          <ac:chgData name="fred stinchcombe" userId="e6766cf5625d2ec2" providerId="LiveId" clId="{3CF32D78-384D-4785-800A-1D1B23EE02DF}" dt="2022-10-08T18:36:58.881" v="291" actId="1076"/>
          <ac:picMkLst>
            <pc:docMk/>
            <pc:sldMk cId="1708453901" sldId="1582"/>
            <ac:picMk id="6" creationId="{64777D5C-C38B-07BB-76A7-39149FF04B57}"/>
          </ac:picMkLst>
        </pc:picChg>
      </pc:sldChg>
      <pc:sldChg chg="addSp delSp modSp new mod">
        <pc:chgData name="fred stinchcombe" userId="e6766cf5625d2ec2" providerId="LiveId" clId="{3CF32D78-384D-4785-800A-1D1B23EE02DF}" dt="2022-10-08T18:40:23.191" v="306" actId="20577"/>
        <pc:sldMkLst>
          <pc:docMk/>
          <pc:sldMk cId="1261898015" sldId="1583"/>
        </pc:sldMkLst>
        <pc:spChg chg="mod">
          <ac:chgData name="fred stinchcombe" userId="e6766cf5625d2ec2" providerId="LiveId" clId="{3CF32D78-384D-4785-800A-1D1B23EE02DF}" dt="2022-10-08T18:40:23.191" v="306" actId="20577"/>
          <ac:spMkLst>
            <pc:docMk/>
            <pc:sldMk cId="1261898015" sldId="1583"/>
            <ac:spMk id="2" creationId="{D49BA1CF-6DA3-93DB-DD33-BEF2FD79CA39}"/>
          </ac:spMkLst>
        </pc:spChg>
        <pc:spChg chg="mod">
          <ac:chgData name="fred stinchcombe" userId="e6766cf5625d2ec2" providerId="LiveId" clId="{3CF32D78-384D-4785-800A-1D1B23EE02DF}" dt="2022-10-08T18:37:44.352" v="294" actId="20577"/>
          <ac:spMkLst>
            <pc:docMk/>
            <pc:sldMk cId="1261898015" sldId="1583"/>
            <ac:spMk id="3" creationId="{2A67B50F-8B10-D18C-789C-68974CF5DAC1}"/>
          </ac:spMkLst>
        </pc:spChg>
        <pc:spChg chg="del mod">
          <ac:chgData name="fred stinchcombe" userId="e6766cf5625d2ec2" providerId="LiveId" clId="{3CF32D78-384D-4785-800A-1D1B23EE02DF}" dt="2022-10-08T18:39:48.715" v="297"/>
          <ac:spMkLst>
            <pc:docMk/>
            <pc:sldMk cId="1261898015" sldId="1583"/>
            <ac:spMk id="4" creationId="{993992E3-566E-42FB-734F-BAB6908F751A}"/>
          </ac:spMkLst>
        </pc:spChg>
        <pc:picChg chg="add mod">
          <ac:chgData name="fred stinchcombe" userId="e6766cf5625d2ec2" providerId="LiveId" clId="{3CF32D78-384D-4785-800A-1D1B23EE02DF}" dt="2022-10-08T18:40:04.756" v="303" actId="14100"/>
          <ac:picMkLst>
            <pc:docMk/>
            <pc:sldMk cId="1261898015" sldId="1583"/>
            <ac:picMk id="6" creationId="{6D94DA5C-09CD-91B4-26B3-1649F9D598D6}"/>
          </ac:picMkLst>
        </pc:picChg>
      </pc:sldChg>
      <pc:sldChg chg="addSp delSp modSp new mod">
        <pc:chgData name="fred stinchcombe" userId="e6766cf5625d2ec2" providerId="LiveId" clId="{3CF32D78-384D-4785-800A-1D1B23EE02DF}" dt="2022-10-08T18:44:16.404" v="341" actId="33524"/>
        <pc:sldMkLst>
          <pc:docMk/>
          <pc:sldMk cId="1567786074" sldId="1584"/>
        </pc:sldMkLst>
        <pc:spChg chg="mod">
          <ac:chgData name="fred stinchcombe" userId="e6766cf5625d2ec2" providerId="LiveId" clId="{3CF32D78-384D-4785-800A-1D1B23EE02DF}" dt="2022-10-08T18:41:08.432" v="326" actId="20577"/>
          <ac:spMkLst>
            <pc:docMk/>
            <pc:sldMk cId="1567786074" sldId="1584"/>
            <ac:spMk id="2" creationId="{C1B5D411-D02A-74F1-D4B3-D338CB007EB3}"/>
          </ac:spMkLst>
        </pc:spChg>
        <pc:spChg chg="mod">
          <ac:chgData name="fred stinchcombe" userId="e6766cf5625d2ec2" providerId="LiveId" clId="{3CF32D78-384D-4785-800A-1D1B23EE02DF}" dt="2022-10-08T18:44:16.404" v="341" actId="33524"/>
          <ac:spMkLst>
            <pc:docMk/>
            <pc:sldMk cId="1567786074" sldId="1584"/>
            <ac:spMk id="3" creationId="{0910871C-65AA-C110-07FA-E0848E4DDCA1}"/>
          </ac:spMkLst>
        </pc:spChg>
        <pc:spChg chg="del">
          <ac:chgData name="fred stinchcombe" userId="e6766cf5625d2ec2" providerId="LiveId" clId="{3CF32D78-384D-4785-800A-1D1B23EE02DF}" dt="2022-10-08T18:42:50.397" v="334" actId="22"/>
          <ac:spMkLst>
            <pc:docMk/>
            <pc:sldMk cId="1567786074" sldId="1584"/>
            <ac:spMk id="4" creationId="{492736E2-3A2F-DFC0-FE9B-B0930D02BEB4}"/>
          </ac:spMkLst>
        </pc:spChg>
        <pc:picChg chg="add mod ord">
          <ac:chgData name="fred stinchcombe" userId="e6766cf5625d2ec2" providerId="LiveId" clId="{3CF32D78-384D-4785-800A-1D1B23EE02DF}" dt="2022-10-08T18:42:50.397" v="334" actId="22"/>
          <ac:picMkLst>
            <pc:docMk/>
            <pc:sldMk cId="1567786074" sldId="1584"/>
            <ac:picMk id="6" creationId="{D1E7A1FE-56F1-00F9-5FBB-FE746FA901A0}"/>
          </ac:picMkLst>
        </pc:picChg>
      </pc:sldChg>
      <pc:sldChg chg="addSp delSp modSp new mod modClrScheme chgLayout">
        <pc:chgData name="fred stinchcombe" userId="e6766cf5625d2ec2" providerId="LiveId" clId="{3CF32D78-384D-4785-800A-1D1B23EE02DF}" dt="2022-10-08T18:54:52.715" v="406" actId="14100"/>
        <pc:sldMkLst>
          <pc:docMk/>
          <pc:sldMk cId="3998420468" sldId="1585"/>
        </pc:sldMkLst>
        <pc:spChg chg="mod ord">
          <ac:chgData name="fred stinchcombe" userId="e6766cf5625d2ec2" providerId="LiveId" clId="{3CF32D78-384D-4785-800A-1D1B23EE02DF}" dt="2022-10-08T18:54:20.023" v="398" actId="700"/>
          <ac:spMkLst>
            <pc:docMk/>
            <pc:sldMk cId="3998420468" sldId="1585"/>
            <ac:spMk id="2" creationId="{1CFBFF1A-3867-4B01-BF08-B529B3937B5F}"/>
          </ac:spMkLst>
        </pc:spChg>
        <pc:spChg chg="del mod ord">
          <ac:chgData name="fred stinchcombe" userId="e6766cf5625d2ec2" providerId="LiveId" clId="{3CF32D78-384D-4785-800A-1D1B23EE02DF}" dt="2022-10-08T18:54:20.023" v="398" actId="700"/>
          <ac:spMkLst>
            <pc:docMk/>
            <pc:sldMk cId="3998420468" sldId="1585"/>
            <ac:spMk id="3" creationId="{86C54EAD-7909-FCE3-EC53-9A95FFBE618A}"/>
          </ac:spMkLst>
        </pc:spChg>
        <pc:spChg chg="del">
          <ac:chgData name="fred stinchcombe" userId="e6766cf5625d2ec2" providerId="LiveId" clId="{3CF32D78-384D-4785-800A-1D1B23EE02DF}" dt="2022-10-08T18:54:20.023" v="398" actId="700"/>
          <ac:spMkLst>
            <pc:docMk/>
            <pc:sldMk cId="3998420468" sldId="1585"/>
            <ac:spMk id="4" creationId="{67B35312-29BD-BC76-BE5C-81D808DC38FB}"/>
          </ac:spMkLst>
        </pc:spChg>
        <pc:spChg chg="add del mod ord">
          <ac:chgData name="fred stinchcombe" userId="e6766cf5625d2ec2" providerId="LiveId" clId="{3CF32D78-384D-4785-800A-1D1B23EE02DF}" dt="2022-10-08T18:54:23.835" v="399"/>
          <ac:spMkLst>
            <pc:docMk/>
            <pc:sldMk cId="3998420468" sldId="1585"/>
            <ac:spMk id="5" creationId="{25E89749-241F-3FCC-3CA4-EF9A6D893A3B}"/>
          </ac:spMkLst>
        </pc:spChg>
        <pc:picChg chg="add mod">
          <ac:chgData name="fred stinchcombe" userId="e6766cf5625d2ec2" providerId="LiveId" clId="{3CF32D78-384D-4785-800A-1D1B23EE02DF}" dt="2022-10-08T18:54:52.715" v="406" actId="14100"/>
          <ac:picMkLst>
            <pc:docMk/>
            <pc:sldMk cId="3998420468" sldId="1585"/>
            <ac:picMk id="7" creationId="{F7B55D82-B711-D6C9-B0DF-BA100BD8E836}"/>
          </ac:picMkLst>
        </pc:picChg>
      </pc:sldChg>
      <pc:sldChg chg="addSp delSp modSp new mod modClrScheme chgLayout">
        <pc:chgData name="fred stinchcombe" userId="e6766cf5625d2ec2" providerId="LiveId" clId="{3CF32D78-384D-4785-800A-1D1B23EE02DF}" dt="2022-10-08T18:45:43.878" v="353" actId="20577"/>
        <pc:sldMkLst>
          <pc:docMk/>
          <pc:sldMk cId="362842354" sldId="1586"/>
        </pc:sldMkLst>
        <pc:spChg chg="del mod ord">
          <ac:chgData name="fred stinchcombe" userId="e6766cf5625d2ec2" providerId="LiveId" clId="{3CF32D78-384D-4785-800A-1D1B23EE02DF}" dt="2022-10-08T18:45:06.697" v="343" actId="700"/>
          <ac:spMkLst>
            <pc:docMk/>
            <pc:sldMk cId="362842354" sldId="1586"/>
            <ac:spMk id="2" creationId="{1CD934C8-F220-A92F-36F9-431311C7FB18}"/>
          </ac:spMkLst>
        </pc:spChg>
        <pc:spChg chg="del mod ord">
          <ac:chgData name="fred stinchcombe" userId="e6766cf5625d2ec2" providerId="LiveId" clId="{3CF32D78-384D-4785-800A-1D1B23EE02DF}" dt="2022-10-08T18:45:06.697" v="343" actId="700"/>
          <ac:spMkLst>
            <pc:docMk/>
            <pc:sldMk cId="362842354" sldId="1586"/>
            <ac:spMk id="3" creationId="{953E01BA-36F4-94F7-AA58-D4CD1A4D7EEB}"/>
          </ac:spMkLst>
        </pc:spChg>
        <pc:spChg chg="del">
          <ac:chgData name="fred stinchcombe" userId="e6766cf5625d2ec2" providerId="LiveId" clId="{3CF32D78-384D-4785-800A-1D1B23EE02DF}" dt="2022-10-08T18:45:06.697" v="343" actId="700"/>
          <ac:spMkLst>
            <pc:docMk/>
            <pc:sldMk cId="362842354" sldId="1586"/>
            <ac:spMk id="4" creationId="{65081E7C-1EA2-3E64-3A49-ACE7ED018A79}"/>
          </ac:spMkLst>
        </pc:spChg>
        <pc:spChg chg="add mod ord">
          <ac:chgData name="fred stinchcombe" userId="e6766cf5625d2ec2" providerId="LiveId" clId="{3CF32D78-384D-4785-800A-1D1B23EE02DF}" dt="2022-10-08T18:45:43.878" v="353" actId="20577"/>
          <ac:spMkLst>
            <pc:docMk/>
            <pc:sldMk cId="362842354" sldId="1586"/>
            <ac:spMk id="5" creationId="{F803C382-45A9-3FCD-12E9-00B9C24045EA}"/>
          </ac:spMkLst>
        </pc:spChg>
        <pc:spChg chg="add mod ord">
          <ac:chgData name="fred stinchcombe" userId="e6766cf5625d2ec2" providerId="LiveId" clId="{3CF32D78-384D-4785-800A-1D1B23EE02DF}" dt="2022-10-08T18:45:31.116" v="350" actId="33524"/>
          <ac:spMkLst>
            <pc:docMk/>
            <pc:sldMk cId="362842354" sldId="1586"/>
            <ac:spMk id="6" creationId="{28E8AE8B-3DB6-8E32-D86E-0AAC760A66E2}"/>
          </ac:spMkLst>
        </pc:spChg>
      </pc:sldChg>
      <pc:sldChg chg="addSp delSp modSp new mod">
        <pc:chgData name="fred stinchcombe" userId="e6766cf5625d2ec2" providerId="LiveId" clId="{3CF32D78-384D-4785-800A-1D1B23EE02DF}" dt="2022-10-08T18:46:47.184" v="363" actId="20577"/>
        <pc:sldMkLst>
          <pc:docMk/>
          <pc:sldMk cId="2764325774" sldId="1587"/>
        </pc:sldMkLst>
        <pc:spChg chg="mod">
          <ac:chgData name="fred stinchcombe" userId="e6766cf5625d2ec2" providerId="LiveId" clId="{3CF32D78-384D-4785-800A-1D1B23EE02DF}" dt="2022-10-08T18:46:47.184" v="363" actId="20577"/>
          <ac:spMkLst>
            <pc:docMk/>
            <pc:sldMk cId="2764325774" sldId="1587"/>
            <ac:spMk id="2" creationId="{FD372F63-4E61-AAA3-6036-17C7B72EC98B}"/>
          </ac:spMkLst>
        </pc:spChg>
        <pc:spChg chg="del">
          <ac:chgData name="fred stinchcombe" userId="e6766cf5625d2ec2" providerId="LiveId" clId="{3CF32D78-384D-4785-800A-1D1B23EE02DF}" dt="2022-10-08T18:46:25.054" v="355" actId="22"/>
          <ac:spMkLst>
            <pc:docMk/>
            <pc:sldMk cId="2764325774" sldId="1587"/>
            <ac:spMk id="3" creationId="{C0DDE4C4-7DE4-F3CF-E771-D487996B47E4}"/>
          </ac:spMkLst>
        </pc:spChg>
        <pc:picChg chg="add mod ord">
          <ac:chgData name="fred stinchcombe" userId="e6766cf5625d2ec2" providerId="LiveId" clId="{3CF32D78-384D-4785-800A-1D1B23EE02DF}" dt="2022-10-08T18:46:42.441" v="360" actId="14100"/>
          <ac:picMkLst>
            <pc:docMk/>
            <pc:sldMk cId="2764325774" sldId="1587"/>
            <ac:picMk id="5" creationId="{8A8E9FB7-8F0D-2F9A-C5A5-8F8CDB76CFFF}"/>
          </ac:picMkLst>
        </pc:picChg>
      </pc:sldChg>
      <pc:sldChg chg="modSp new mod">
        <pc:chgData name="fred stinchcombe" userId="e6766cf5625d2ec2" providerId="LiveId" clId="{3CF32D78-384D-4785-800A-1D1B23EE02DF}" dt="2022-10-08T18:48:31.906" v="379" actId="20577"/>
        <pc:sldMkLst>
          <pc:docMk/>
          <pc:sldMk cId="2090707412" sldId="1588"/>
        </pc:sldMkLst>
        <pc:spChg chg="mod">
          <ac:chgData name="fred stinchcombe" userId="e6766cf5625d2ec2" providerId="LiveId" clId="{3CF32D78-384D-4785-800A-1D1B23EE02DF}" dt="2022-10-08T18:47:45.312" v="365"/>
          <ac:spMkLst>
            <pc:docMk/>
            <pc:sldMk cId="2090707412" sldId="1588"/>
            <ac:spMk id="2" creationId="{5ADCC7E1-6D9B-7A70-41AD-6A96CBEC0160}"/>
          </ac:spMkLst>
        </pc:spChg>
        <pc:spChg chg="mod">
          <ac:chgData name="fred stinchcombe" userId="e6766cf5625d2ec2" providerId="LiveId" clId="{3CF32D78-384D-4785-800A-1D1B23EE02DF}" dt="2022-10-08T18:48:31.906" v="379" actId="20577"/>
          <ac:spMkLst>
            <pc:docMk/>
            <pc:sldMk cId="2090707412" sldId="1588"/>
            <ac:spMk id="3" creationId="{7D51E1A5-A8C9-F25E-B7A7-7017D0DBC34E}"/>
          </ac:spMkLst>
        </pc:spChg>
      </pc:sldChg>
      <pc:sldChg chg="modSp new mod">
        <pc:chgData name="fred stinchcombe" userId="e6766cf5625d2ec2" providerId="LiveId" clId="{3CF32D78-384D-4785-800A-1D1B23EE02DF}" dt="2022-10-08T18:49:59.164" v="392" actId="20577"/>
        <pc:sldMkLst>
          <pc:docMk/>
          <pc:sldMk cId="2928630751" sldId="1589"/>
        </pc:sldMkLst>
        <pc:spChg chg="mod">
          <ac:chgData name="fred stinchcombe" userId="e6766cf5625d2ec2" providerId="LiveId" clId="{3CF32D78-384D-4785-800A-1D1B23EE02DF}" dt="2022-10-08T18:48:48.717" v="381"/>
          <ac:spMkLst>
            <pc:docMk/>
            <pc:sldMk cId="2928630751" sldId="1589"/>
            <ac:spMk id="2" creationId="{6430F8EA-29A4-08BE-54F9-DA62D4CF2E98}"/>
          </ac:spMkLst>
        </pc:spChg>
        <pc:spChg chg="mod">
          <ac:chgData name="fred stinchcombe" userId="e6766cf5625d2ec2" providerId="LiveId" clId="{3CF32D78-384D-4785-800A-1D1B23EE02DF}" dt="2022-10-08T18:49:59.164" v="392" actId="20577"/>
          <ac:spMkLst>
            <pc:docMk/>
            <pc:sldMk cId="2928630751" sldId="1589"/>
            <ac:spMk id="3" creationId="{38E21465-B49E-46C3-829F-C26F28AE73F2}"/>
          </ac:spMkLst>
        </pc:spChg>
      </pc:sldChg>
      <pc:sldChg chg="modSp new mod">
        <pc:chgData name="fred stinchcombe" userId="e6766cf5625d2ec2" providerId="LiveId" clId="{3CF32D78-384D-4785-800A-1D1B23EE02DF}" dt="2022-10-08T18:50:19.735" v="397"/>
        <pc:sldMkLst>
          <pc:docMk/>
          <pc:sldMk cId="2448544004" sldId="1590"/>
        </pc:sldMkLst>
        <pc:spChg chg="mod">
          <ac:chgData name="fred stinchcombe" userId="e6766cf5625d2ec2" providerId="LiveId" clId="{3CF32D78-384D-4785-800A-1D1B23EE02DF}" dt="2022-10-08T18:50:19.735" v="397"/>
          <ac:spMkLst>
            <pc:docMk/>
            <pc:sldMk cId="2448544004" sldId="1590"/>
            <ac:spMk id="2" creationId="{0C05D398-6A33-94A2-4BEA-46FEC896B757}"/>
          </ac:spMkLst>
        </pc:spChg>
        <pc:spChg chg="mod">
          <ac:chgData name="fred stinchcombe" userId="e6766cf5625d2ec2" providerId="LiveId" clId="{3CF32D78-384D-4785-800A-1D1B23EE02DF}" dt="2022-10-08T18:50:07.530" v="396" actId="20577"/>
          <ac:spMkLst>
            <pc:docMk/>
            <pc:sldMk cId="2448544004" sldId="1590"/>
            <ac:spMk id="3" creationId="{F4F8DC8F-6F6A-568E-024F-B8575E24CEC1}"/>
          </ac:spMkLst>
        </pc:spChg>
      </pc:sldChg>
      <pc:sldChg chg="modSp new mod">
        <pc:chgData name="fred stinchcombe" userId="e6766cf5625d2ec2" providerId="LiveId" clId="{3CF32D78-384D-4785-800A-1D1B23EE02DF}" dt="2022-10-08T18:59:25.885" v="456" actId="20577"/>
        <pc:sldMkLst>
          <pc:docMk/>
          <pc:sldMk cId="2623070022" sldId="1591"/>
        </pc:sldMkLst>
        <pc:spChg chg="mod">
          <ac:chgData name="fred stinchcombe" userId="e6766cf5625d2ec2" providerId="LiveId" clId="{3CF32D78-384D-4785-800A-1D1B23EE02DF}" dt="2022-10-08T18:59:25.885" v="456" actId="20577"/>
          <ac:spMkLst>
            <pc:docMk/>
            <pc:sldMk cId="2623070022" sldId="1591"/>
            <ac:spMk id="2" creationId="{EB6A33DC-F546-AC42-716B-C12E94F19478}"/>
          </ac:spMkLst>
        </pc:spChg>
        <pc:spChg chg="mod">
          <ac:chgData name="fred stinchcombe" userId="e6766cf5625d2ec2" providerId="LiveId" clId="{3CF32D78-384D-4785-800A-1D1B23EE02DF}" dt="2022-10-08T18:58:30.337" v="452" actId="20577"/>
          <ac:spMkLst>
            <pc:docMk/>
            <pc:sldMk cId="2623070022" sldId="1591"/>
            <ac:spMk id="3" creationId="{BFF099A8-8054-2BA6-B016-27688F2EC723}"/>
          </ac:spMkLst>
        </pc:spChg>
      </pc:sldChg>
      <pc:sldChg chg="modSp new mod">
        <pc:chgData name="fred stinchcombe" userId="e6766cf5625d2ec2" providerId="LiveId" clId="{3CF32D78-384D-4785-800A-1D1B23EE02DF}" dt="2022-10-08T19:03:08.373" v="581" actId="20577"/>
        <pc:sldMkLst>
          <pc:docMk/>
          <pc:sldMk cId="1933485665" sldId="1592"/>
        </pc:sldMkLst>
        <pc:spChg chg="mod">
          <ac:chgData name="fred stinchcombe" userId="e6766cf5625d2ec2" providerId="LiveId" clId="{3CF32D78-384D-4785-800A-1D1B23EE02DF}" dt="2022-10-08T19:03:08.373" v="581" actId="20577"/>
          <ac:spMkLst>
            <pc:docMk/>
            <pc:sldMk cId="1933485665" sldId="1592"/>
            <ac:spMk id="2" creationId="{AB024F18-FD66-9424-E720-C9C7E6B484AF}"/>
          </ac:spMkLst>
        </pc:spChg>
        <pc:spChg chg="mod">
          <ac:chgData name="fred stinchcombe" userId="e6766cf5625d2ec2" providerId="LiveId" clId="{3CF32D78-384D-4785-800A-1D1B23EE02DF}" dt="2022-10-08T19:03:02.772" v="578" actId="313"/>
          <ac:spMkLst>
            <pc:docMk/>
            <pc:sldMk cId="1933485665" sldId="1592"/>
            <ac:spMk id="3" creationId="{95DA6FA9-76E2-5D3A-F2CA-500FAB9AAE42}"/>
          </ac:spMkLst>
        </pc:spChg>
      </pc:sldChg>
      <pc:sldChg chg="modSp new mod">
        <pc:chgData name="fred stinchcombe" userId="e6766cf5625d2ec2" providerId="LiveId" clId="{3CF32D78-384D-4785-800A-1D1B23EE02DF}" dt="2022-10-08T19:23:11.027" v="761" actId="27636"/>
        <pc:sldMkLst>
          <pc:docMk/>
          <pc:sldMk cId="330050821" sldId="1593"/>
        </pc:sldMkLst>
        <pc:spChg chg="mod">
          <ac:chgData name="fred stinchcombe" userId="e6766cf5625d2ec2" providerId="LiveId" clId="{3CF32D78-384D-4785-800A-1D1B23EE02DF}" dt="2022-10-08T19:05:59.204" v="626" actId="20577"/>
          <ac:spMkLst>
            <pc:docMk/>
            <pc:sldMk cId="330050821" sldId="1593"/>
            <ac:spMk id="2" creationId="{096F4431-F5D8-B372-2DE9-ED4AA2C88764}"/>
          </ac:spMkLst>
        </pc:spChg>
        <pc:spChg chg="mod">
          <ac:chgData name="fred stinchcombe" userId="e6766cf5625d2ec2" providerId="LiveId" clId="{3CF32D78-384D-4785-800A-1D1B23EE02DF}" dt="2022-10-08T19:23:11.027" v="761" actId="27636"/>
          <ac:spMkLst>
            <pc:docMk/>
            <pc:sldMk cId="330050821" sldId="1593"/>
            <ac:spMk id="3" creationId="{8D45C046-7254-4472-31F6-F1791482FC06}"/>
          </ac:spMkLst>
        </pc:spChg>
      </pc:sldChg>
      <pc:sldChg chg="new del">
        <pc:chgData name="fred stinchcombe" userId="e6766cf5625d2ec2" providerId="LiveId" clId="{3CF32D78-384D-4785-800A-1D1B23EE02DF}" dt="2022-10-08T19:06:06.571" v="627" actId="47"/>
        <pc:sldMkLst>
          <pc:docMk/>
          <pc:sldMk cId="4291901741" sldId="1594"/>
        </pc:sldMkLst>
      </pc:sldChg>
      <pc:sldChg chg="modSp new mod">
        <pc:chgData name="fred stinchcombe" userId="e6766cf5625d2ec2" providerId="LiveId" clId="{3CF32D78-384D-4785-800A-1D1B23EE02DF}" dt="2022-10-08T19:07:25.684" v="635" actId="20577"/>
        <pc:sldMkLst>
          <pc:docMk/>
          <pc:sldMk cId="1773866867" sldId="1595"/>
        </pc:sldMkLst>
        <pc:spChg chg="mod">
          <ac:chgData name="fred stinchcombe" userId="e6766cf5625d2ec2" providerId="LiveId" clId="{3CF32D78-384D-4785-800A-1D1B23EE02DF}" dt="2022-10-08T19:06:18.613" v="629" actId="20577"/>
          <ac:spMkLst>
            <pc:docMk/>
            <pc:sldMk cId="1773866867" sldId="1595"/>
            <ac:spMk id="2" creationId="{C311A61E-2974-2CFE-F467-CBB32AB95AA0}"/>
          </ac:spMkLst>
        </pc:spChg>
        <pc:spChg chg="mod">
          <ac:chgData name="fred stinchcombe" userId="e6766cf5625d2ec2" providerId="LiveId" clId="{3CF32D78-384D-4785-800A-1D1B23EE02DF}" dt="2022-10-08T19:07:25.684" v="635" actId="20577"/>
          <ac:spMkLst>
            <pc:docMk/>
            <pc:sldMk cId="1773866867" sldId="1595"/>
            <ac:spMk id="3" creationId="{840B6EE8-457D-2D78-DCAA-92040CB93964}"/>
          </ac:spMkLst>
        </pc:spChg>
      </pc:sldChg>
      <pc:sldChg chg="modSp new mod">
        <pc:chgData name="fred stinchcombe" userId="e6766cf5625d2ec2" providerId="LiveId" clId="{3CF32D78-384D-4785-800A-1D1B23EE02DF}" dt="2022-10-08T19:20:32.792" v="741" actId="20577"/>
        <pc:sldMkLst>
          <pc:docMk/>
          <pc:sldMk cId="276893921" sldId="1596"/>
        </pc:sldMkLst>
        <pc:spChg chg="mod">
          <ac:chgData name="fred stinchcombe" userId="e6766cf5625d2ec2" providerId="LiveId" clId="{3CF32D78-384D-4785-800A-1D1B23EE02DF}" dt="2022-10-08T19:06:29.114" v="631" actId="20577"/>
          <ac:spMkLst>
            <pc:docMk/>
            <pc:sldMk cId="276893921" sldId="1596"/>
            <ac:spMk id="2" creationId="{65E8DC4D-3802-07CC-4A1A-BE487D0689E4}"/>
          </ac:spMkLst>
        </pc:spChg>
        <pc:spChg chg="mod">
          <ac:chgData name="fred stinchcombe" userId="e6766cf5625d2ec2" providerId="LiveId" clId="{3CF32D78-384D-4785-800A-1D1B23EE02DF}" dt="2022-10-08T19:20:32.792" v="741" actId="20577"/>
          <ac:spMkLst>
            <pc:docMk/>
            <pc:sldMk cId="276893921" sldId="1596"/>
            <ac:spMk id="3" creationId="{08166BC9-C9CD-E0CB-B0DC-757A08B4A4D2}"/>
          </ac:spMkLst>
        </pc:spChg>
      </pc:sldChg>
      <pc:sldChg chg="modSp new mod">
        <pc:chgData name="fred stinchcombe" userId="e6766cf5625d2ec2" providerId="LiveId" clId="{3CF32D78-384D-4785-800A-1D1B23EE02DF}" dt="2022-10-08T19:23:32.172" v="763" actId="20577"/>
        <pc:sldMkLst>
          <pc:docMk/>
          <pc:sldMk cId="1600839590" sldId="1597"/>
        </pc:sldMkLst>
        <pc:spChg chg="mod">
          <ac:chgData name="fred stinchcombe" userId="e6766cf5625d2ec2" providerId="LiveId" clId="{3CF32D78-384D-4785-800A-1D1B23EE02DF}" dt="2022-10-08T19:23:32.172" v="763" actId="20577"/>
          <ac:spMkLst>
            <pc:docMk/>
            <pc:sldMk cId="1600839590" sldId="1597"/>
            <ac:spMk id="2" creationId="{142E70CA-1936-3C8C-07B3-5E483A681608}"/>
          </ac:spMkLst>
        </pc:spChg>
        <pc:spChg chg="mod">
          <ac:chgData name="fred stinchcombe" userId="e6766cf5625d2ec2" providerId="LiveId" clId="{3CF32D78-384D-4785-800A-1D1B23EE02DF}" dt="2022-10-08T19:08:38.411" v="645"/>
          <ac:spMkLst>
            <pc:docMk/>
            <pc:sldMk cId="1600839590" sldId="1597"/>
            <ac:spMk id="3" creationId="{CF3D9DC8-1E46-E33A-09C7-7FA7CB07E19C}"/>
          </ac:spMkLst>
        </pc:spChg>
      </pc:sldChg>
      <pc:sldChg chg="addSp modSp new mod">
        <pc:chgData name="fred stinchcombe" userId="e6766cf5625d2ec2" providerId="LiveId" clId="{3CF32D78-384D-4785-800A-1D1B23EE02DF}" dt="2022-10-08T19:23:40.960" v="765" actId="20577"/>
        <pc:sldMkLst>
          <pc:docMk/>
          <pc:sldMk cId="3802732533" sldId="1598"/>
        </pc:sldMkLst>
        <pc:spChg chg="mod">
          <ac:chgData name="fred stinchcombe" userId="e6766cf5625d2ec2" providerId="LiveId" clId="{3CF32D78-384D-4785-800A-1D1B23EE02DF}" dt="2022-10-08T19:23:40.960" v="765" actId="20577"/>
          <ac:spMkLst>
            <pc:docMk/>
            <pc:sldMk cId="3802732533" sldId="1598"/>
            <ac:spMk id="2" creationId="{D2C0C00E-AF03-27C7-608C-B8C1B04F746F}"/>
          </ac:spMkLst>
        </pc:spChg>
        <pc:spChg chg="mod">
          <ac:chgData name="fred stinchcombe" userId="e6766cf5625d2ec2" providerId="LiveId" clId="{3CF32D78-384D-4785-800A-1D1B23EE02DF}" dt="2022-10-08T19:08:49.268" v="648" actId="20577"/>
          <ac:spMkLst>
            <pc:docMk/>
            <pc:sldMk cId="3802732533" sldId="1598"/>
            <ac:spMk id="3" creationId="{DA2AD30B-BCF2-CA61-8544-68AF7E0FFB11}"/>
          </ac:spMkLst>
        </pc:spChg>
        <pc:picChg chg="add mod">
          <ac:chgData name="fred stinchcombe" userId="e6766cf5625d2ec2" providerId="LiveId" clId="{3CF32D78-384D-4785-800A-1D1B23EE02DF}" dt="2022-10-08T19:09:06.256" v="656" actId="14100"/>
          <ac:picMkLst>
            <pc:docMk/>
            <pc:sldMk cId="3802732533" sldId="1598"/>
            <ac:picMk id="5" creationId="{96D4585F-4B53-5C78-0B78-FA9ACB9D0B29}"/>
          </ac:picMkLst>
        </pc:picChg>
      </pc:sldChg>
      <pc:sldChg chg="modSp new mod">
        <pc:chgData name="fred stinchcombe" userId="e6766cf5625d2ec2" providerId="LiveId" clId="{3CF32D78-384D-4785-800A-1D1B23EE02DF}" dt="2022-10-08T19:23:47.830" v="767" actId="20577"/>
        <pc:sldMkLst>
          <pc:docMk/>
          <pc:sldMk cId="2036495228" sldId="1599"/>
        </pc:sldMkLst>
        <pc:spChg chg="mod">
          <ac:chgData name="fred stinchcombe" userId="e6766cf5625d2ec2" providerId="LiveId" clId="{3CF32D78-384D-4785-800A-1D1B23EE02DF}" dt="2022-10-08T19:23:47.830" v="767" actId="20577"/>
          <ac:spMkLst>
            <pc:docMk/>
            <pc:sldMk cId="2036495228" sldId="1599"/>
            <ac:spMk id="2" creationId="{8169BDFD-5BC6-B87B-DB00-EE483E4149BC}"/>
          </ac:spMkLst>
        </pc:spChg>
        <pc:spChg chg="mod">
          <ac:chgData name="fred stinchcombe" userId="e6766cf5625d2ec2" providerId="LiveId" clId="{3CF32D78-384D-4785-800A-1D1B23EE02DF}" dt="2022-10-08T19:10:13.759" v="659" actId="20577"/>
          <ac:spMkLst>
            <pc:docMk/>
            <pc:sldMk cId="2036495228" sldId="1599"/>
            <ac:spMk id="3" creationId="{38902AE4-E12B-11CF-F265-9C7A62F0112E}"/>
          </ac:spMkLst>
        </pc:spChg>
      </pc:sldChg>
      <pc:sldChg chg="addSp modSp new mod">
        <pc:chgData name="fred stinchcombe" userId="e6766cf5625d2ec2" providerId="LiveId" clId="{3CF32D78-384D-4785-800A-1D1B23EE02DF}" dt="2022-10-08T19:18:38.164" v="738" actId="1076"/>
        <pc:sldMkLst>
          <pc:docMk/>
          <pc:sldMk cId="3251821016" sldId="1600"/>
        </pc:sldMkLst>
        <pc:spChg chg="mod">
          <ac:chgData name="fred stinchcombe" userId="e6766cf5625d2ec2" providerId="LiveId" clId="{3CF32D78-384D-4785-800A-1D1B23EE02DF}" dt="2022-10-08T19:10:32.844" v="661"/>
          <ac:spMkLst>
            <pc:docMk/>
            <pc:sldMk cId="3251821016" sldId="1600"/>
            <ac:spMk id="2" creationId="{0851FDDD-E564-C40E-EBA7-F2FCB1B190DC}"/>
          </ac:spMkLst>
        </pc:spChg>
        <pc:spChg chg="mod">
          <ac:chgData name="fred stinchcombe" userId="e6766cf5625d2ec2" providerId="LiveId" clId="{3CF32D78-384D-4785-800A-1D1B23EE02DF}" dt="2022-10-08T19:12:04.395" v="675"/>
          <ac:spMkLst>
            <pc:docMk/>
            <pc:sldMk cId="3251821016" sldId="1600"/>
            <ac:spMk id="3" creationId="{ADF1B2A8-47CB-FFDA-E885-EDB6EAF62CF9}"/>
          </ac:spMkLst>
        </pc:spChg>
        <pc:picChg chg="add mod">
          <ac:chgData name="fred stinchcombe" userId="e6766cf5625d2ec2" providerId="LiveId" clId="{3CF32D78-384D-4785-800A-1D1B23EE02DF}" dt="2022-10-08T19:18:38.164" v="738" actId="1076"/>
          <ac:picMkLst>
            <pc:docMk/>
            <pc:sldMk cId="3251821016" sldId="1600"/>
            <ac:picMk id="5" creationId="{4D7A5963-08B9-D7B2-860D-C71E794D8A36}"/>
          </ac:picMkLst>
        </pc:picChg>
      </pc:sldChg>
      <pc:sldChg chg="addSp modSp new mod">
        <pc:chgData name="fred stinchcombe" userId="e6766cf5625d2ec2" providerId="LiveId" clId="{3CF32D78-384D-4785-800A-1D1B23EE02DF}" dt="2022-10-08T19:13:17.888" v="690" actId="14100"/>
        <pc:sldMkLst>
          <pc:docMk/>
          <pc:sldMk cId="4210496203" sldId="1601"/>
        </pc:sldMkLst>
        <pc:spChg chg="mod">
          <ac:chgData name="fred stinchcombe" userId="e6766cf5625d2ec2" providerId="LiveId" clId="{3CF32D78-384D-4785-800A-1D1B23EE02DF}" dt="2022-10-08T19:12:30.028" v="679"/>
          <ac:spMkLst>
            <pc:docMk/>
            <pc:sldMk cId="4210496203" sldId="1601"/>
            <ac:spMk id="2" creationId="{46782CB1-4ADD-6BB4-B816-00E5755D4959}"/>
          </ac:spMkLst>
        </pc:spChg>
        <pc:spChg chg="mod">
          <ac:chgData name="fred stinchcombe" userId="e6766cf5625d2ec2" providerId="LiveId" clId="{3CF32D78-384D-4785-800A-1D1B23EE02DF}" dt="2022-10-08T19:12:52.900" v="681" actId="20577"/>
          <ac:spMkLst>
            <pc:docMk/>
            <pc:sldMk cId="4210496203" sldId="1601"/>
            <ac:spMk id="3" creationId="{35B90E4E-D1E2-A5EA-CAD9-5EE3CD46EF60}"/>
          </ac:spMkLst>
        </pc:spChg>
        <pc:picChg chg="add mod">
          <ac:chgData name="fred stinchcombe" userId="e6766cf5625d2ec2" providerId="LiveId" clId="{3CF32D78-384D-4785-800A-1D1B23EE02DF}" dt="2022-10-08T19:13:17.888" v="690" actId="14100"/>
          <ac:picMkLst>
            <pc:docMk/>
            <pc:sldMk cId="4210496203" sldId="1601"/>
            <ac:picMk id="5" creationId="{2EE431AB-C57A-6872-7414-22ED4E750C5D}"/>
          </ac:picMkLst>
        </pc:picChg>
      </pc:sldChg>
      <pc:sldChg chg="modSp new mod">
        <pc:chgData name="fred stinchcombe" userId="e6766cf5625d2ec2" providerId="LiveId" clId="{3CF32D78-384D-4785-800A-1D1B23EE02DF}" dt="2022-10-08T19:14:55.981" v="699"/>
        <pc:sldMkLst>
          <pc:docMk/>
          <pc:sldMk cId="2458025589" sldId="1602"/>
        </pc:sldMkLst>
        <pc:spChg chg="mod">
          <ac:chgData name="fred stinchcombe" userId="e6766cf5625d2ec2" providerId="LiveId" clId="{3CF32D78-384D-4785-800A-1D1B23EE02DF}" dt="2022-10-08T19:14:55.981" v="699"/>
          <ac:spMkLst>
            <pc:docMk/>
            <pc:sldMk cId="2458025589" sldId="1602"/>
            <ac:spMk id="2" creationId="{FB5B432D-CF2D-3950-4FBC-FD3AB9975541}"/>
          </ac:spMkLst>
        </pc:spChg>
        <pc:spChg chg="mod">
          <ac:chgData name="fred stinchcombe" userId="e6766cf5625d2ec2" providerId="LiveId" clId="{3CF32D78-384D-4785-800A-1D1B23EE02DF}" dt="2022-10-08T19:14:36.341" v="698" actId="20577"/>
          <ac:spMkLst>
            <pc:docMk/>
            <pc:sldMk cId="2458025589" sldId="1602"/>
            <ac:spMk id="3" creationId="{CEAA2E74-A7E2-40D0-AE06-4A5E4EF0C312}"/>
          </ac:spMkLst>
        </pc:spChg>
      </pc:sldChg>
      <pc:sldChg chg="addSp delSp modSp new mod">
        <pc:chgData name="fred stinchcombe" userId="e6766cf5625d2ec2" providerId="LiveId" clId="{3CF32D78-384D-4785-800A-1D1B23EE02DF}" dt="2022-10-08T19:15:27.998" v="705" actId="14100"/>
        <pc:sldMkLst>
          <pc:docMk/>
          <pc:sldMk cId="1959583333" sldId="1603"/>
        </pc:sldMkLst>
        <pc:spChg chg="del">
          <ac:chgData name="fred stinchcombe" userId="e6766cf5625d2ec2" providerId="LiveId" clId="{3CF32D78-384D-4785-800A-1D1B23EE02DF}" dt="2022-10-08T19:15:22.696" v="701"/>
          <ac:spMkLst>
            <pc:docMk/>
            <pc:sldMk cId="1959583333" sldId="1603"/>
            <ac:spMk id="3" creationId="{284571B5-F10F-C56C-BB16-6BC9DF0B7B24}"/>
          </ac:spMkLst>
        </pc:spChg>
        <pc:picChg chg="add mod">
          <ac:chgData name="fred stinchcombe" userId="e6766cf5625d2ec2" providerId="LiveId" clId="{3CF32D78-384D-4785-800A-1D1B23EE02DF}" dt="2022-10-08T19:15:27.998" v="705" actId="14100"/>
          <ac:picMkLst>
            <pc:docMk/>
            <pc:sldMk cId="1959583333" sldId="1603"/>
            <ac:picMk id="5" creationId="{235A9736-23F4-0FF2-2564-E1DE2EB8584F}"/>
          </ac:picMkLst>
        </pc:picChg>
      </pc:sldChg>
      <pc:sldChg chg="modSp new mod">
        <pc:chgData name="fred stinchcombe" userId="e6766cf5625d2ec2" providerId="LiveId" clId="{3CF32D78-384D-4785-800A-1D1B23EE02DF}" dt="2022-10-08T19:18:11.274" v="737" actId="20577"/>
        <pc:sldMkLst>
          <pc:docMk/>
          <pc:sldMk cId="3872151756" sldId="1604"/>
        </pc:sldMkLst>
        <pc:spChg chg="mod">
          <ac:chgData name="fred stinchcombe" userId="e6766cf5625d2ec2" providerId="LiveId" clId="{3CF32D78-384D-4785-800A-1D1B23EE02DF}" dt="2022-10-08T19:18:11.274" v="737" actId="20577"/>
          <ac:spMkLst>
            <pc:docMk/>
            <pc:sldMk cId="3872151756" sldId="1604"/>
            <ac:spMk id="3" creationId="{21B0EFC9-5586-52BA-DA76-829CBC718C6A}"/>
          </ac:spMkLst>
        </pc:spChg>
      </pc:sldChg>
      <pc:sldChg chg="modSp new mod">
        <pc:chgData name="fred stinchcombe" userId="e6766cf5625d2ec2" providerId="LiveId" clId="{3CF32D78-384D-4785-800A-1D1B23EE02DF}" dt="2022-10-08T19:18:01.314" v="735" actId="20577"/>
        <pc:sldMkLst>
          <pc:docMk/>
          <pc:sldMk cId="4221941904" sldId="1605"/>
        </pc:sldMkLst>
        <pc:spChg chg="mod">
          <ac:chgData name="fred stinchcombe" userId="e6766cf5625d2ec2" providerId="LiveId" clId="{3CF32D78-384D-4785-800A-1D1B23EE02DF}" dt="2022-10-08T19:18:01.314" v="735" actId="20577"/>
          <ac:spMkLst>
            <pc:docMk/>
            <pc:sldMk cId="4221941904" sldId="1605"/>
            <ac:spMk id="3" creationId="{ACE62C3D-7605-9086-F726-9AE1CE8980A4}"/>
          </ac:spMkLst>
        </pc:spChg>
      </pc:sldChg>
      <pc:sldChg chg="modSp new mod">
        <pc:chgData name="fred stinchcombe" userId="e6766cf5625d2ec2" providerId="LiveId" clId="{3CF32D78-384D-4785-800A-1D1B23EE02DF}" dt="2022-10-08T19:17:46.604" v="732" actId="20577"/>
        <pc:sldMkLst>
          <pc:docMk/>
          <pc:sldMk cId="530344365" sldId="1606"/>
        </pc:sldMkLst>
        <pc:spChg chg="mod">
          <ac:chgData name="fred stinchcombe" userId="e6766cf5625d2ec2" providerId="LiveId" clId="{3CF32D78-384D-4785-800A-1D1B23EE02DF}" dt="2022-10-08T19:17:46.604" v="732" actId="20577"/>
          <ac:spMkLst>
            <pc:docMk/>
            <pc:sldMk cId="530344365" sldId="1606"/>
            <ac:spMk id="3" creationId="{8D580C8A-6F12-E1CD-142B-44D284665D67}"/>
          </ac:spMkLst>
        </pc:spChg>
      </pc:sldChg>
      <pc:sldChg chg="addSp modSp new mod">
        <pc:chgData name="fred stinchcombe" userId="e6766cf5625d2ec2" providerId="LiveId" clId="{3CF32D78-384D-4785-800A-1D1B23EE02DF}" dt="2022-10-08T19:17:36.671" v="731" actId="14100"/>
        <pc:sldMkLst>
          <pc:docMk/>
          <pc:sldMk cId="3649495430" sldId="1607"/>
        </pc:sldMkLst>
        <pc:spChg chg="mod">
          <ac:chgData name="fred stinchcombe" userId="e6766cf5625d2ec2" providerId="LiveId" clId="{3CF32D78-384D-4785-800A-1D1B23EE02DF}" dt="2022-10-08T19:16:34.383" v="715" actId="20577"/>
          <ac:spMkLst>
            <pc:docMk/>
            <pc:sldMk cId="3649495430" sldId="1607"/>
            <ac:spMk id="2" creationId="{1A3BA285-8745-05DE-CFA4-7E71DC2CC46C}"/>
          </ac:spMkLst>
        </pc:spChg>
        <pc:spChg chg="mod">
          <ac:chgData name="fred stinchcombe" userId="e6766cf5625d2ec2" providerId="LiveId" clId="{3CF32D78-384D-4785-800A-1D1B23EE02DF}" dt="2022-10-08T19:17:02.736" v="722" actId="20577"/>
          <ac:spMkLst>
            <pc:docMk/>
            <pc:sldMk cId="3649495430" sldId="1607"/>
            <ac:spMk id="3" creationId="{3C77A20B-3B48-0AB5-001F-E551DD6478C2}"/>
          </ac:spMkLst>
        </pc:spChg>
        <pc:picChg chg="add mod">
          <ac:chgData name="fred stinchcombe" userId="e6766cf5625d2ec2" providerId="LiveId" clId="{3CF32D78-384D-4785-800A-1D1B23EE02DF}" dt="2022-10-08T19:17:36.671" v="731" actId="14100"/>
          <ac:picMkLst>
            <pc:docMk/>
            <pc:sldMk cId="3649495430" sldId="1607"/>
            <ac:picMk id="5" creationId="{73A89799-BBCD-2FBE-8820-D0F5C55A3D5A}"/>
          </ac:picMkLst>
        </pc:picChg>
      </pc:sldChg>
    </pc:docChg>
  </pc:docChgLst>
</pc:chgInfo>
</file>

<file path=ppt/diagrams/_rels/data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A008AE-B3C6-44C4-96D3-DF65280E83B8}" type="doc">
      <dgm:prSet loTypeId="urn:microsoft.com/office/officeart/2008/layout/LinedList" loCatId="list" qsTypeId="urn:microsoft.com/office/officeart/2005/8/quickstyle/simple1" qsCatId="simple" csTypeId="urn:microsoft.com/office/officeart/2005/8/colors/colorful3" csCatId="colorful" phldr="1"/>
      <dgm:spPr/>
      <dgm:t>
        <a:bodyPr/>
        <a:lstStyle/>
        <a:p>
          <a:endParaRPr lang="en-US"/>
        </a:p>
      </dgm:t>
    </dgm:pt>
    <dgm:pt modelId="{A3C4F702-AA69-4415-8CF0-70FE412FE5DF}">
      <dgm:prSet phldrT="[Text]" custT="1"/>
      <dgm:spPr/>
      <dgm:t>
        <a:bodyPr/>
        <a:lstStyle/>
        <a:p>
          <a:r>
            <a:rPr lang="en-US" sz="2400" b="1" dirty="0">
              <a:solidFill>
                <a:schemeClr val="accent3">
                  <a:lumMod val="75000"/>
                </a:schemeClr>
              </a:solidFill>
              <a:latin typeface="Arial" panose="020B0604020202020204" pitchFamily="34" charset="0"/>
              <a:cs typeface="Arial" panose="020B0604020202020204" pitchFamily="34" charset="0"/>
            </a:rPr>
            <a:t>Modes of communication</a:t>
          </a:r>
        </a:p>
      </dgm:t>
    </dgm:pt>
    <dgm:pt modelId="{2583A299-0E66-4701-AB6E-42B65F9BD017}" type="parTrans" cxnId="{36D220B6-5584-4A52-B352-E9F81D1203CD}">
      <dgm:prSet/>
      <dgm:spPr/>
      <dgm:t>
        <a:bodyPr/>
        <a:lstStyle/>
        <a:p>
          <a:endParaRPr lang="en-US" sz="2400">
            <a:solidFill>
              <a:schemeClr val="tx1"/>
            </a:solidFill>
            <a:latin typeface="Arial" panose="020B0604020202020204" pitchFamily="34" charset="0"/>
            <a:cs typeface="Arial" panose="020B0604020202020204" pitchFamily="34" charset="0"/>
          </a:endParaRPr>
        </a:p>
      </dgm:t>
    </dgm:pt>
    <dgm:pt modelId="{71F3C5EA-7DEF-494E-A912-80406377CF5A}" type="sibTrans" cxnId="{36D220B6-5584-4A52-B352-E9F81D1203CD}">
      <dgm:prSet/>
      <dgm:spPr/>
      <dgm:t>
        <a:bodyPr/>
        <a:lstStyle/>
        <a:p>
          <a:endParaRPr lang="en-US" sz="2400">
            <a:solidFill>
              <a:schemeClr val="tx1"/>
            </a:solidFill>
            <a:latin typeface="Arial" panose="020B0604020202020204" pitchFamily="34" charset="0"/>
            <a:cs typeface="Arial" panose="020B0604020202020204" pitchFamily="34" charset="0"/>
          </a:endParaRPr>
        </a:p>
      </dgm:t>
    </dgm:pt>
    <dgm:pt modelId="{77410945-A5C8-48D4-88EF-6D577EA9A053}">
      <dgm:prSet custT="1"/>
      <dgm:spPr/>
      <dgm:t>
        <a:bodyPr/>
        <a:lstStyle/>
        <a:p>
          <a:r>
            <a:rPr lang="en-US" sz="2400" dirty="0">
              <a:latin typeface="Arial" panose="020B0604020202020204" pitchFamily="34" charset="0"/>
              <a:cs typeface="Arial" panose="020B0604020202020204" pitchFamily="34" charset="0"/>
            </a:rPr>
            <a:t>Full duplex</a:t>
          </a:r>
        </a:p>
      </dgm:t>
    </dgm:pt>
    <dgm:pt modelId="{FFC6D2EA-9D48-445D-9B04-786913997610}" type="parTrans" cxnId="{ED615134-3B2C-41B1-BF3F-6E51D627BF25}">
      <dgm:prSet/>
      <dgm:spPr/>
      <dgm:t>
        <a:bodyPr/>
        <a:lstStyle/>
        <a:p>
          <a:endParaRPr lang="en-US" sz="2400">
            <a:solidFill>
              <a:schemeClr val="tx1"/>
            </a:solidFill>
            <a:latin typeface="Arial" panose="020B0604020202020204" pitchFamily="34" charset="0"/>
            <a:cs typeface="Arial" panose="020B0604020202020204" pitchFamily="34" charset="0"/>
          </a:endParaRPr>
        </a:p>
      </dgm:t>
    </dgm:pt>
    <dgm:pt modelId="{0812C09B-28F9-4C80-B5D6-C7A6E0A45D2B}" type="sibTrans" cxnId="{ED615134-3B2C-41B1-BF3F-6E51D627BF25}">
      <dgm:prSet/>
      <dgm:spPr/>
      <dgm:t>
        <a:bodyPr/>
        <a:lstStyle/>
        <a:p>
          <a:endParaRPr lang="en-US" sz="2400">
            <a:solidFill>
              <a:schemeClr val="tx1"/>
            </a:solidFill>
            <a:latin typeface="Arial" panose="020B0604020202020204" pitchFamily="34" charset="0"/>
            <a:cs typeface="Arial" panose="020B0604020202020204" pitchFamily="34" charset="0"/>
          </a:endParaRPr>
        </a:p>
      </dgm:t>
    </dgm:pt>
    <dgm:pt modelId="{42747FB5-8E7C-4416-A783-9A749565482D}">
      <dgm:prSet custT="1"/>
      <dgm:spPr/>
      <dgm:t>
        <a:bodyPr/>
        <a:lstStyle/>
        <a:p>
          <a:r>
            <a:rPr lang="en-US" sz="2400" dirty="0">
              <a:latin typeface="Arial" panose="020B0604020202020204" pitchFamily="34" charset="0"/>
              <a:cs typeface="Arial" panose="020B0604020202020204" pitchFamily="34" charset="0"/>
            </a:rPr>
            <a:t>Half duplex</a:t>
          </a:r>
        </a:p>
      </dgm:t>
    </dgm:pt>
    <dgm:pt modelId="{BABA3726-D3ED-4FD1-AE3B-8049C1F3E293}" type="parTrans" cxnId="{6FF7493B-8B84-412E-A9CD-5BDD2185165C}">
      <dgm:prSet/>
      <dgm:spPr/>
      <dgm:t>
        <a:bodyPr/>
        <a:lstStyle/>
        <a:p>
          <a:endParaRPr lang="en-US" sz="2400">
            <a:solidFill>
              <a:schemeClr val="tx1"/>
            </a:solidFill>
            <a:latin typeface="Arial" panose="020B0604020202020204" pitchFamily="34" charset="0"/>
            <a:cs typeface="Arial" panose="020B0604020202020204" pitchFamily="34" charset="0"/>
          </a:endParaRPr>
        </a:p>
      </dgm:t>
    </dgm:pt>
    <dgm:pt modelId="{5483E778-BB69-4FBE-BB4B-5667DE682756}" type="sibTrans" cxnId="{6FF7493B-8B84-412E-A9CD-5BDD2185165C}">
      <dgm:prSet/>
      <dgm:spPr/>
      <dgm:t>
        <a:bodyPr/>
        <a:lstStyle/>
        <a:p>
          <a:endParaRPr lang="en-US" sz="2400">
            <a:solidFill>
              <a:schemeClr val="tx1"/>
            </a:solidFill>
            <a:latin typeface="Arial" panose="020B0604020202020204" pitchFamily="34" charset="0"/>
            <a:cs typeface="Arial" panose="020B0604020202020204" pitchFamily="34" charset="0"/>
          </a:endParaRPr>
        </a:p>
      </dgm:t>
    </dgm:pt>
    <dgm:pt modelId="{62184F3A-F307-47E1-90BA-92EBEBA97F2B}">
      <dgm:prSet custT="1"/>
      <dgm:spPr/>
      <dgm:t>
        <a:bodyPr/>
        <a:lstStyle/>
        <a:p>
          <a:r>
            <a:rPr lang="en-US" sz="2400" dirty="0">
              <a:latin typeface="Arial" panose="020B0604020202020204" pitchFamily="34" charset="0"/>
              <a:cs typeface="Arial" panose="020B0604020202020204" pitchFamily="34" charset="0"/>
            </a:rPr>
            <a:t>Simplex</a:t>
          </a:r>
        </a:p>
      </dgm:t>
    </dgm:pt>
    <dgm:pt modelId="{ED44AAAD-7903-4183-AC6D-49B89C763202}" type="parTrans" cxnId="{ED4BC6B5-D410-48BE-B2BD-CC1CE7A69E64}">
      <dgm:prSet/>
      <dgm:spPr/>
      <dgm:t>
        <a:bodyPr/>
        <a:lstStyle/>
        <a:p>
          <a:endParaRPr lang="en-US" sz="2400">
            <a:solidFill>
              <a:schemeClr val="tx1"/>
            </a:solidFill>
            <a:latin typeface="Arial" panose="020B0604020202020204" pitchFamily="34" charset="0"/>
            <a:cs typeface="Arial" panose="020B0604020202020204" pitchFamily="34" charset="0"/>
          </a:endParaRPr>
        </a:p>
      </dgm:t>
    </dgm:pt>
    <dgm:pt modelId="{F2841814-CC59-4506-BC2B-478522528243}" type="sibTrans" cxnId="{ED4BC6B5-D410-48BE-B2BD-CC1CE7A69E64}">
      <dgm:prSet/>
      <dgm:spPr/>
      <dgm:t>
        <a:bodyPr/>
        <a:lstStyle/>
        <a:p>
          <a:endParaRPr lang="en-US" sz="2400">
            <a:solidFill>
              <a:schemeClr val="tx1"/>
            </a:solidFill>
            <a:latin typeface="Arial" panose="020B0604020202020204" pitchFamily="34" charset="0"/>
            <a:cs typeface="Arial" panose="020B0604020202020204" pitchFamily="34" charset="0"/>
          </a:endParaRPr>
        </a:p>
      </dgm:t>
    </dgm:pt>
    <dgm:pt modelId="{B490415E-F9D0-405B-A70C-4D971345ABD2}" type="pres">
      <dgm:prSet presAssocID="{B6A008AE-B3C6-44C4-96D3-DF65280E83B8}" presName="vert0" presStyleCnt="0">
        <dgm:presLayoutVars>
          <dgm:dir/>
          <dgm:animOne val="branch"/>
          <dgm:animLvl val="lvl"/>
        </dgm:presLayoutVars>
      </dgm:prSet>
      <dgm:spPr/>
    </dgm:pt>
    <dgm:pt modelId="{E341240E-F53F-4736-957E-0B50103F1BDF}" type="pres">
      <dgm:prSet presAssocID="{A3C4F702-AA69-4415-8CF0-70FE412FE5DF}" presName="thickLine" presStyleLbl="alignNode1" presStyleIdx="0" presStyleCnt="1"/>
      <dgm:spPr/>
    </dgm:pt>
    <dgm:pt modelId="{A6E29840-50C3-459D-9ED9-2E7EAD4FCF9C}" type="pres">
      <dgm:prSet presAssocID="{A3C4F702-AA69-4415-8CF0-70FE412FE5DF}" presName="horz1" presStyleCnt="0"/>
      <dgm:spPr/>
    </dgm:pt>
    <dgm:pt modelId="{303FE272-6499-44D6-B67C-DB447193D0B3}" type="pres">
      <dgm:prSet presAssocID="{A3C4F702-AA69-4415-8CF0-70FE412FE5DF}" presName="tx1" presStyleLbl="revTx" presStyleIdx="0" presStyleCnt="4" custScaleX="162486"/>
      <dgm:spPr/>
    </dgm:pt>
    <dgm:pt modelId="{71607558-16A4-4242-8829-FDA1C309F714}" type="pres">
      <dgm:prSet presAssocID="{A3C4F702-AA69-4415-8CF0-70FE412FE5DF}" presName="vert1" presStyleCnt="0"/>
      <dgm:spPr/>
    </dgm:pt>
    <dgm:pt modelId="{9037EFED-F1D5-4AFA-9169-CC04F270253C}" type="pres">
      <dgm:prSet presAssocID="{77410945-A5C8-48D4-88EF-6D577EA9A053}" presName="vertSpace2a" presStyleCnt="0"/>
      <dgm:spPr/>
    </dgm:pt>
    <dgm:pt modelId="{92C48A65-6491-458A-B0E2-AA0EA9ABEE84}" type="pres">
      <dgm:prSet presAssocID="{77410945-A5C8-48D4-88EF-6D577EA9A053}" presName="horz2" presStyleCnt="0"/>
      <dgm:spPr/>
    </dgm:pt>
    <dgm:pt modelId="{FA4BFEDE-B601-4C58-84DA-1F893F55B403}" type="pres">
      <dgm:prSet presAssocID="{77410945-A5C8-48D4-88EF-6D577EA9A053}" presName="horzSpace2" presStyleCnt="0"/>
      <dgm:spPr/>
    </dgm:pt>
    <dgm:pt modelId="{04DDE531-64A3-40B5-91A7-B6DDA0468050}" type="pres">
      <dgm:prSet presAssocID="{77410945-A5C8-48D4-88EF-6D577EA9A053}" presName="tx2" presStyleLbl="revTx" presStyleIdx="1" presStyleCnt="4"/>
      <dgm:spPr/>
    </dgm:pt>
    <dgm:pt modelId="{CF47C23E-7780-408E-8A76-9C5A3852FE13}" type="pres">
      <dgm:prSet presAssocID="{77410945-A5C8-48D4-88EF-6D577EA9A053}" presName="vert2" presStyleCnt="0"/>
      <dgm:spPr/>
    </dgm:pt>
    <dgm:pt modelId="{A12F483C-F79F-4E9E-9984-B432A224EC16}" type="pres">
      <dgm:prSet presAssocID="{77410945-A5C8-48D4-88EF-6D577EA9A053}" presName="thinLine2b" presStyleLbl="callout" presStyleIdx="0" presStyleCnt="3"/>
      <dgm:spPr/>
    </dgm:pt>
    <dgm:pt modelId="{6B09BD49-64C0-4C9F-AF85-131EB011CFDC}" type="pres">
      <dgm:prSet presAssocID="{77410945-A5C8-48D4-88EF-6D577EA9A053}" presName="vertSpace2b" presStyleCnt="0"/>
      <dgm:spPr/>
    </dgm:pt>
    <dgm:pt modelId="{1DE05AC2-953C-4DC6-8F23-79972C660EE3}" type="pres">
      <dgm:prSet presAssocID="{42747FB5-8E7C-4416-A783-9A749565482D}" presName="horz2" presStyleCnt="0"/>
      <dgm:spPr/>
    </dgm:pt>
    <dgm:pt modelId="{29DFAC97-2E5A-4156-B5BB-541CDA17A6E7}" type="pres">
      <dgm:prSet presAssocID="{42747FB5-8E7C-4416-A783-9A749565482D}" presName="horzSpace2" presStyleCnt="0"/>
      <dgm:spPr/>
    </dgm:pt>
    <dgm:pt modelId="{ED727280-DB5E-4CCC-AD84-3CD313EAD18A}" type="pres">
      <dgm:prSet presAssocID="{42747FB5-8E7C-4416-A783-9A749565482D}" presName="tx2" presStyleLbl="revTx" presStyleIdx="2" presStyleCnt="4" custLinFactNeighborX="1053" custLinFactNeighborY="1450"/>
      <dgm:spPr/>
    </dgm:pt>
    <dgm:pt modelId="{C1997A40-006B-4711-8F4A-B13972D4D9F0}" type="pres">
      <dgm:prSet presAssocID="{42747FB5-8E7C-4416-A783-9A749565482D}" presName="vert2" presStyleCnt="0"/>
      <dgm:spPr/>
    </dgm:pt>
    <dgm:pt modelId="{FBCF09CD-D0ED-4608-A2C4-A4539AC02AC0}" type="pres">
      <dgm:prSet presAssocID="{42747FB5-8E7C-4416-A783-9A749565482D}" presName="thinLine2b" presStyleLbl="callout" presStyleIdx="1" presStyleCnt="3"/>
      <dgm:spPr/>
    </dgm:pt>
    <dgm:pt modelId="{5257C1AF-7743-4F2F-B7E9-5927BA10FBA5}" type="pres">
      <dgm:prSet presAssocID="{42747FB5-8E7C-4416-A783-9A749565482D}" presName="vertSpace2b" presStyleCnt="0"/>
      <dgm:spPr/>
    </dgm:pt>
    <dgm:pt modelId="{2D910518-BE5C-403D-AD59-556FB5E84DA1}" type="pres">
      <dgm:prSet presAssocID="{62184F3A-F307-47E1-90BA-92EBEBA97F2B}" presName="horz2" presStyleCnt="0"/>
      <dgm:spPr/>
    </dgm:pt>
    <dgm:pt modelId="{A14E6DF3-2413-4552-B0C6-E7AB04B364BE}" type="pres">
      <dgm:prSet presAssocID="{62184F3A-F307-47E1-90BA-92EBEBA97F2B}" presName="horzSpace2" presStyleCnt="0"/>
      <dgm:spPr/>
    </dgm:pt>
    <dgm:pt modelId="{974A889D-B942-4961-B35C-90156B7602E5}" type="pres">
      <dgm:prSet presAssocID="{62184F3A-F307-47E1-90BA-92EBEBA97F2B}" presName="tx2" presStyleLbl="revTx" presStyleIdx="3" presStyleCnt="4"/>
      <dgm:spPr/>
    </dgm:pt>
    <dgm:pt modelId="{30EA3E34-C143-4941-BC51-B5768C3FBE42}" type="pres">
      <dgm:prSet presAssocID="{62184F3A-F307-47E1-90BA-92EBEBA97F2B}" presName="vert2" presStyleCnt="0"/>
      <dgm:spPr/>
    </dgm:pt>
    <dgm:pt modelId="{A4A4BB07-1AF7-401D-8B6D-6FC25D786888}" type="pres">
      <dgm:prSet presAssocID="{62184F3A-F307-47E1-90BA-92EBEBA97F2B}" presName="thinLine2b" presStyleLbl="callout" presStyleIdx="2" presStyleCnt="3"/>
      <dgm:spPr/>
    </dgm:pt>
    <dgm:pt modelId="{A4ACE160-2585-4CCE-84D0-1F1468C38FD5}" type="pres">
      <dgm:prSet presAssocID="{62184F3A-F307-47E1-90BA-92EBEBA97F2B}" presName="vertSpace2b" presStyleCnt="0"/>
      <dgm:spPr/>
    </dgm:pt>
  </dgm:ptLst>
  <dgm:cxnLst>
    <dgm:cxn modelId="{04BC3F17-DDD6-48C7-9F7C-D20DDE172D0E}" type="presOf" srcId="{77410945-A5C8-48D4-88EF-6D577EA9A053}" destId="{04DDE531-64A3-40B5-91A7-B6DDA0468050}" srcOrd="0" destOrd="0" presId="urn:microsoft.com/office/officeart/2008/layout/LinedList"/>
    <dgm:cxn modelId="{44801C34-1A21-48A3-B3AC-15C1D4BF7EE2}" type="presOf" srcId="{42747FB5-8E7C-4416-A783-9A749565482D}" destId="{ED727280-DB5E-4CCC-AD84-3CD313EAD18A}" srcOrd="0" destOrd="0" presId="urn:microsoft.com/office/officeart/2008/layout/LinedList"/>
    <dgm:cxn modelId="{ED615134-3B2C-41B1-BF3F-6E51D627BF25}" srcId="{A3C4F702-AA69-4415-8CF0-70FE412FE5DF}" destId="{77410945-A5C8-48D4-88EF-6D577EA9A053}" srcOrd="0" destOrd="0" parTransId="{FFC6D2EA-9D48-445D-9B04-786913997610}" sibTransId="{0812C09B-28F9-4C80-B5D6-C7A6E0A45D2B}"/>
    <dgm:cxn modelId="{233E133A-6F38-4321-BE7F-082C5684A196}" type="presOf" srcId="{B6A008AE-B3C6-44C4-96D3-DF65280E83B8}" destId="{B490415E-F9D0-405B-A70C-4D971345ABD2}" srcOrd="0" destOrd="0" presId="urn:microsoft.com/office/officeart/2008/layout/LinedList"/>
    <dgm:cxn modelId="{6FF7493B-8B84-412E-A9CD-5BDD2185165C}" srcId="{A3C4F702-AA69-4415-8CF0-70FE412FE5DF}" destId="{42747FB5-8E7C-4416-A783-9A749565482D}" srcOrd="1" destOrd="0" parTransId="{BABA3726-D3ED-4FD1-AE3B-8049C1F3E293}" sibTransId="{5483E778-BB69-4FBE-BB4B-5667DE682756}"/>
    <dgm:cxn modelId="{A9404878-3A2A-487E-BDEB-BE37EC4AAD5F}" type="presOf" srcId="{62184F3A-F307-47E1-90BA-92EBEBA97F2B}" destId="{974A889D-B942-4961-B35C-90156B7602E5}" srcOrd="0" destOrd="0" presId="urn:microsoft.com/office/officeart/2008/layout/LinedList"/>
    <dgm:cxn modelId="{ED4BC6B5-D410-48BE-B2BD-CC1CE7A69E64}" srcId="{A3C4F702-AA69-4415-8CF0-70FE412FE5DF}" destId="{62184F3A-F307-47E1-90BA-92EBEBA97F2B}" srcOrd="2" destOrd="0" parTransId="{ED44AAAD-7903-4183-AC6D-49B89C763202}" sibTransId="{F2841814-CC59-4506-BC2B-478522528243}"/>
    <dgm:cxn modelId="{36D220B6-5584-4A52-B352-E9F81D1203CD}" srcId="{B6A008AE-B3C6-44C4-96D3-DF65280E83B8}" destId="{A3C4F702-AA69-4415-8CF0-70FE412FE5DF}" srcOrd="0" destOrd="0" parTransId="{2583A299-0E66-4701-AB6E-42B65F9BD017}" sibTransId="{71F3C5EA-7DEF-494E-A912-80406377CF5A}"/>
    <dgm:cxn modelId="{E8EA60C5-BB32-4E55-8E01-C0794E162BA2}" type="presOf" srcId="{A3C4F702-AA69-4415-8CF0-70FE412FE5DF}" destId="{303FE272-6499-44D6-B67C-DB447193D0B3}" srcOrd="0" destOrd="0" presId="urn:microsoft.com/office/officeart/2008/layout/LinedList"/>
    <dgm:cxn modelId="{E12444C4-2942-4D67-BA15-D53457A8A3FD}" type="presParOf" srcId="{B490415E-F9D0-405B-A70C-4D971345ABD2}" destId="{E341240E-F53F-4736-957E-0B50103F1BDF}" srcOrd="0" destOrd="0" presId="urn:microsoft.com/office/officeart/2008/layout/LinedList"/>
    <dgm:cxn modelId="{8B26575E-08D8-490C-AB6E-8379F327592A}" type="presParOf" srcId="{B490415E-F9D0-405B-A70C-4D971345ABD2}" destId="{A6E29840-50C3-459D-9ED9-2E7EAD4FCF9C}" srcOrd="1" destOrd="0" presId="urn:microsoft.com/office/officeart/2008/layout/LinedList"/>
    <dgm:cxn modelId="{AA0362FD-2213-4B61-A52F-E912D66FCE15}" type="presParOf" srcId="{A6E29840-50C3-459D-9ED9-2E7EAD4FCF9C}" destId="{303FE272-6499-44D6-B67C-DB447193D0B3}" srcOrd="0" destOrd="0" presId="urn:microsoft.com/office/officeart/2008/layout/LinedList"/>
    <dgm:cxn modelId="{50C2DC18-54C2-4FEB-A046-A4D81049CD10}" type="presParOf" srcId="{A6E29840-50C3-459D-9ED9-2E7EAD4FCF9C}" destId="{71607558-16A4-4242-8829-FDA1C309F714}" srcOrd="1" destOrd="0" presId="urn:microsoft.com/office/officeart/2008/layout/LinedList"/>
    <dgm:cxn modelId="{FADB02B8-05DD-4FA1-B741-D3835C838F7E}" type="presParOf" srcId="{71607558-16A4-4242-8829-FDA1C309F714}" destId="{9037EFED-F1D5-4AFA-9169-CC04F270253C}" srcOrd="0" destOrd="0" presId="urn:microsoft.com/office/officeart/2008/layout/LinedList"/>
    <dgm:cxn modelId="{EDBE26AD-8DD7-4E04-B102-A17F2C478B68}" type="presParOf" srcId="{71607558-16A4-4242-8829-FDA1C309F714}" destId="{92C48A65-6491-458A-B0E2-AA0EA9ABEE84}" srcOrd="1" destOrd="0" presId="urn:microsoft.com/office/officeart/2008/layout/LinedList"/>
    <dgm:cxn modelId="{4330A2B7-5CBB-4266-9645-0CA730F048AD}" type="presParOf" srcId="{92C48A65-6491-458A-B0E2-AA0EA9ABEE84}" destId="{FA4BFEDE-B601-4C58-84DA-1F893F55B403}" srcOrd="0" destOrd="0" presId="urn:microsoft.com/office/officeart/2008/layout/LinedList"/>
    <dgm:cxn modelId="{45C5C8C5-96D7-4E31-AB97-6E6565BBB7A1}" type="presParOf" srcId="{92C48A65-6491-458A-B0E2-AA0EA9ABEE84}" destId="{04DDE531-64A3-40B5-91A7-B6DDA0468050}" srcOrd="1" destOrd="0" presId="urn:microsoft.com/office/officeart/2008/layout/LinedList"/>
    <dgm:cxn modelId="{C3560AA6-EF40-4C5F-B102-0E32A81EACFA}" type="presParOf" srcId="{92C48A65-6491-458A-B0E2-AA0EA9ABEE84}" destId="{CF47C23E-7780-408E-8A76-9C5A3852FE13}" srcOrd="2" destOrd="0" presId="urn:microsoft.com/office/officeart/2008/layout/LinedList"/>
    <dgm:cxn modelId="{FFA73603-9B39-4843-84DE-365D7389A84F}" type="presParOf" srcId="{71607558-16A4-4242-8829-FDA1C309F714}" destId="{A12F483C-F79F-4E9E-9984-B432A224EC16}" srcOrd="2" destOrd="0" presId="urn:microsoft.com/office/officeart/2008/layout/LinedList"/>
    <dgm:cxn modelId="{A1EF076F-104A-41B3-B52F-C143436B09EB}" type="presParOf" srcId="{71607558-16A4-4242-8829-FDA1C309F714}" destId="{6B09BD49-64C0-4C9F-AF85-131EB011CFDC}" srcOrd="3" destOrd="0" presId="urn:microsoft.com/office/officeart/2008/layout/LinedList"/>
    <dgm:cxn modelId="{BC4A33C2-8F76-45DE-9E2C-839BA54B304A}" type="presParOf" srcId="{71607558-16A4-4242-8829-FDA1C309F714}" destId="{1DE05AC2-953C-4DC6-8F23-79972C660EE3}" srcOrd="4" destOrd="0" presId="urn:microsoft.com/office/officeart/2008/layout/LinedList"/>
    <dgm:cxn modelId="{545C749E-70BD-48E2-977B-D1473EC86205}" type="presParOf" srcId="{1DE05AC2-953C-4DC6-8F23-79972C660EE3}" destId="{29DFAC97-2E5A-4156-B5BB-541CDA17A6E7}" srcOrd="0" destOrd="0" presId="urn:microsoft.com/office/officeart/2008/layout/LinedList"/>
    <dgm:cxn modelId="{68DBACC9-D758-4A00-BF32-74CD6583A087}" type="presParOf" srcId="{1DE05AC2-953C-4DC6-8F23-79972C660EE3}" destId="{ED727280-DB5E-4CCC-AD84-3CD313EAD18A}" srcOrd="1" destOrd="0" presId="urn:microsoft.com/office/officeart/2008/layout/LinedList"/>
    <dgm:cxn modelId="{B048D3A0-598A-42A1-9847-4E1AA9C7E3DE}" type="presParOf" srcId="{1DE05AC2-953C-4DC6-8F23-79972C660EE3}" destId="{C1997A40-006B-4711-8F4A-B13972D4D9F0}" srcOrd="2" destOrd="0" presId="urn:microsoft.com/office/officeart/2008/layout/LinedList"/>
    <dgm:cxn modelId="{7342297D-478A-4D05-B1E3-C3D036B30941}" type="presParOf" srcId="{71607558-16A4-4242-8829-FDA1C309F714}" destId="{FBCF09CD-D0ED-4608-A2C4-A4539AC02AC0}" srcOrd="5" destOrd="0" presId="urn:microsoft.com/office/officeart/2008/layout/LinedList"/>
    <dgm:cxn modelId="{CC02125C-616E-4941-9F61-0F963CB73FAF}" type="presParOf" srcId="{71607558-16A4-4242-8829-FDA1C309F714}" destId="{5257C1AF-7743-4F2F-B7E9-5927BA10FBA5}" srcOrd="6" destOrd="0" presId="urn:microsoft.com/office/officeart/2008/layout/LinedList"/>
    <dgm:cxn modelId="{CD0FC71B-C568-4612-A64D-4F510F546D6E}" type="presParOf" srcId="{71607558-16A4-4242-8829-FDA1C309F714}" destId="{2D910518-BE5C-403D-AD59-556FB5E84DA1}" srcOrd="7" destOrd="0" presId="urn:microsoft.com/office/officeart/2008/layout/LinedList"/>
    <dgm:cxn modelId="{324EBBC0-F3AF-4EF9-84A6-568A609C18FA}" type="presParOf" srcId="{2D910518-BE5C-403D-AD59-556FB5E84DA1}" destId="{A14E6DF3-2413-4552-B0C6-E7AB04B364BE}" srcOrd="0" destOrd="0" presId="urn:microsoft.com/office/officeart/2008/layout/LinedList"/>
    <dgm:cxn modelId="{1D06B0A2-3988-46C6-B4CF-6CFAD4D3133E}" type="presParOf" srcId="{2D910518-BE5C-403D-AD59-556FB5E84DA1}" destId="{974A889D-B942-4961-B35C-90156B7602E5}" srcOrd="1" destOrd="0" presId="urn:microsoft.com/office/officeart/2008/layout/LinedList"/>
    <dgm:cxn modelId="{48ED1316-0347-4A5F-99C7-813A58759072}" type="presParOf" srcId="{2D910518-BE5C-403D-AD59-556FB5E84DA1}" destId="{30EA3E34-C143-4941-BC51-B5768C3FBE42}" srcOrd="2" destOrd="0" presId="urn:microsoft.com/office/officeart/2008/layout/LinedList"/>
    <dgm:cxn modelId="{ACD5FB05-C79E-4BFA-8E4E-8BC2FE9D00F7}" type="presParOf" srcId="{71607558-16A4-4242-8829-FDA1C309F714}" destId="{A4A4BB07-1AF7-401D-8B6D-6FC25D786888}" srcOrd="8" destOrd="0" presId="urn:microsoft.com/office/officeart/2008/layout/LinedList"/>
    <dgm:cxn modelId="{AA3CBB49-23E4-46CA-B88F-C822985A1FBC}" type="presParOf" srcId="{71607558-16A4-4242-8829-FDA1C309F714}" destId="{A4ACE160-2585-4CCE-84D0-1F1468C38FD5}" srcOrd="9"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6A4C0A-0108-4283-BEE1-28C0DB0D269F}" type="doc">
      <dgm:prSet loTypeId="urn:microsoft.com/office/officeart/2005/8/layout/default#10" loCatId="list" qsTypeId="urn:microsoft.com/office/officeart/2005/8/quickstyle/simple1" qsCatId="simple" csTypeId="urn:microsoft.com/office/officeart/2005/8/colors/accent1_2" csCatId="accent1" phldr="1"/>
      <dgm:spPr/>
      <dgm:t>
        <a:bodyPr/>
        <a:lstStyle/>
        <a:p>
          <a:endParaRPr lang="en-US"/>
        </a:p>
      </dgm:t>
    </dgm:pt>
    <dgm:pt modelId="{812B1545-DB98-4CF8-B25C-4011AFA472AF}">
      <dgm:prSet phldrT="[Text]" custT="1"/>
      <dgm:spPr>
        <a:solidFill>
          <a:schemeClr val="accent3">
            <a:lumMod val="40000"/>
            <a:lumOff val="60000"/>
          </a:schemeClr>
        </a:solidFill>
      </dgm:spPr>
      <dgm:t>
        <a:bodyPr/>
        <a:lstStyle/>
        <a:p>
          <a:r>
            <a:rPr lang="en-US" sz="2200" dirty="0">
              <a:solidFill>
                <a:schemeClr val="tx1"/>
              </a:solidFill>
              <a:latin typeface="Arial" panose="020B0604020202020204" pitchFamily="34" charset="0"/>
              <a:cs typeface="Arial" panose="020B0604020202020204" pitchFamily="34" charset="0"/>
            </a:rPr>
            <a:t>H.254</a:t>
          </a:r>
        </a:p>
      </dgm:t>
    </dgm:pt>
    <dgm:pt modelId="{6FA80DEF-2166-4898-A43B-F95204454961}" type="parTrans" cxnId="{3CC48739-6269-473A-8CEF-9E64AF3730AB}">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8B72EAB8-009F-4D08-BA09-0DB4D99D4BC2}" type="sibTrans" cxnId="{3CC48739-6269-473A-8CEF-9E64AF3730AB}">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04600CB3-10EB-451A-AD69-20822D97EE0D}">
      <dgm:prSet custT="1"/>
      <dgm:spPr>
        <a:solidFill>
          <a:schemeClr val="accent3">
            <a:lumMod val="40000"/>
            <a:lumOff val="60000"/>
          </a:schemeClr>
        </a:solidFill>
      </dgm:spPr>
      <dgm:t>
        <a:bodyPr/>
        <a:lstStyle/>
        <a:p>
          <a:r>
            <a:rPr lang="en-US" sz="2200" dirty="0">
              <a:solidFill>
                <a:schemeClr val="tx1"/>
              </a:solidFill>
              <a:latin typeface="Arial" panose="020B0604020202020204" pitchFamily="34" charset="0"/>
              <a:cs typeface="Arial" panose="020B0604020202020204" pitchFamily="34" charset="0"/>
            </a:rPr>
            <a:t>Layer 2 Tunneling Protocol (L2TP) </a:t>
          </a:r>
        </a:p>
      </dgm:t>
    </dgm:pt>
    <dgm:pt modelId="{0D31B04F-B958-47DC-AEFB-259BA21993F2}" type="parTrans" cxnId="{9566EE10-937A-4342-9841-1E827C891D4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191E9509-E300-475C-B182-295CF5D015DA}" type="sibTrans" cxnId="{9566EE10-937A-4342-9841-1E827C891D4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1890E26C-FC2F-43F1-BA73-25BCD2F7F6EE}">
      <dgm:prSet custT="1"/>
      <dgm:spPr>
        <a:solidFill>
          <a:schemeClr val="accent3">
            <a:lumMod val="40000"/>
            <a:lumOff val="60000"/>
          </a:schemeClr>
        </a:solidFill>
      </dgm:spPr>
      <dgm:t>
        <a:bodyPr/>
        <a:lstStyle/>
        <a:p>
          <a:r>
            <a:rPr lang="en-US" sz="2200" dirty="0">
              <a:solidFill>
                <a:schemeClr val="tx1"/>
              </a:solidFill>
              <a:latin typeface="Arial" panose="020B0604020202020204" pitchFamily="34" charset="0"/>
              <a:cs typeface="Arial" panose="020B0604020202020204" pitchFamily="34" charset="0"/>
            </a:rPr>
            <a:t>Network Basic Input/Output System (NetBIOS)</a:t>
          </a:r>
        </a:p>
      </dgm:t>
    </dgm:pt>
    <dgm:pt modelId="{002BB619-17A0-4FCF-8DCD-4135C14A8D16}" type="parTrans" cxnId="{03E8DC4C-B21A-4130-848C-9B82AEE7D15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6E45A06-09DF-4654-B1D8-A6DF57F1D5C1}" type="sibTrans" cxnId="{03E8DC4C-B21A-4130-848C-9B82AEE7D15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B410266E-FA4F-4362-8119-BD3B307A08BF}">
      <dgm:prSet custT="1"/>
      <dgm:spPr>
        <a:solidFill>
          <a:schemeClr val="accent3">
            <a:lumMod val="40000"/>
            <a:lumOff val="60000"/>
          </a:schemeClr>
        </a:solidFill>
      </dgm:spPr>
      <dgm:t>
        <a:bodyPr/>
        <a:lstStyle/>
        <a:p>
          <a:r>
            <a:rPr lang="en-US" sz="2200" dirty="0">
              <a:solidFill>
                <a:schemeClr val="tx1"/>
              </a:solidFill>
              <a:latin typeface="Arial" panose="020B0604020202020204" pitchFamily="34" charset="0"/>
              <a:cs typeface="Arial" panose="020B0604020202020204" pitchFamily="34" charset="0"/>
            </a:rPr>
            <a:t>Remote Procedure Call (RPC)</a:t>
          </a:r>
        </a:p>
      </dgm:t>
    </dgm:pt>
    <dgm:pt modelId="{4C421A6B-7324-4F12-A115-5105B9DC82A7}" type="parTrans" cxnId="{EF812FE4-7623-46F3-8AC3-CF2C7A42F548}">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3185C55-B6E6-4521-B0DE-ADF7E25C3F14}" type="sibTrans" cxnId="{EF812FE4-7623-46F3-8AC3-CF2C7A42F548}">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D4B7FE74-56CD-47D8-A19F-C871AA9AAEE9}">
      <dgm:prSet custT="1"/>
      <dgm:spPr>
        <a:solidFill>
          <a:schemeClr val="accent3">
            <a:lumMod val="40000"/>
            <a:lumOff val="60000"/>
          </a:schemeClr>
        </a:solidFill>
      </dgm:spPr>
      <dgm:t>
        <a:bodyPr/>
        <a:lstStyle/>
        <a:p>
          <a:r>
            <a:rPr lang="en-US" sz="2200" dirty="0">
              <a:solidFill>
                <a:schemeClr val="tx1"/>
              </a:solidFill>
              <a:latin typeface="Arial" panose="020B0604020202020204" pitchFamily="34" charset="0"/>
              <a:cs typeface="Arial" panose="020B0604020202020204" pitchFamily="34" charset="0"/>
            </a:rPr>
            <a:t>Server Message Block (SMB)</a:t>
          </a:r>
        </a:p>
      </dgm:t>
    </dgm:pt>
    <dgm:pt modelId="{2068F595-5E65-4BF7-A4AC-AD44C50C1865}" type="parTrans" cxnId="{C503BB1F-3059-4707-AFBC-4A737C481D3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16B74147-5A0A-4F5F-9F9C-4565025BFB25}" type="sibTrans" cxnId="{C503BB1F-3059-4707-AFBC-4A737C481D3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FF388894-CC5D-468B-B0B1-65D67B70FA70}">
      <dgm:prSet custT="1"/>
      <dgm:spPr>
        <a:solidFill>
          <a:schemeClr val="accent3">
            <a:lumMod val="40000"/>
            <a:lumOff val="60000"/>
          </a:schemeClr>
        </a:solidFill>
      </dgm:spPr>
      <dgm:t>
        <a:bodyPr/>
        <a:lstStyle/>
        <a:p>
          <a:r>
            <a:rPr lang="en-US" sz="2200" dirty="0">
              <a:solidFill>
                <a:schemeClr val="tx1"/>
              </a:solidFill>
              <a:latin typeface="Arial" panose="020B0604020202020204" pitchFamily="34" charset="0"/>
              <a:cs typeface="Arial" panose="020B0604020202020204" pitchFamily="34" charset="0"/>
            </a:rPr>
            <a:t>SOCKS</a:t>
          </a:r>
        </a:p>
      </dgm:t>
    </dgm:pt>
    <dgm:pt modelId="{2B46E60E-5311-4898-88EF-7F2D9682F15B}" type="parTrans" cxnId="{ECFD0ED0-1FAF-4206-8B1C-B59FA69AE819}">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F929980A-4EE4-4014-8835-0024FAF6FFDC}" type="sibTrans" cxnId="{ECFD0ED0-1FAF-4206-8B1C-B59FA69AE819}">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4028A022-E5A1-4A65-9AF5-E79B57B6117F}" type="pres">
      <dgm:prSet presAssocID="{EB6A4C0A-0108-4283-BEE1-28C0DB0D269F}" presName="diagram" presStyleCnt="0">
        <dgm:presLayoutVars>
          <dgm:dir/>
          <dgm:resizeHandles val="exact"/>
        </dgm:presLayoutVars>
      </dgm:prSet>
      <dgm:spPr/>
    </dgm:pt>
    <dgm:pt modelId="{1249AC92-E12A-4599-A79F-31873DFFABDD}" type="pres">
      <dgm:prSet presAssocID="{812B1545-DB98-4CF8-B25C-4011AFA472AF}" presName="node" presStyleLbl="node1" presStyleIdx="0" presStyleCnt="6">
        <dgm:presLayoutVars>
          <dgm:bulletEnabled val="1"/>
        </dgm:presLayoutVars>
      </dgm:prSet>
      <dgm:spPr/>
    </dgm:pt>
    <dgm:pt modelId="{2971ADEA-04DA-4318-B112-13D9D7E4D389}" type="pres">
      <dgm:prSet presAssocID="{8B72EAB8-009F-4D08-BA09-0DB4D99D4BC2}" presName="sibTrans" presStyleCnt="0"/>
      <dgm:spPr/>
    </dgm:pt>
    <dgm:pt modelId="{1CB27656-26B4-40B2-AD03-C0D53E5FC395}" type="pres">
      <dgm:prSet presAssocID="{04600CB3-10EB-451A-AD69-20822D97EE0D}" presName="node" presStyleLbl="node1" presStyleIdx="1" presStyleCnt="6">
        <dgm:presLayoutVars>
          <dgm:bulletEnabled val="1"/>
        </dgm:presLayoutVars>
      </dgm:prSet>
      <dgm:spPr/>
    </dgm:pt>
    <dgm:pt modelId="{554AA5E5-3C6A-4450-8497-C9A3785D6993}" type="pres">
      <dgm:prSet presAssocID="{191E9509-E300-475C-B182-295CF5D015DA}" presName="sibTrans" presStyleCnt="0"/>
      <dgm:spPr/>
    </dgm:pt>
    <dgm:pt modelId="{77F9EC2A-11B3-412B-A859-7785827828D2}" type="pres">
      <dgm:prSet presAssocID="{1890E26C-FC2F-43F1-BA73-25BCD2F7F6EE}" presName="node" presStyleLbl="node1" presStyleIdx="2" presStyleCnt="6">
        <dgm:presLayoutVars>
          <dgm:bulletEnabled val="1"/>
        </dgm:presLayoutVars>
      </dgm:prSet>
      <dgm:spPr/>
    </dgm:pt>
    <dgm:pt modelId="{61D98C71-3FEF-4F52-9CA5-D3E8A7C309CA}" type="pres">
      <dgm:prSet presAssocID="{36E45A06-09DF-4654-B1D8-A6DF57F1D5C1}" presName="sibTrans" presStyleCnt="0"/>
      <dgm:spPr/>
    </dgm:pt>
    <dgm:pt modelId="{837070D1-4D3B-4592-8930-49DE7FAF3B75}" type="pres">
      <dgm:prSet presAssocID="{B410266E-FA4F-4362-8119-BD3B307A08BF}" presName="node" presStyleLbl="node1" presStyleIdx="3" presStyleCnt="6">
        <dgm:presLayoutVars>
          <dgm:bulletEnabled val="1"/>
        </dgm:presLayoutVars>
      </dgm:prSet>
      <dgm:spPr/>
    </dgm:pt>
    <dgm:pt modelId="{2C87D528-611F-4B95-8B4C-03E331952310}" type="pres">
      <dgm:prSet presAssocID="{33185C55-B6E6-4521-B0DE-ADF7E25C3F14}" presName="sibTrans" presStyleCnt="0"/>
      <dgm:spPr/>
    </dgm:pt>
    <dgm:pt modelId="{DF4F22F8-1F0B-4955-A873-0E9A38B3CD0B}" type="pres">
      <dgm:prSet presAssocID="{D4B7FE74-56CD-47D8-A19F-C871AA9AAEE9}" presName="node" presStyleLbl="node1" presStyleIdx="4" presStyleCnt="6">
        <dgm:presLayoutVars>
          <dgm:bulletEnabled val="1"/>
        </dgm:presLayoutVars>
      </dgm:prSet>
      <dgm:spPr/>
    </dgm:pt>
    <dgm:pt modelId="{41C38FA9-27B5-4BFB-9584-EC21DF8A6D9E}" type="pres">
      <dgm:prSet presAssocID="{16B74147-5A0A-4F5F-9F9C-4565025BFB25}" presName="sibTrans" presStyleCnt="0"/>
      <dgm:spPr/>
    </dgm:pt>
    <dgm:pt modelId="{731FCDF1-A47D-42C6-9040-A7E0E737B957}" type="pres">
      <dgm:prSet presAssocID="{FF388894-CC5D-468B-B0B1-65D67B70FA70}" presName="node" presStyleLbl="node1" presStyleIdx="5" presStyleCnt="6">
        <dgm:presLayoutVars>
          <dgm:bulletEnabled val="1"/>
        </dgm:presLayoutVars>
      </dgm:prSet>
      <dgm:spPr/>
    </dgm:pt>
  </dgm:ptLst>
  <dgm:cxnLst>
    <dgm:cxn modelId="{E6A71904-ABAC-4CDB-9DD2-615FE2795175}" type="presOf" srcId="{04600CB3-10EB-451A-AD69-20822D97EE0D}" destId="{1CB27656-26B4-40B2-AD03-C0D53E5FC395}" srcOrd="0" destOrd="0" presId="urn:microsoft.com/office/officeart/2005/8/layout/default#10"/>
    <dgm:cxn modelId="{9566EE10-937A-4342-9841-1E827C891D40}" srcId="{EB6A4C0A-0108-4283-BEE1-28C0DB0D269F}" destId="{04600CB3-10EB-451A-AD69-20822D97EE0D}" srcOrd="1" destOrd="0" parTransId="{0D31B04F-B958-47DC-AEFB-259BA21993F2}" sibTransId="{191E9509-E300-475C-B182-295CF5D015DA}"/>
    <dgm:cxn modelId="{C503BB1F-3059-4707-AFBC-4A737C481D30}" srcId="{EB6A4C0A-0108-4283-BEE1-28C0DB0D269F}" destId="{D4B7FE74-56CD-47D8-A19F-C871AA9AAEE9}" srcOrd="4" destOrd="0" parTransId="{2068F595-5E65-4BF7-A4AC-AD44C50C1865}" sibTransId="{16B74147-5A0A-4F5F-9F9C-4565025BFB25}"/>
    <dgm:cxn modelId="{467FE336-2BC5-4036-B497-4A298E8DD570}" type="presOf" srcId="{FF388894-CC5D-468B-B0B1-65D67B70FA70}" destId="{731FCDF1-A47D-42C6-9040-A7E0E737B957}" srcOrd="0" destOrd="0" presId="urn:microsoft.com/office/officeart/2005/8/layout/default#10"/>
    <dgm:cxn modelId="{3CC48739-6269-473A-8CEF-9E64AF3730AB}" srcId="{EB6A4C0A-0108-4283-BEE1-28C0DB0D269F}" destId="{812B1545-DB98-4CF8-B25C-4011AFA472AF}" srcOrd="0" destOrd="0" parTransId="{6FA80DEF-2166-4898-A43B-F95204454961}" sibTransId="{8B72EAB8-009F-4D08-BA09-0DB4D99D4BC2}"/>
    <dgm:cxn modelId="{4A07B441-2615-4D7D-90A5-C192474DAD97}" type="presOf" srcId="{B410266E-FA4F-4362-8119-BD3B307A08BF}" destId="{837070D1-4D3B-4592-8930-49DE7FAF3B75}" srcOrd="0" destOrd="0" presId="urn:microsoft.com/office/officeart/2005/8/layout/default#10"/>
    <dgm:cxn modelId="{38829F66-A4E3-485D-AFF4-511704A8AB3C}" type="presOf" srcId="{812B1545-DB98-4CF8-B25C-4011AFA472AF}" destId="{1249AC92-E12A-4599-A79F-31873DFFABDD}" srcOrd="0" destOrd="0" presId="urn:microsoft.com/office/officeart/2005/8/layout/default#10"/>
    <dgm:cxn modelId="{03E8DC4C-B21A-4130-848C-9B82AEE7D156}" srcId="{EB6A4C0A-0108-4283-BEE1-28C0DB0D269F}" destId="{1890E26C-FC2F-43F1-BA73-25BCD2F7F6EE}" srcOrd="2" destOrd="0" parTransId="{002BB619-17A0-4FCF-8DCD-4135C14A8D16}" sibTransId="{36E45A06-09DF-4654-B1D8-A6DF57F1D5C1}"/>
    <dgm:cxn modelId="{CB9A6996-4735-414C-A9F3-B2B598F2AAD6}" type="presOf" srcId="{1890E26C-FC2F-43F1-BA73-25BCD2F7F6EE}" destId="{77F9EC2A-11B3-412B-A859-7785827828D2}" srcOrd="0" destOrd="0" presId="urn:microsoft.com/office/officeart/2005/8/layout/default#10"/>
    <dgm:cxn modelId="{EC6FE6A6-8F15-4269-A20E-C4193A08039D}" type="presOf" srcId="{EB6A4C0A-0108-4283-BEE1-28C0DB0D269F}" destId="{4028A022-E5A1-4A65-9AF5-E79B57B6117F}" srcOrd="0" destOrd="0" presId="urn:microsoft.com/office/officeart/2005/8/layout/default#10"/>
    <dgm:cxn modelId="{A3F4ECC1-35A2-4E87-B543-53D619D26362}" type="presOf" srcId="{D4B7FE74-56CD-47D8-A19F-C871AA9AAEE9}" destId="{DF4F22F8-1F0B-4955-A873-0E9A38B3CD0B}" srcOrd="0" destOrd="0" presId="urn:microsoft.com/office/officeart/2005/8/layout/default#10"/>
    <dgm:cxn modelId="{ECFD0ED0-1FAF-4206-8B1C-B59FA69AE819}" srcId="{EB6A4C0A-0108-4283-BEE1-28C0DB0D269F}" destId="{FF388894-CC5D-468B-B0B1-65D67B70FA70}" srcOrd="5" destOrd="0" parTransId="{2B46E60E-5311-4898-88EF-7F2D9682F15B}" sibTransId="{F929980A-4EE4-4014-8835-0024FAF6FFDC}"/>
    <dgm:cxn modelId="{EF812FE4-7623-46F3-8AC3-CF2C7A42F548}" srcId="{EB6A4C0A-0108-4283-BEE1-28C0DB0D269F}" destId="{B410266E-FA4F-4362-8119-BD3B307A08BF}" srcOrd="3" destOrd="0" parTransId="{4C421A6B-7324-4F12-A115-5105B9DC82A7}" sibTransId="{33185C55-B6E6-4521-B0DE-ADF7E25C3F14}"/>
    <dgm:cxn modelId="{3A8A704B-96B0-40E2-9936-1EE602A6F38F}" type="presParOf" srcId="{4028A022-E5A1-4A65-9AF5-E79B57B6117F}" destId="{1249AC92-E12A-4599-A79F-31873DFFABDD}" srcOrd="0" destOrd="0" presId="urn:microsoft.com/office/officeart/2005/8/layout/default#10"/>
    <dgm:cxn modelId="{4845E6AB-C607-4E2D-BF3B-2F9A2DA6FB5C}" type="presParOf" srcId="{4028A022-E5A1-4A65-9AF5-E79B57B6117F}" destId="{2971ADEA-04DA-4318-B112-13D9D7E4D389}" srcOrd="1" destOrd="0" presId="urn:microsoft.com/office/officeart/2005/8/layout/default#10"/>
    <dgm:cxn modelId="{BD0BC59B-5C91-435D-8B98-AA05FAC37103}" type="presParOf" srcId="{4028A022-E5A1-4A65-9AF5-E79B57B6117F}" destId="{1CB27656-26B4-40B2-AD03-C0D53E5FC395}" srcOrd="2" destOrd="0" presId="urn:microsoft.com/office/officeart/2005/8/layout/default#10"/>
    <dgm:cxn modelId="{2C598EA3-8101-4FE7-A658-7F61DCD939E7}" type="presParOf" srcId="{4028A022-E5A1-4A65-9AF5-E79B57B6117F}" destId="{554AA5E5-3C6A-4450-8497-C9A3785D6993}" srcOrd="3" destOrd="0" presId="urn:microsoft.com/office/officeart/2005/8/layout/default#10"/>
    <dgm:cxn modelId="{9E1B4801-094A-4BC8-B391-8C67B99B97CF}" type="presParOf" srcId="{4028A022-E5A1-4A65-9AF5-E79B57B6117F}" destId="{77F9EC2A-11B3-412B-A859-7785827828D2}" srcOrd="4" destOrd="0" presId="urn:microsoft.com/office/officeart/2005/8/layout/default#10"/>
    <dgm:cxn modelId="{655F79C5-6CB0-4578-9C68-71949A62AAD7}" type="presParOf" srcId="{4028A022-E5A1-4A65-9AF5-E79B57B6117F}" destId="{61D98C71-3FEF-4F52-9CA5-D3E8A7C309CA}" srcOrd="5" destOrd="0" presId="urn:microsoft.com/office/officeart/2005/8/layout/default#10"/>
    <dgm:cxn modelId="{F242947E-2654-4866-A36D-525AF07B290A}" type="presParOf" srcId="{4028A022-E5A1-4A65-9AF5-E79B57B6117F}" destId="{837070D1-4D3B-4592-8930-49DE7FAF3B75}" srcOrd="6" destOrd="0" presId="urn:microsoft.com/office/officeart/2005/8/layout/default#10"/>
    <dgm:cxn modelId="{A896FD7B-2EB7-4843-8A92-DACC5F2540B8}" type="presParOf" srcId="{4028A022-E5A1-4A65-9AF5-E79B57B6117F}" destId="{2C87D528-611F-4B95-8B4C-03E331952310}" srcOrd="7" destOrd="0" presId="urn:microsoft.com/office/officeart/2005/8/layout/default#10"/>
    <dgm:cxn modelId="{C80F25BC-FCC1-4B7F-A250-6400A2A54504}" type="presParOf" srcId="{4028A022-E5A1-4A65-9AF5-E79B57B6117F}" destId="{DF4F22F8-1F0B-4955-A873-0E9A38B3CD0B}" srcOrd="8" destOrd="0" presId="urn:microsoft.com/office/officeart/2005/8/layout/default#10"/>
    <dgm:cxn modelId="{25D89761-22D2-49AA-9FB7-F1B30C6F4838}" type="presParOf" srcId="{4028A022-E5A1-4A65-9AF5-E79B57B6117F}" destId="{41C38FA9-27B5-4BFB-9584-EC21DF8A6D9E}" srcOrd="9" destOrd="0" presId="urn:microsoft.com/office/officeart/2005/8/layout/default#10"/>
    <dgm:cxn modelId="{2CCED439-4857-4E91-BF66-C4C72BA9C5D4}" type="presParOf" srcId="{4028A022-E5A1-4A65-9AF5-E79B57B6117F}" destId="{731FCDF1-A47D-42C6-9040-A7E0E737B957}" srcOrd="10" destOrd="0" presId="urn:microsoft.com/office/officeart/2005/8/layout/default#10"/>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F4BEAB-CA51-4138-BB0B-3F5DDB238A4C}" type="doc">
      <dgm:prSet loTypeId="urn:microsoft.com/office/officeart/2005/8/layout/default#11" loCatId="list" qsTypeId="urn:microsoft.com/office/officeart/2005/8/quickstyle/simple1" qsCatId="simple" csTypeId="urn:microsoft.com/office/officeart/2005/8/colors/accent1_2" csCatId="accent1" phldr="1"/>
      <dgm:spPr/>
      <dgm:t>
        <a:bodyPr/>
        <a:lstStyle/>
        <a:p>
          <a:endParaRPr lang="en-US"/>
        </a:p>
      </dgm:t>
    </dgm:pt>
    <dgm:pt modelId="{3B02352B-A8E9-4B16-88CF-AAE77DAE02AF}">
      <dgm:prSet phldrT="[Text]" custT="1"/>
      <dgm:spPr>
        <a:solidFill>
          <a:schemeClr val="accent2">
            <a:lumMod val="40000"/>
            <a:lumOff val="60000"/>
          </a:schemeClr>
        </a:solidFill>
      </dgm:spPr>
      <dgm:t>
        <a:bodyPr/>
        <a:lstStyle/>
        <a:p>
          <a:r>
            <a:rPr lang="fr-FR" sz="2200" dirty="0">
              <a:solidFill>
                <a:schemeClr val="tx1"/>
              </a:solidFill>
              <a:latin typeface="Arial" panose="020B0604020202020204" pitchFamily="34" charset="0"/>
              <a:cs typeface="Arial" panose="020B0604020202020204" pitchFamily="34" charset="0"/>
            </a:rPr>
            <a:t>Internet Message Access Protocol (IMAP)</a:t>
          </a:r>
          <a:endParaRPr lang="en-US" sz="2200" dirty="0">
            <a:solidFill>
              <a:schemeClr val="tx1"/>
            </a:solidFill>
            <a:latin typeface="Arial" panose="020B0604020202020204" pitchFamily="34" charset="0"/>
            <a:cs typeface="Arial" panose="020B0604020202020204" pitchFamily="34" charset="0"/>
          </a:endParaRPr>
        </a:p>
      </dgm:t>
    </dgm:pt>
    <dgm:pt modelId="{43BC2F1D-F8C2-48BB-80B3-065A538ED313}" type="parTrans" cxnId="{E58736B0-D20B-40BC-93A5-1AE6D6FFA2D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40BF4140-9F15-4FB9-A98E-671FDD90C8BA}" type="sibTrans" cxnId="{E58736B0-D20B-40BC-93A5-1AE6D6FFA2D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ED106579-2B74-4D3B-B5A3-C373CD76270E}">
      <dgm:prSet custT="1"/>
      <dgm:spPr>
        <a:solidFill>
          <a:schemeClr val="accent2">
            <a:lumMod val="40000"/>
            <a:lumOff val="60000"/>
          </a:schemeClr>
        </a:solidFill>
      </dgm:spPr>
      <dgm:t>
        <a:bodyPr/>
        <a:lstStyle/>
        <a:p>
          <a:r>
            <a:rPr lang="en-US" sz="2200" dirty="0">
              <a:solidFill>
                <a:schemeClr val="tx1"/>
              </a:solidFill>
              <a:latin typeface="Arial" panose="020B0604020202020204" pitchFamily="34" charset="0"/>
              <a:cs typeface="Arial" panose="020B0604020202020204" pitchFamily="34" charset="0"/>
            </a:rPr>
            <a:t>Secure Shell (SSH)</a:t>
          </a:r>
        </a:p>
      </dgm:t>
    </dgm:pt>
    <dgm:pt modelId="{B185DB4E-E2B6-41A3-99AA-91A9632E1662}" type="parTrans" cxnId="{15C6B83D-20BA-4013-A335-BB9DC80F4A2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D51DCE42-D00E-4531-82E9-0FD53960F04F}" type="sibTrans" cxnId="{15C6B83D-20BA-4013-A335-BB9DC80F4A2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F7C94FA-DE0F-4FE9-8C92-EBE82C6C3D15}">
      <dgm:prSet custT="1"/>
      <dgm:spPr>
        <a:solidFill>
          <a:schemeClr val="accent2">
            <a:lumMod val="40000"/>
            <a:lumOff val="60000"/>
          </a:schemeClr>
        </a:solidFill>
      </dgm:spPr>
      <dgm:t>
        <a:bodyPr/>
        <a:lstStyle/>
        <a:p>
          <a:r>
            <a:rPr lang="en-US" sz="2200" dirty="0">
              <a:solidFill>
                <a:schemeClr val="tx1"/>
              </a:solidFill>
              <a:latin typeface="Arial" panose="020B0604020202020204" pitchFamily="34" charset="0"/>
              <a:cs typeface="Arial" panose="020B0604020202020204" pitchFamily="34" charset="0"/>
            </a:rPr>
            <a:t>Secure Sockets Layer (SSL)</a:t>
          </a:r>
        </a:p>
      </dgm:t>
    </dgm:pt>
    <dgm:pt modelId="{EF301A7E-9B3D-4CC6-8E14-85A0FBA4E420}" type="parTrans" cxnId="{8C912E3C-CBA4-4356-97A9-135503CE367A}">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90E92A61-0B55-4FE4-8FD5-935E472B210B}" type="sibTrans" cxnId="{8C912E3C-CBA4-4356-97A9-135503CE367A}">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F41537C6-635F-4AC8-9614-0FAC75ABF44F}">
      <dgm:prSet custT="1"/>
      <dgm:spPr>
        <a:solidFill>
          <a:schemeClr val="accent2">
            <a:lumMod val="40000"/>
            <a:lumOff val="60000"/>
          </a:schemeClr>
        </a:solidFill>
      </dgm:spPr>
      <dgm:t>
        <a:bodyPr/>
        <a:lstStyle/>
        <a:p>
          <a:r>
            <a:rPr lang="en-US" sz="2200" dirty="0">
              <a:solidFill>
                <a:schemeClr val="tx1"/>
              </a:solidFill>
              <a:latin typeface="Arial" panose="020B0604020202020204" pitchFamily="34" charset="0"/>
              <a:cs typeface="Arial" panose="020B0604020202020204" pitchFamily="34" charset="0"/>
            </a:rPr>
            <a:t>Transport Layer Security (TLS)</a:t>
          </a:r>
        </a:p>
      </dgm:t>
    </dgm:pt>
    <dgm:pt modelId="{68812567-4353-4B39-BB39-0476D313D984}" type="parTrans" cxnId="{0BE4855E-2225-4CAA-8775-A3837003B28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A0B64CB-9CD1-44AD-839C-B4D35AD0DFF8}" type="sibTrans" cxnId="{0BE4855E-2225-4CAA-8775-A3837003B28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B88C3C78-B9DC-47A5-8DBB-E55DFCD438D2}" type="pres">
      <dgm:prSet presAssocID="{C0F4BEAB-CA51-4138-BB0B-3F5DDB238A4C}" presName="diagram" presStyleCnt="0">
        <dgm:presLayoutVars>
          <dgm:dir/>
          <dgm:resizeHandles val="exact"/>
        </dgm:presLayoutVars>
      </dgm:prSet>
      <dgm:spPr/>
    </dgm:pt>
    <dgm:pt modelId="{7D689F8B-CEF7-40EE-A28D-5EF5436730A9}" type="pres">
      <dgm:prSet presAssocID="{3B02352B-A8E9-4B16-88CF-AAE77DAE02AF}" presName="node" presStyleLbl="node1" presStyleIdx="0" presStyleCnt="4" custLinFactNeighborY="-111">
        <dgm:presLayoutVars>
          <dgm:bulletEnabled val="1"/>
        </dgm:presLayoutVars>
      </dgm:prSet>
      <dgm:spPr/>
    </dgm:pt>
    <dgm:pt modelId="{6C5C1C07-26E6-4DC3-AFC7-2F554A8017AB}" type="pres">
      <dgm:prSet presAssocID="{40BF4140-9F15-4FB9-A98E-671FDD90C8BA}" presName="sibTrans" presStyleCnt="0"/>
      <dgm:spPr/>
    </dgm:pt>
    <dgm:pt modelId="{596D263B-168E-4E29-9521-725CD467A4E7}" type="pres">
      <dgm:prSet presAssocID="{ED106579-2B74-4D3B-B5A3-C373CD76270E}" presName="node" presStyleLbl="node1" presStyleIdx="1" presStyleCnt="4" custLinFactNeighborY="-111">
        <dgm:presLayoutVars>
          <dgm:bulletEnabled val="1"/>
        </dgm:presLayoutVars>
      </dgm:prSet>
      <dgm:spPr/>
    </dgm:pt>
    <dgm:pt modelId="{34C6D4C6-5B10-434A-914A-1562534ACF88}" type="pres">
      <dgm:prSet presAssocID="{D51DCE42-D00E-4531-82E9-0FD53960F04F}" presName="sibTrans" presStyleCnt="0"/>
      <dgm:spPr/>
    </dgm:pt>
    <dgm:pt modelId="{7AFB4F07-0980-4D00-B17E-E6283483C5DA}" type="pres">
      <dgm:prSet presAssocID="{5F7C94FA-DE0F-4FE9-8C92-EBE82C6C3D15}" presName="node" presStyleLbl="node1" presStyleIdx="2" presStyleCnt="4">
        <dgm:presLayoutVars>
          <dgm:bulletEnabled val="1"/>
        </dgm:presLayoutVars>
      </dgm:prSet>
      <dgm:spPr/>
    </dgm:pt>
    <dgm:pt modelId="{6CE41424-480E-41CB-96E1-A6D5105F1CDF}" type="pres">
      <dgm:prSet presAssocID="{90E92A61-0B55-4FE4-8FD5-935E472B210B}" presName="sibTrans" presStyleCnt="0"/>
      <dgm:spPr/>
    </dgm:pt>
    <dgm:pt modelId="{400878B6-0B70-498F-B69C-47828677795E}" type="pres">
      <dgm:prSet presAssocID="{F41537C6-635F-4AC8-9614-0FAC75ABF44F}" presName="node" presStyleLbl="node1" presStyleIdx="3" presStyleCnt="4">
        <dgm:presLayoutVars>
          <dgm:bulletEnabled val="1"/>
        </dgm:presLayoutVars>
      </dgm:prSet>
      <dgm:spPr/>
    </dgm:pt>
  </dgm:ptLst>
  <dgm:cxnLst>
    <dgm:cxn modelId="{535F0B05-2BEB-4D8D-A953-6FB75BECF097}" type="presOf" srcId="{5F7C94FA-DE0F-4FE9-8C92-EBE82C6C3D15}" destId="{7AFB4F07-0980-4D00-B17E-E6283483C5DA}" srcOrd="0" destOrd="0" presId="urn:microsoft.com/office/officeart/2005/8/layout/default#11"/>
    <dgm:cxn modelId="{E31D692C-D2C8-4C63-818E-40E2B2D60B0D}" type="presOf" srcId="{F41537C6-635F-4AC8-9614-0FAC75ABF44F}" destId="{400878B6-0B70-498F-B69C-47828677795E}" srcOrd="0" destOrd="0" presId="urn:microsoft.com/office/officeart/2005/8/layout/default#11"/>
    <dgm:cxn modelId="{8C912E3C-CBA4-4356-97A9-135503CE367A}" srcId="{C0F4BEAB-CA51-4138-BB0B-3F5DDB238A4C}" destId="{5F7C94FA-DE0F-4FE9-8C92-EBE82C6C3D15}" srcOrd="2" destOrd="0" parTransId="{EF301A7E-9B3D-4CC6-8E14-85A0FBA4E420}" sibTransId="{90E92A61-0B55-4FE4-8FD5-935E472B210B}"/>
    <dgm:cxn modelId="{15C6B83D-20BA-4013-A335-BB9DC80F4A22}" srcId="{C0F4BEAB-CA51-4138-BB0B-3F5DDB238A4C}" destId="{ED106579-2B74-4D3B-B5A3-C373CD76270E}" srcOrd="1" destOrd="0" parTransId="{B185DB4E-E2B6-41A3-99AA-91A9632E1662}" sibTransId="{D51DCE42-D00E-4531-82E9-0FD53960F04F}"/>
    <dgm:cxn modelId="{0BE4855E-2225-4CAA-8775-A3837003B286}" srcId="{C0F4BEAB-CA51-4138-BB0B-3F5DDB238A4C}" destId="{F41537C6-635F-4AC8-9614-0FAC75ABF44F}" srcOrd="3" destOrd="0" parTransId="{68812567-4353-4B39-BB39-0476D313D984}" sibTransId="{3A0B64CB-9CD1-44AD-839C-B4D35AD0DFF8}"/>
    <dgm:cxn modelId="{EFC8838F-7B3D-4689-A660-49628BF681E6}" type="presOf" srcId="{C0F4BEAB-CA51-4138-BB0B-3F5DDB238A4C}" destId="{B88C3C78-B9DC-47A5-8DBB-E55DFCD438D2}" srcOrd="0" destOrd="0" presId="urn:microsoft.com/office/officeart/2005/8/layout/default#11"/>
    <dgm:cxn modelId="{71ADE7A2-3F22-47B6-B4CA-1DFE3A6C0902}" type="presOf" srcId="{ED106579-2B74-4D3B-B5A3-C373CD76270E}" destId="{596D263B-168E-4E29-9521-725CD467A4E7}" srcOrd="0" destOrd="0" presId="urn:microsoft.com/office/officeart/2005/8/layout/default#11"/>
    <dgm:cxn modelId="{E58736B0-D20B-40BC-93A5-1AE6D6FFA2DD}" srcId="{C0F4BEAB-CA51-4138-BB0B-3F5DDB238A4C}" destId="{3B02352B-A8E9-4B16-88CF-AAE77DAE02AF}" srcOrd="0" destOrd="0" parTransId="{43BC2F1D-F8C2-48BB-80B3-065A538ED313}" sibTransId="{40BF4140-9F15-4FB9-A98E-671FDD90C8BA}"/>
    <dgm:cxn modelId="{5D352CB7-0FF5-4D0D-8963-3A45E999098D}" type="presOf" srcId="{3B02352B-A8E9-4B16-88CF-AAE77DAE02AF}" destId="{7D689F8B-CEF7-40EE-A28D-5EF5436730A9}" srcOrd="0" destOrd="0" presId="urn:microsoft.com/office/officeart/2005/8/layout/default#11"/>
    <dgm:cxn modelId="{0989DEB2-DF7B-4838-A4D8-7F9BA6593436}" type="presParOf" srcId="{B88C3C78-B9DC-47A5-8DBB-E55DFCD438D2}" destId="{7D689F8B-CEF7-40EE-A28D-5EF5436730A9}" srcOrd="0" destOrd="0" presId="urn:microsoft.com/office/officeart/2005/8/layout/default#11"/>
    <dgm:cxn modelId="{FCDCF38A-851F-46A2-8854-07EE1EAF9299}" type="presParOf" srcId="{B88C3C78-B9DC-47A5-8DBB-E55DFCD438D2}" destId="{6C5C1C07-26E6-4DC3-AFC7-2F554A8017AB}" srcOrd="1" destOrd="0" presId="urn:microsoft.com/office/officeart/2005/8/layout/default#11"/>
    <dgm:cxn modelId="{1C5143F7-AF76-47E3-91A4-E57C1108F70E}" type="presParOf" srcId="{B88C3C78-B9DC-47A5-8DBB-E55DFCD438D2}" destId="{596D263B-168E-4E29-9521-725CD467A4E7}" srcOrd="2" destOrd="0" presId="urn:microsoft.com/office/officeart/2005/8/layout/default#11"/>
    <dgm:cxn modelId="{BFAA9D6F-9158-44F4-8238-C335DA505CBF}" type="presParOf" srcId="{B88C3C78-B9DC-47A5-8DBB-E55DFCD438D2}" destId="{34C6D4C6-5B10-434A-914A-1562534ACF88}" srcOrd="3" destOrd="0" presId="urn:microsoft.com/office/officeart/2005/8/layout/default#11"/>
    <dgm:cxn modelId="{D8B3C810-C6B6-4DCA-AA59-EC36E177E9A7}" type="presParOf" srcId="{B88C3C78-B9DC-47A5-8DBB-E55DFCD438D2}" destId="{7AFB4F07-0980-4D00-B17E-E6283483C5DA}" srcOrd="4" destOrd="0" presId="urn:microsoft.com/office/officeart/2005/8/layout/default#11"/>
    <dgm:cxn modelId="{8BADD92E-27DE-43CF-80A3-95FF7725A46E}" type="presParOf" srcId="{B88C3C78-B9DC-47A5-8DBB-E55DFCD438D2}" destId="{6CE41424-480E-41CB-96E1-A6D5105F1CDF}" srcOrd="5" destOrd="0" presId="urn:microsoft.com/office/officeart/2005/8/layout/default#11"/>
    <dgm:cxn modelId="{4DA54C46-8941-4A4D-A6B6-EFE0DE51C7EE}" type="presParOf" srcId="{B88C3C78-B9DC-47A5-8DBB-E55DFCD438D2}" destId="{400878B6-0B70-498F-B69C-47828677795E}" srcOrd="6" destOrd="0" presId="urn:microsoft.com/office/officeart/2005/8/layout/default#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6797E9-FD3B-4E7D-8FA0-062B0331F9DD}" type="doc">
      <dgm:prSet loTypeId="urn:microsoft.com/office/officeart/2005/8/layout/default#12" loCatId="list" qsTypeId="urn:microsoft.com/office/officeart/2005/8/quickstyle/simple1" qsCatId="simple" csTypeId="urn:microsoft.com/office/officeart/2005/8/colors/accent1_2" csCatId="accent1" phldr="1"/>
      <dgm:spPr/>
      <dgm:t>
        <a:bodyPr/>
        <a:lstStyle/>
        <a:p>
          <a:endParaRPr lang="en-US"/>
        </a:p>
      </dgm:t>
    </dgm:pt>
    <dgm:pt modelId="{127390B1-FCF5-4C9B-BB24-7F1E2E8AB042}">
      <dgm:prSet phldrT="[Text]" custT="1"/>
      <dgm:spPr/>
      <dgm:t>
        <a:bodyPr/>
        <a:lstStyle/>
        <a:p>
          <a:r>
            <a:rPr lang="en-US" sz="1900" dirty="0">
              <a:solidFill>
                <a:schemeClr val="tx1"/>
              </a:solidFill>
              <a:latin typeface="Arial" panose="020B0604020202020204" pitchFamily="34" charset="0"/>
              <a:cs typeface="Arial" panose="020B0604020202020204" pitchFamily="34" charset="0"/>
            </a:rPr>
            <a:t>Dynamic Host Configuration Protocol (DHCP)</a:t>
          </a:r>
        </a:p>
      </dgm:t>
    </dgm:pt>
    <dgm:pt modelId="{833F2A8E-086D-459D-8E84-2DBDDD5A9382}" type="parTrans" cxnId="{09A26325-A9A9-45C8-9790-209338AA7604}">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CEEE89D4-4C09-4E10-8BBE-059CDE81E7B5}" type="sibTrans" cxnId="{09A26325-A9A9-45C8-9790-209338AA7604}">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30F05FF1-0C6D-49B7-A259-3068890A80B0}">
      <dgm:prSet custT="1"/>
      <dgm:spPr/>
      <dgm:t>
        <a:bodyPr/>
        <a:lstStyle/>
        <a:p>
          <a:r>
            <a:rPr lang="en-US" sz="1900" dirty="0">
              <a:solidFill>
                <a:schemeClr val="tx1"/>
              </a:solidFill>
              <a:latin typeface="Arial" panose="020B0604020202020204" pitchFamily="34" charset="0"/>
              <a:cs typeface="Arial" panose="020B0604020202020204" pitchFamily="34" charset="0"/>
            </a:rPr>
            <a:t>File Transfer Protocol (FTP)</a:t>
          </a:r>
        </a:p>
      </dgm:t>
    </dgm:pt>
    <dgm:pt modelId="{05518EE2-05AB-4E27-90E1-420BD7A0D36D}" type="parTrans" cxnId="{C2E135E6-7CA5-410F-96AB-EEDCAD70E9E8}">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234EA634-89E3-4E32-8CCF-8AEF1449FB21}" type="sibTrans" cxnId="{C2E135E6-7CA5-410F-96AB-EEDCAD70E9E8}">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EB4E0596-19D7-47D9-82A5-7CC7BA2E23A5}">
      <dgm:prSet custT="1"/>
      <dgm:spPr/>
      <dgm:t>
        <a:bodyPr/>
        <a:lstStyle/>
        <a:p>
          <a:r>
            <a:rPr lang="en-US" sz="1900" dirty="0">
              <a:solidFill>
                <a:schemeClr val="tx1"/>
              </a:solidFill>
              <a:latin typeface="Arial" panose="020B0604020202020204" pitchFamily="34" charset="0"/>
              <a:cs typeface="Arial" panose="020B0604020202020204" pitchFamily="34" charset="0"/>
            </a:rPr>
            <a:t>Hypertext Transport Protocol (HTTP)</a:t>
          </a:r>
        </a:p>
      </dgm:t>
    </dgm:pt>
    <dgm:pt modelId="{89FA84DB-B6F8-4E12-B998-775E9726D5F0}" type="parTrans" cxnId="{B0127D1F-65F1-48F9-B0E3-275D616070AF}">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4F9BA461-052D-4E1D-970A-49A2DA7B2F7A}" type="sibTrans" cxnId="{B0127D1F-65F1-48F9-B0E3-275D616070AF}">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E49D0AB9-29A4-432E-9197-3C64848A048D}">
      <dgm:prSet custT="1"/>
      <dgm:spPr/>
      <dgm:t>
        <a:bodyPr/>
        <a:lstStyle/>
        <a:p>
          <a:r>
            <a:rPr lang="en-US" sz="1900" dirty="0">
              <a:solidFill>
                <a:schemeClr val="tx1"/>
              </a:solidFill>
              <a:latin typeface="Arial" panose="020B0604020202020204" pitchFamily="34" charset="0"/>
              <a:cs typeface="Arial" panose="020B0604020202020204" pitchFamily="34" charset="0"/>
            </a:rPr>
            <a:t>Network File System (NFS)</a:t>
          </a:r>
        </a:p>
      </dgm:t>
    </dgm:pt>
    <dgm:pt modelId="{90DD8AB8-CEE0-4F50-9339-D915DEECA3FD}" type="parTrans" cxnId="{AEB06E59-72CE-468C-A2AE-45DFE298F716}">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E0629307-61D5-4532-B3FF-051DFCD3C2E4}" type="sibTrans" cxnId="{AEB06E59-72CE-468C-A2AE-45DFE298F716}">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8473E547-6881-48E5-B7FD-0C3B5EEDCDA9}">
      <dgm:prSet custT="1"/>
      <dgm:spPr/>
      <dgm:t>
        <a:bodyPr/>
        <a:lstStyle/>
        <a:p>
          <a:r>
            <a:rPr lang="en-US" sz="1900" dirty="0">
              <a:solidFill>
                <a:schemeClr val="tx1"/>
              </a:solidFill>
              <a:latin typeface="Arial" panose="020B0604020202020204" pitchFamily="34" charset="0"/>
              <a:cs typeface="Arial" panose="020B0604020202020204" pitchFamily="34" charset="0"/>
            </a:rPr>
            <a:t>Real-Time Transport Protocol (RTP)</a:t>
          </a:r>
        </a:p>
      </dgm:t>
    </dgm:pt>
    <dgm:pt modelId="{17F99B45-8A8C-4B8C-841C-B4038C446F92}" type="parTrans" cxnId="{6FF043A4-EFBD-4E8F-AA01-DC6DC1843833}">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C026F24E-BF5E-4234-86E8-20689F913941}" type="sibTrans" cxnId="{6FF043A4-EFBD-4E8F-AA01-DC6DC1843833}">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F22EEEAB-E4EF-43CC-A2F3-F494BE880AD2}">
      <dgm:prSet custT="1"/>
      <dgm:spPr/>
      <dgm:t>
        <a:bodyPr/>
        <a:lstStyle/>
        <a:p>
          <a:r>
            <a:rPr lang="en-US" sz="1900" dirty="0">
              <a:solidFill>
                <a:schemeClr val="tx1"/>
              </a:solidFill>
              <a:latin typeface="Arial" panose="020B0604020202020204" pitchFamily="34" charset="0"/>
              <a:cs typeface="Arial" panose="020B0604020202020204" pitchFamily="34" charset="0"/>
            </a:rPr>
            <a:t>Session Initiation Protocol (SIP)</a:t>
          </a:r>
        </a:p>
      </dgm:t>
    </dgm:pt>
    <dgm:pt modelId="{87269C7A-58B0-408C-9103-F9FDC0C59BD9}" type="parTrans" cxnId="{C49094FC-C439-4551-ACD6-0D4232F752F7}">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18CF872A-8019-476A-90A9-05613122A055}" type="sibTrans" cxnId="{C49094FC-C439-4551-ACD6-0D4232F752F7}">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C24CCA15-6BCF-4830-A626-DA588D3ADAF8}">
      <dgm:prSet custT="1"/>
      <dgm:spPr/>
      <dgm:t>
        <a:bodyPr/>
        <a:lstStyle/>
        <a:p>
          <a:r>
            <a:rPr lang="pt-BR" sz="1900">
              <a:solidFill>
                <a:schemeClr val="tx1"/>
              </a:solidFill>
              <a:latin typeface="Arial" panose="020B0604020202020204" pitchFamily="34" charset="0"/>
              <a:cs typeface="Arial" panose="020B0604020202020204" pitchFamily="34" charset="0"/>
            </a:rPr>
            <a:t>Simple Mail Transfer Protocol (SMTP)</a:t>
          </a:r>
          <a:endParaRPr lang="en-US" sz="1900" dirty="0">
            <a:solidFill>
              <a:schemeClr val="tx1"/>
            </a:solidFill>
            <a:latin typeface="Arial" panose="020B0604020202020204" pitchFamily="34" charset="0"/>
            <a:cs typeface="Arial" panose="020B0604020202020204" pitchFamily="34" charset="0"/>
          </a:endParaRPr>
        </a:p>
      </dgm:t>
    </dgm:pt>
    <dgm:pt modelId="{A578E315-B579-48F3-A295-E6297813E01A}" type="parTrans" cxnId="{0689334E-6989-41F8-960F-E2C73BF1BA1E}">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9B05B1E0-3087-4F63-BAA6-A65FB96D1616}" type="sibTrans" cxnId="{0689334E-6989-41F8-960F-E2C73BF1BA1E}">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378398B5-F9F0-4A00-B765-D6E26A6548E8}">
      <dgm:prSet custT="1"/>
      <dgm:spPr/>
      <dgm:t>
        <a:bodyPr/>
        <a:lstStyle/>
        <a:p>
          <a:r>
            <a:rPr lang="en-US" sz="1900" dirty="0">
              <a:solidFill>
                <a:schemeClr val="tx1"/>
              </a:solidFill>
              <a:latin typeface="Arial" panose="020B0604020202020204" pitchFamily="34" charset="0"/>
              <a:cs typeface="Arial" panose="020B0604020202020204" pitchFamily="34" charset="0"/>
            </a:rPr>
            <a:t>Simple Network Management Protocol (SNMP)</a:t>
          </a:r>
        </a:p>
      </dgm:t>
    </dgm:pt>
    <dgm:pt modelId="{28003C1B-D0E6-486F-88EF-DBCFFA8F48A9}" type="parTrans" cxnId="{C7FC6936-2A55-42FF-8531-E2A3174F11D6}">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A2764DFF-05BE-438F-B70A-A183365A4E46}" type="sibTrans" cxnId="{C7FC6936-2A55-42FF-8531-E2A3174F11D6}">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4B80BD30-9677-48CC-9641-ED8E86947E37}">
      <dgm:prSet custT="1"/>
      <dgm:spPr/>
      <dgm:t>
        <a:bodyPr/>
        <a:lstStyle/>
        <a:p>
          <a:r>
            <a:rPr lang="en-US" sz="1900" dirty="0">
              <a:solidFill>
                <a:schemeClr val="tx1"/>
              </a:solidFill>
              <a:latin typeface="Arial" panose="020B0604020202020204" pitchFamily="34" charset="0"/>
              <a:cs typeface="Arial" panose="020B0604020202020204" pitchFamily="34" charset="0"/>
            </a:rPr>
            <a:t>Telnet</a:t>
          </a:r>
        </a:p>
      </dgm:t>
    </dgm:pt>
    <dgm:pt modelId="{E951DFC9-BE68-4886-B8C8-58A3053EF201}" type="parTrans" cxnId="{1B3AAECB-B32D-4EB6-B1B6-92ACE09CB152}">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05C52596-B4D4-4307-A8B7-9A43CA968884}" type="sibTrans" cxnId="{1B3AAECB-B32D-4EB6-B1B6-92ACE09CB152}">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D10454F8-5053-466D-90A9-9B3D0D6AD50B}" type="pres">
      <dgm:prSet presAssocID="{C96797E9-FD3B-4E7D-8FA0-062B0331F9DD}" presName="diagram" presStyleCnt="0">
        <dgm:presLayoutVars>
          <dgm:dir/>
          <dgm:resizeHandles val="exact"/>
        </dgm:presLayoutVars>
      </dgm:prSet>
      <dgm:spPr/>
    </dgm:pt>
    <dgm:pt modelId="{E224F584-C356-4099-A783-0C02F802B67B}" type="pres">
      <dgm:prSet presAssocID="{127390B1-FCF5-4C9B-BB24-7F1E2E8AB042}" presName="node" presStyleLbl="node1" presStyleIdx="0" presStyleCnt="9">
        <dgm:presLayoutVars>
          <dgm:bulletEnabled val="1"/>
        </dgm:presLayoutVars>
      </dgm:prSet>
      <dgm:spPr/>
    </dgm:pt>
    <dgm:pt modelId="{20405DAB-2BEF-436A-B901-9F244880546E}" type="pres">
      <dgm:prSet presAssocID="{CEEE89D4-4C09-4E10-8BBE-059CDE81E7B5}" presName="sibTrans" presStyleCnt="0"/>
      <dgm:spPr/>
    </dgm:pt>
    <dgm:pt modelId="{F2ACA7B3-B164-41D9-B73C-6C54859F1638}" type="pres">
      <dgm:prSet presAssocID="{30F05FF1-0C6D-49B7-A259-3068890A80B0}" presName="node" presStyleLbl="node1" presStyleIdx="1" presStyleCnt="9">
        <dgm:presLayoutVars>
          <dgm:bulletEnabled val="1"/>
        </dgm:presLayoutVars>
      </dgm:prSet>
      <dgm:spPr/>
    </dgm:pt>
    <dgm:pt modelId="{590C4E84-BCD3-43BF-9FC7-9B16F0331C16}" type="pres">
      <dgm:prSet presAssocID="{234EA634-89E3-4E32-8CCF-8AEF1449FB21}" presName="sibTrans" presStyleCnt="0"/>
      <dgm:spPr/>
    </dgm:pt>
    <dgm:pt modelId="{09604722-F382-42F0-9FD4-535DEC2B7511}" type="pres">
      <dgm:prSet presAssocID="{EB4E0596-19D7-47D9-82A5-7CC7BA2E23A5}" presName="node" presStyleLbl="node1" presStyleIdx="2" presStyleCnt="9">
        <dgm:presLayoutVars>
          <dgm:bulletEnabled val="1"/>
        </dgm:presLayoutVars>
      </dgm:prSet>
      <dgm:spPr/>
    </dgm:pt>
    <dgm:pt modelId="{90D0475A-B376-4DB9-837D-B1783D735814}" type="pres">
      <dgm:prSet presAssocID="{4F9BA461-052D-4E1D-970A-49A2DA7B2F7A}" presName="sibTrans" presStyleCnt="0"/>
      <dgm:spPr/>
    </dgm:pt>
    <dgm:pt modelId="{0DCC7905-F0D1-43C0-B9F6-B7C542928287}" type="pres">
      <dgm:prSet presAssocID="{E49D0AB9-29A4-432E-9197-3C64848A048D}" presName="node" presStyleLbl="node1" presStyleIdx="3" presStyleCnt="9">
        <dgm:presLayoutVars>
          <dgm:bulletEnabled val="1"/>
        </dgm:presLayoutVars>
      </dgm:prSet>
      <dgm:spPr/>
    </dgm:pt>
    <dgm:pt modelId="{A1CD5A1A-6C4A-47E0-9852-F368F3CFC9F3}" type="pres">
      <dgm:prSet presAssocID="{E0629307-61D5-4532-B3FF-051DFCD3C2E4}" presName="sibTrans" presStyleCnt="0"/>
      <dgm:spPr/>
    </dgm:pt>
    <dgm:pt modelId="{CDE87EA7-7E69-4839-9458-C6CE6B53DD12}" type="pres">
      <dgm:prSet presAssocID="{8473E547-6881-48E5-B7FD-0C3B5EEDCDA9}" presName="node" presStyleLbl="node1" presStyleIdx="4" presStyleCnt="9">
        <dgm:presLayoutVars>
          <dgm:bulletEnabled val="1"/>
        </dgm:presLayoutVars>
      </dgm:prSet>
      <dgm:spPr/>
    </dgm:pt>
    <dgm:pt modelId="{E5CB02E2-3707-4F59-B886-C116CCB229C9}" type="pres">
      <dgm:prSet presAssocID="{C026F24E-BF5E-4234-86E8-20689F913941}" presName="sibTrans" presStyleCnt="0"/>
      <dgm:spPr/>
    </dgm:pt>
    <dgm:pt modelId="{E42E2C35-925A-4F4B-BB80-54776CEB9953}" type="pres">
      <dgm:prSet presAssocID="{F22EEEAB-E4EF-43CC-A2F3-F494BE880AD2}" presName="node" presStyleLbl="node1" presStyleIdx="5" presStyleCnt="9">
        <dgm:presLayoutVars>
          <dgm:bulletEnabled val="1"/>
        </dgm:presLayoutVars>
      </dgm:prSet>
      <dgm:spPr/>
    </dgm:pt>
    <dgm:pt modelId="{D5D544FA-548F-40F2-94DD-86058064F891}" type="pres">
      <dgm:prSet presAssocID="{18CF872A-8019-476A-90A9-05613122A055}" presName="sibTrans" presStyleCnt="0"/>
      <dgm:spPr/>
    </dgm:pt>
    <dgm:pt modelId="{2A14D6D7-94A4-4352-9696-26ADFBC3B96E}" type="pres">
      <dgm:prSet presAssocID="{C24CCA15-6BCF-4830-A626-DA588D3ADAF8}" presName="node" presStyleLbl="node1" presStyleIdx="6" presStyleCnt="9">
        <dgm:presLayoutVars>
          <dgm:bulletEnabled val="1"/>
        </dgm:presLayoutVars>
      </dgm:prSet>
      <dgm:spPr/>
    </dgm:pt>
    <dgm:pt modelId="{1F257A50-1223-4B47-A726-AAF5129342E9}" type="pres">
      <dgm:prSet presAssocID="{9B05B1E0-3087-4F63-BAA6-A65FB96D1616}" presName="sibTrans" presStyleCnt="0"/>
      <dgm:spPr/>
    </dgm:pt>
    <dgm:pt modelId="{1B8A3BC2-0605-4F85-A677-63E8672933B8}" type="pres">
      <dgm:prSet presAssocID="{378398B5-F9F0-4A00-B765-D6E26A6548E8}" presName="node" presStyleLbl="node1" presStyleIdx="7" presStyleCnt="9">
        <dgm:presLayoutVars>
          <dgm:bulletEnabled val="1"/>
        </dgm:presLayoutVars>
      </dgm:prSet>
      <dgm:spPr/>
    </dgm:pt>
    <dgm:pt modelId="{55E05A98-F766-467E-BC9C-33FB27EB8D3E}" type="pres">
      <dgm:prSet presAssocID="{A2764DFF-05BE-438F-B70A-A183365A4E46}" presName="sibTrans" presStyleCnt="0"/>
      <dgm:spPr/>
    </dgm:pt>
    <dgm:pt modelId="{5448DAAA-3647-4FBC-A51D-E82847F073EF}" type="pres">
      <dgm:prSet presAssocID="{4B80BD30-9677-48CC-9641-ED8E86947E37}" presName="node" presStyleLbl="node1" presStyleIdx="8" presStyleCnt="9">
        <dgm:presLayoutVars>
          <dgm:bulletEnabled val="1"/>
        </dgm:presLayoutVars>
      </dgm:prSet>
      <dgm:spPr/>
    </dgm:pt>
  </dgm:ptLst>
  <dgm:cxnLst>
    <dgm:cxn modelId="{B0127D1F-65F1-48F9-B0E3-275D616070AF}" srcId="{C96797E9-FD3B-4E7D-8FA0-062B0331F9DD}" destId="{EB4E0596-19D7-47D9-82A5-7CC7BA2E23A5}" srcOrd="2" destOrd="0" parTransId="{89FA84DB-B6F8-4E12-B998-775E9726D5F0}" sibTransId="{4F9BA461-052D-4E1D-970A-49A2DA7B2F7A}"/>
    <dgm:cxn modelId="{09A26325-A9A9-45C8-9790-209338AA7604}" srcId="{C96797E9-FD3B-4E7D-8FA0-062B0331F9DD}" destId="{127390B1-FCF5-4C9B-BB24-7F1E2E8AB042}" srcOrd="0" destOrd="0" parTransId="{833F2A8E-086D-459D-8E84-2DBDDD5A9382}" sibTransId="{CEEE89D4-4C09-4E10-8BBE-059CDE81E7B5}"/>
    <dgm:cxn modelId="{C7FC6936-2A55-42FF-8531-E2A3174F11D6}" srcId="{C96797E9-FD3B-4E7D-8FA0-062B0331F9DD}" destId="{378398B5-F9F0-4A00-B765-D6E26A6548E8}" srcOrd="7" destOrd="0" parTransId="{28003C1B-D0E6-486F-88EF-DBCFFA8F48A9}" sibTransId="{A2764DFF-05BE-438F-B70A-A183365A4E46}"/>
    <dgm:cxn modelId="{B0C19736-1D9D-4E81-8DBE-91A0AD5C6E00}" type="presOf" srcId="{30F05FF1-0C6D-49B7-A259-3068890A80B0}" destId="{F2ACA7B3-B164-41D9-B73C-6C54859F1638}" srcOrd="0" destOrd="0" presId="urn:microsoft.com/office/officeart/2005/8/layout/default#12"/>
    <dgm:cxn modelId="{8582595C-07E4-4CBD-9389-71813CFB5AC8}" type="presOf" srcId="{4B80BD30-9677-48CC-9641-ED8E86947E37}" destId="{5448DAAA-3647-4FBC-A51D-E82847F073EF}" srcOrd="0" destOrd="0" presId="urn:microsoft.com/office/officeart/2005/8/layout/default#12"/>
    <dgm:cxn modelId="{0689334E-6989-41F8-960F-E2C73BF1BA1E}" srcId="{C96797E9-FD3B-4E7D-8FA0-062B0331F9DD}" destId="{C24CCA15-6BCF-4830-A626-DA588D3ADAF8}" srcOrd="6" destOrd="0" parTransId="{A578E315-B579-48F3-A295-E6297813E01A}" sibTransId="{9B05B1E0-3087-4F63-BAA6-A65FB96D1616}"/>
    <dgm:cxn modelId="{AEB06E59-72CE-468C-A2AE-45DFE298F716}" srcId="{C96797E9-FD3B-4E7D-8FA0-062B0331F9DD}" destId="{E49D0AB9-29A4-432E-9197-3C64848A048D}" srcOrd="3" destOrd="0" parTransId="{90DD8AB8-CEE0-4F50-9339-D915DEECA3FD}" sibTransId="{E0629307-61D5-4532-B3FF-051DFCD3C2E4}"/>
    <dgm:cxn modelId="{1D49FB91-C782-4B6E-AB3A-DE65A07EB19A}" type="presOf" srcId="{E49D0AB9-29A4-432E-9197-3C64848A048D}" destId="{0DCC7905-F0D1-43C0-B9F6-B7C542928287}" srcOrd="0" destOrd="0" presId="urn:microsoft.com/office/officeart/2005/8/layout/default#12"/>
    <dgm:cxn modelId="{6FF043A4-EFBD-4E8F-AA01-DC6DC1843833}" srcId="{C96797E9-FD3B-4E7D-8FA0-062B0331F9DD}" destId="{8473E547-6881-48E5-B7FD-0C3B5EEDCDA9}" srcOrd="4" destOrd="0" parTransId="{17F99B45-8A8C-4B8C-841C-B4038C446F92}" sibTransId="{C026F24E-BF5E-4234-86E8-20689F913941}"/>
    <dgm:cxn modelId="{6E7582AC-3AC5-4121-A81A-5391642435A8}" type="presOf" srcId="{127390B1-FCF5-4C9B-BB24-7F1E2E8AB042}" destId="{E224F584-C356-4099-A783-0C02F802B67B}" srcOrd="0" destOrd="0" presId="urn:microsoft.com/office/officeart/2005/8/layout/default#12"/>
    <dgm:cxn modelId="{1EEB6DB2-B3DD-4C1A-8017-3BF56149CC96}" type="presOf" srcId="{8473E547-6881-48E5-B7FD-0C3B5EEDCDA9}" destId="{CDE87EA7-7E69-4839-9458-C6CE6B53DD12}" srcOrd="0" destOrd="0" presId="urn:microsoft.com/office/officeart/2005/8/layout/default#12"/>
    <dgm:cxn modelId="{438341B8-079F-4619-B140-892982A90BE0}" type="presOf" srcId="{378398B5-F9F0-4A00-B765-D6E26A6548E8}" destId="{1B8A3BC2-0605-4F85-A677-63E8672933B8}" srcOrd="0" destOrd="0" presId="urn:microsoft.com/office/officeart/2005/8/layout/default#12"/>
    <dgm:cxn modelId="{445195C5-62D1-4E67-95FE-AB9FDE5F81A4}" type="presOf" srcId="{F22EEEAB-E4EF-43CC-A2F3-F494BE880AD2}" destId="{E42E2C35-925A-4F4B-BB80-54776CEB9953}" srcOrd="0" destOrd="0" presId="urn:microsoft.com/office/officeart/2005/8/layout/default#12"/>
    <dgm:cxn modelId="{1B3AAECB-B32D-4EB6-B1B6-92ACE09CB152}" srcId="{C96797E9-FD3B-4E7D-8FA0-062B0331F9DD}" destId="{4B80BD30-9677-48CC-9641-ED8E86947E37}" srcOrd="8" destOrd="0" parTransId="{E951DFC9-BE68-4886-B8C8-58A3053EF201}" sibTransId="{05C52596-B4D4-4307-A8B7-9A43CA968884}"/>
    <dgm:cxn modelId="{12CB46DD-5E3C-4B0F-B2F4-E998C80DE985}" type="presOf" srcId="{EB4E0596-19D7-47D9-82A5-7CC7BA2E23A5}" destId="{09604722-F382-42F0-9FD4-535DEC2B7511}" srcOrd="0" destOrd="0" presId="urn:microsoft.com/office/officeart/2005/8/layout/default#12"/>
    <dgm:cxn modelId="{C2E135E6-7CA5-410F-96AB-EEDCAD70E9E8}" srcId="{C96797E9-FD3B-4E7D-8FA0-062B0331F9DD}" destId="{30F05FF1-0C6D-49B7-A259-3068890A80B0}" srcOrd="1" destOrd="0" parTransId="{05518EE2-05AB-4E27-90E1-420BD7A0D36D}" sibTransId="{234EA634-89E3-4E32-8CCF-8AEF1449FB21}"/>
    <dgm:cxn modelId="{19E541F4-A245-42EC-B0A0-C37BEFE526B6}" type="presOf" srcId="{C24CCA15-6BCF-4830-A626-DA588D3ADAF8}" destId="{2A14D6D7-94A4-4352-9696-26ADFBC3B96E}" srcOrd="0" destOrd="0" presId="urn:microsoft.com/office/officeart/2005/8/layout/default#12"/>
    <dgm:cxn modelId="{4130E4FA-A858-4940-8600-BE5311991A24}" type="presOf" srcId="{C96797E9-FD3B-4E7D-8FA0-062B0331F9DD}" destId="{D10454F8-5053-466D-90A9-9B3D0D6AD50B}" srcOrd="0" destOrd="0" presId="urn:microsoft.com/office/officeart/2005/8/layout/default#12"/>
    <dgm:cxn modelId="{C49094FC-C439-4551-ACD6-0D4232F752F7}" srcId="{C96797E9-FD3B-4E7D-8FA0-062B0331F9DD}" destId="{F22EEEAB-E4EF-43CC-A2F3-F494BE880AD2}" srcOrd="5" destOrd="0" parTransId="{87269C7A-58B0-408C-9103-F9FDC0C59BD9}" sibTransId="{18CF872A-8019-476A-90A9-05613122A055}"/>
    <dgm:cxn modelId="{4506BA59-1D98-4593-B57B-7114AA5A6782}" type="presParOf" srcId="{D10454F8-5053-466D-90A9-9B3D0D6AD50B}" destId="{E224F584-C356-4099-A783-0C02F802B67B}" srcOrd="0" destOrd="0" presId="urn:microsoft.com/office/officeart/2005/8/layout/default#12"/>
    <dgm:cxn modelId="{E81552CA-687D-4F61-AADA-ACED47F55CA2}" type="presParOf" srcId="{D10454F8-5053-466D-90A9-9B3D0D6AD50B}" destId="{20405DAB-2BEF-436A-B901-9F244880546E}" srcOrd="1" destOrd="0" presId="urn:microsoft.com/office/officeart/2005/8/layout/default#12"/>
    <dgm:cxn modelId="{69A5CF16-246D-488E-8BB4-08F758162AE3}" type="presParOf" srcId="{D10454F8-5053-466D-90A9-9B3D0D6AD50B}" destId="{F2ACA7B3-B164-41D9-B73C-6C54859F1638}" srcOrd="2" destOrd="0" presId="urn:microsoft.com/office/officeart/2005/8/layout/default#12"/>
    <dgm:cxn modelId="{DF1491AB-BDF3-49E1-A7DE-D36375B5A7B9}" type="presParOf" srcId="{D10454F8-5053-466D-90A9-9B3D0D6AD50B}" destId="{590C4E84-BCD3-43BF-9FC7-9B16F0331C16}" srcOrd="3" destOrd="0" presId="urn:microsoft.com/office/officeart/2005/8/layout/default#12"/>
    <dgm:cxn modelId="{32DEFA25-894F-439C-ACFF-D9CB3D8BAF69}" type="presParOf" srcId="{D10454F8-5053-466D-90A9-9B3D0D6AD50B}" destId="{09604722-F382-42F0-9FD4-535DEC2B7511}" srcOrd="4" destOrd="0" presId="urn:microsoft.com/office/officeart/2005/8/layout/default#12"/>
    <dgm:cxn modelId="{32ED71F7-4AA3-4014-B069-EE286258C2D8}" type="presParOf" srcId="{D10454F8-5053-466D-90A9-9B3D0D6AD50B}" destId="{90D0475A-B376-4DB9-837D-B1783D735814}" srcOrd="5" destOrd="0" presId="urn:microsoft.com/office/officeart/2005/8/layout/default#12"/>
    <dgm:cxn modelId="{FEDA85F3-BA2A-4D95-A196-3945F0DC02CE}" type="presParOf" srcId="{D10454F8-5053-466D-90A9-9B3D0D6AD50B}" destId="{0DCC7905-F0D1-43C0-B9F6-B7C542928287}" srcOrd="6" destOrd="0" presId="urn:microsoft.com/office/officeart/2005/8/layout/default#12"/>
    <dgm:cxn modelId="{8769EC68-A6CA-4228-8F09-E9636779534B}" type="presParOf" srcId="{D10454F8-5053-466D-90A9-9B3D0D6AD50B}" destId="{A1CD5A1A-6C4A-47E0-9852-F368F3CFC9F3}" srcOrd="7" destOrd="0" presId="urn:microsoft.com/office/officeart/2005/8/layout/default#12"/>
    <dgm:cxn modelId="{C486EE58-93D9-4D87-92CD-59E2BB571299}" type="presParOf" srcId="{D10454F8-5053-466D-90A9-9B3D0D6AD50B}" destId="{CDE87EA7-7E69-4839-9458-C6CE6B53DD12}" srcOrd="8" destOrd="0" presId="urn:microsoft.com/office/officeart/2005/8/layout/default#12"/>
    <dgm:cxn modelId="{63D44565-7B67-4A86-B75F-D61511FB40F8}" type="presParOf" srcId="{D10454F8-5053-466D-90A9-9B3D0D6AD50B}" destId="{E5CB02E2-3707-4F59-B886-C116CCB229C9}" srcOrd="9" destOrd="0" presId="urn:microsoft.com/office/officeart/2005/8/layout/default#12"/>
    <dgm:cxn modelId="{351699A2-5146-4F23-A327-72448BDB0315}" type="presParOf" srcId="{D10454F8-5053-466D-90A9-9B3D0D6AD50B}" destId="{E42E2C35-925A-4F4B-BB80-54776CEB9953}" srcOrd="10" destOrd="0" presId="urn:microsoft.com/office/officeart/2005/8/layout/default#12"/>
    <dgm:cxn modelId="{75A23F5F-642C-42DD-B97F-32CA9237529D}" type="presParOf" srcId="{D10454F8-5053-466D-90A9-9B3D0D6AD50B}" destId="{D5D544FA-548F-40F2-94DD-86058064F891}" srcOrd="11" destOrd="0" presId="urn:microsoft.com/office/officeart/2005/8/layout/default#12"/>
    <dgm:cxn modelId="{EF7FD6BA-7EE2-4380-9F6F-6CD354C9E765}" type="presParOf" srcId="{D10454F8-5053-466D-90A9-9B3D0D6AD50B}" destId="{2A14D6D7-94A4-4352-9696-26ADFBC3B96E}" srcOrd="12" destOrd="0" presId="urn:microsoft.com/office/officeart/2005/8/layout/default#12"/>
    <dgm:cxn modelId="{88448D2F-5FF2-4A51-93A7-1F02F116F2F7}" type="presParOf" srcId="{D10454F8-5053-466D-90A9-9B3D0D6AD50B}" destId="{1F257A50-1223-4B47-A726-AAF5129342E9}" srcOrd="13" destOrd="0" presId="urn:microsoft.com/office/officeart/2005/8/layout/default#12"/>
    <dgm:cxn modelId="{4F8A370C-54CA-45F2-9065-02C13D372491}" type="presParOf" srcId="{D10454F8-5053-466D-90A9-9B3D0D6AD50B}" destId="{1B8A3BC2-0605-4F85-A677-63E8672933B8}" srcOrd="14" destOrd="0" presId="urn:microsoft.com/office/officeart/2005/8/layout/default#12"/>
    <dgm:cxn modelId="{22AD9E4E-593F-4839-AC29-D2C2878012F3}" type="presParOf" srcId="{D10454F8-5053-466D-90A9-9B3D0D6AD50B}" destId="{55E05A98-F766-467E-BC9C-33FB27EB8D3E}" srcOrd="15" destOrd="0" presId="urn:microsoft.com/office/officeart/2005/8/layout/default#12"/>
    <dgm:cxn modelId="{A9CFC6F3-AE2A-41A4-8CF6-E4DD7857DDBE}" type="presParOf" srcId="{D10454F8-5053-466D-90A9-9B3D0D6AD50B}" destId="{5448DAAA-3647-4FBC-A51D-E82847F073EF}" srcOrd="16" destOrd="0" presId="urn:microsoft.com/office/officeart/2005/8/layout/default#1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0FC2531-BCBA-4865-944F-1A61AB1D50A1}" type="doc">
      <dgm:prSet loTypeId="urn:microsoft.com/office/officeart/2005/8/layout/hProcess10#1" loCatId="picture" qsTypeId="urn:microsoft.com/office/officeart/2005/8/quickstyle/simple1" qsCatId="simple" csTypeId="urn:microsoft.com/office/officeart/2005/8/colors/accent2_2" csCatId="accent2" phldr="1"/>
      <dgm:spPr/>
    </dgm:pt>
    <dgm:pt modelId="{A08B1718-FF6B-4E3B-9ADF-64314AB2575F}">
      <dgm:prSet phldrT="[Text]" custT="1"/>
      <dgm:spPr/>
      <dgm:t>
        <a:bodyPr/>
        <a:lstStyle/>
        <a:p>
          <a:r>
            <a:rPr lang="en-US" sz="1900" b="0" dirty="0">
              <a:solidFill>
                <a:schemeClr val="bg2"/>
              </a:solidFill>
              <a:latin typeface="Arial" panose="020B0604020202020204" pitchFamily="34" charset="0"/>
              <a:cs typeface="Arial" panose="020B0604020202020204" pitchFamily="34" charset="0"/>
            </a:rPr>
            <a:t>Data storage</a:t>
          </a:r>
        </a:p>
      </dgm:t>
    </dgm:pt>
    <dgm:pt modelId="{7724C298-E591-40DB-AD7E-3F117F6F5D75}" type="parTrans" cxnId="{2DB59120-D59E-40FA-B9F8-C2B9204ABD1B}">
      <dgm:prSet/>
      <dgm:spPr/>
      <dgm:t>
        <a:bodyPr/>
        <a:lstStyle/>
        <a:p>
          <a:endParaRPr lang="en-US" sz="1900">
            <a:solidFill>
              <a:schemeClr val="bg2"/>
            </a:solidFill>
            <a:latin typeface="Arial" panose="020B0604020202020204" pitchFamily="34" charset="0"/>
            <a:cs typeface="Arial" panose="020B0604020202020204" pitchFamily="34" charset="0"/>
          </a:endParaRPr>
        </a:p>
      </dgm:t>
    </dgm:pt>
    <dgm:pt modelId="{42780A45-0AAC-4EA4-91C0-47B0F782D7FC}" type="sibTrans" cxnId="{2DB59120-D59E-40FA-B9F8-C2B9204ABD1B}">
      <dgm:prSet custT="1"/>
      <dgm:spPr/>
      <dgm:t>
        <a:bodyPr/>
        <a:lstStyle/>
        <a:p>
          <a:endParaRPr lang="en-US" sz="1900" dirty="0">
            <a:solidFill>
              <a:schemeClr val="bg2"/>
            </a:solidFill>
            <a:latin typeface="Arial" panose="020B0604020202020204" pitchFamily="34" charset="0"/>
            <a:cs typeface="Arial" panose="020B0604020202020204" pitchFamily="34" charset="0"/>
          </a:endParaRPr>
        </a:p>
      </dgm:t>
    </dgm:pt>
    <dgm:pt modelId="{E7F01691-0DF1-45F1-9916-6EDA96C6B791}">
      <dgm:prSet custT="1"/>
      <dgm:spPr/>
      <dgm:t>
        <a:bodyPr/>
        <a:lstStyle/>
        <a:p>
          <a:r>
            <a:rPr lang="en-US" sz="1900" b="0" dirty="0">
              <a:solidFill>
                <a:schemeClr val="bg2"/>
              </a:solidFill>
              <a:latin typeface="Arial" panose="020B0604020202020204" pitchFamily="34" charset="0"/>
              <a:cs typeface="Arial" panose="020B0604020202020204" pitchFamily="34" charset="0"/>
            </a:rPr>
            <a:t>Data access</a:t>
          </a:r>
        </a:p>
      </dgm:t>
    </dgm:pt>
    <dgm:pt modelId="{2776B318-0AE8-4AED-A675-3B81E9593B01}" type="parTrans" cxnId="{829DEAD4-22D2-41D0-8A27-B42B64D26B46}">
      <dgm:prSet/>
      <dgm:spPr/>
      <dgm:t>
        <a:bodyPr/>
        <a:lstStyle/>
        <a:p>
          <a:endParaRPr lang="en-US" sz="1900">
            <a:solidFill>
              <a:schemeClr val="bg2"/>
            </a:solidFill>
          </a:endParaRPr>
        </a:p>
      </dgm:t>
    </dgm:pt>
    <dgm:pt modelId="{5BE3B2EB-1EC9-4120-B614-DDE97CA3AE35}" type="sibTrans" cxnId="{829DEAD4-22D2-41D0-8A27-B42B64D26B46}">
      <dgm:prSet custT="1"/>
      <dgm:spPr/>
      <dgm:t>
        <a:bodyPr/>
        <a:lstStyle/>
        <a:p>
          <a:endParaRPr lang="en-US" sz="1900" dirty="0">
            <a:solidFill>
              <a:schemeClr val="bg2"/>
            </a:solidFill>
          </a:endParaRPr>
        </a:p>
      </dgm:t>
    </dgm:pt>
    <dgm:pt modelId="{BC7BD877-9BAD-448E-8F19-583067B30F97}">
      <dgm:prSet custT="1"/>
      <dgm:spPr/>
      <dgm:t>
        <a:bodyPr/>
        <a:lstStyle/>
        <a:p>
          <a:r>
            <a:rPr lang="en-US" sz="1900" b="0" dirty="0">
              <a:solidFill>
                <a:schemeClr val="bg2"/>
              </a:solidFill>
              <a:latin typeface="Arial" panose="020B0604020202020204" pitchFamily="34" charset="0"/>
              <a:cs typeface="Arial" panose="020B0604020202020204" pitchFamily="34" charset="0"/>
            </a:rPr>
            <a:t>Processing logic</a:t>
          </a:r>
        </a:p>
      </dgm:t>
    </dgm:pt>
    <dgm:pt modelId="{FACED614-2D62-4075-B23B-2E45FA874FC8}" type="parTrans" cxnId="{32A40CDB-E3BC-45C8-82C3-32F7AE017F4B}">
      <dgm:prSet/>
      <dgm:spPr/>
      <dgm:t>
        <a:bodyPr/>
        <a:lstStyle/>
        <a:p>
          <a:endParaRPr lang="en-US" sz="1900">
            <a:solidFill>
              <a:schemeClr val="bg2"/>
            </a:solidFill>
          </a:endParaRPr>
        </a:p>
      </dgm:t>
    </dgm:pt>
    <dgm:pt modelId="{77F4F948-CFD9-4043-8F68-2EEA281E8000}" type="sibTrans" cxnId="{32A40CDB-E3BC-45C8-82C3-32F7AE017F4B}">
      <dgm:prSet custT="1"/>
      <dgm:spPr/>
      <dgm:t>
        <a:bodyPr/>
        <a:lstStyle/>
        <a:p>
          <a:endParaRPr lang="en-US" sz="1900" dirty="0">
            <a:solidFill>
              <a:schemeClr val="bg2"/>
            </a:solidFill>
          </a:endParaRPr>
        </a:p>
      </dgm:t>
    </dgm:pt>
    <dgm:pt modelId="{1288E6D0-C450-42CC-91C6-817F67FD9378}">
      <dgm:prSet custT="1"/>
      <dgm:spPr/>
      <dgm:t>
        <a:bodyPr/>
        <a:lstStyle/>
        <a:p>
          <a:r>
            <a:rPr lang="en-US" sz="1900" b="0" dirty="0">
              <a:solidFill>
                <a:schemeClr val="bg2"/>
              </a:solidFill>
              <a:latin typeface="Arial" panose="020B0604020202020204" pitchFamily="34" charset="0"/>
              <a:cs typeface="Arial" panose="020B0604020202020204" pitchFamily="34" charset="0"/>
            </a:rPr>
            <a:t>User interface</a:t>
          </a:r>
        </a:p>
      </dgm:t>
    </dgm:pt>
    <dgm:pt modelId="{4ECFA2E6-6B3B-4757-8D71-91D0B2F93117}" type="parTrans" cxnId="{DBB8399E-0A90-4A74-83EF-A7F4B598CCFE}">
      <dgm:prSet/>
      <dgm:spPr/>
      <dgm:t>
        <a:bodyPr/>
        <a:lstStyle/>
        <a:p>
          <a:endParaRPr lang="en-US" sz="1900">
            <a:solidFill>
              <a:schemeClr val="bg2"/>
            </a:solidFill>
          </a:endParaRPr>
        </a:p>
      </dgm:t>
    </dgm:pt>
    <dgm:pt modelId="{4A7A42B7-7F22-4E70-8439-7763F7F4F981}" type="sibTrans" cxnId="{DBB8399E-0A90-4A74-83EF-A7F4B598CCFE}">
      <dgm:prSet/>
      <dgm:spPr/>
      <dgm:t>
        <a:bodyPr/>
        <a:lstStyle/>
        <a:p>
          <a:endParaRPr lang="en-US" sz="1900">
            <a:solidFill>
              <a:schemeClr val="bg2"/>
            </a:solidFill>
          </a:endParaRPr>
        </a:p>
      </dgm:t>
    </dgm:pt>
    <dgm:pt modelId="{145FD847-7CB4-49F2-A51E-7BCC39722F14}" type="pres">
      <dgm:prSet presAssocID="{50FC2531-BCBA-4865-944F-1A61AB1D50A1}" presName="Name0" presStyleCnt="0">
        <dgm:presLayoutVars>
          <dgm:dir/>
          <dgm:resizeHandles val="exact"/>
        </dgm:presLayoutVars>
      </dgm:prSet>
      <dgm:spPr/>
    </dgm:pt>
    <dgm:pt modelId="{64C81B86-835E-424F-A87E-C1D21DB5C484}" type="pres">
      <dgm:prSet presAssocID="{A08B1718-FF6B-4E3B-9ADF-64314AB2575F}" presName="composite" presStyleCnt="0"/>
      <dgm:spPr/>
    </dgm:pt>
    <dgm:pt modelId="{FAA4FDCC-7AA1-43C9-A1D3-336CB2D18CE6}" type="pres">
      <dgm:prSet presAssocID="{A08B1718-FF6B-4E3B-9ADF-64314AB2575F}" presName="imagSh" presStyleLbl="bgImgPlac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erver with solid fill"/>
        </a:ext>
      </dgm:extLst>
    </dgm:pt>
    <dgm:pt modelId="{49927CF4-EBF4-409C-A897-1ADB08E5A6D6}" type="pres">
      <dgm:prSet presAssocID="{A08B1718-FF6B-4E3B-9ADF-64314AB2575F}" presName="txNode" presStyleLbl="node1" presStyleIdx="0" presStyleCnt="4">
        <dgm:presLayoutVars>
          <dgm:bulletEnabled val="1"/>
        </dgm:presLayoutVars>
      </dgm:prSet>
      <dgm:spPr/>
    </dgm:pt>
    <dgm:pt modelId="{9F1FB40C-87D4-49B2-93EA-0BF823782FD6}" type="pres">
      <dgm:prSet presAssocID="{42780A45-0AAC-4EA4-91C0-47B0F782D7FC}" presName="sibTrans" presStyleLbl="sibTrans2D1" presStyleIdx="0" presStyleCnt="3"/>
      <dgm:spPr/>
    </dgm:pt>
    <dgm:pt modelId="{7831F5B9-DBE1-4AD7-A25D-61BC639D2B4F}" type="pres">
      <dgm:prSet presAssocID="{42780A45-0AAC-4EA4-91C0-47B0F782D7FC}" presName="connTx" presStyleLbl="sibTrans2D1" presStyleIdx="0" presStyleCnt="3"/>
      <dgm:spPr/>
    </dgm:pt>
    <dgm:pt modelId="{835485A1-179C-4AC2-9863-86534DEECA88}" type="pres">
      <dgm:prSet presAssocID="{E7F01691-0DF1-45F1-9916-6EDA96C6B791}" presName="composite" presStyleCnt="0"/>
      <dgm:spPr/>
    </dgm:pt>
    <dgm:pt modelId="{9FD04F65-A291-443C-B537-18E034EBF443}" type="pres">
      <dgm:prSet presAssocID="{E7F01691-0DF1-45F1-9916-6EDA96C6B791}" presName="imagSh" presStyleLbl="bgImgPlac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hield Tick with solid fill"/>
        </a:ext>
      </dgm:extLst>
    </dgm:pt>
    <dgm:pt modelId="{AD91953D-2C50-4C00-8668-C93E2901C4F7}" type="pres">
      <dgm:prSet presAssocID="{E7F01691-0DF1-45F1-9916-6EDA96C6B791}" presName="txNode" presStyleLbl="node1" presStyleIdx="1" presStyleCnt="4">
        <dgm:presLayoutVars>
          <dgm:bulletEnabled val="1"/>
        </dgm:presLayoutVars>
      </dgm:prSet>
      <dgm:spPr/>
    </dgm:pt>
    <dgm:pt modelId="{F596CD30-513F-4F64-A4AE-C6CF0987E5E1}" type="pres">
      <dgm:prSet presAssocID="{5BE3B2EB-1EC9-4120-B614-DDE97CA3AE35}" presName="sibTrans" presStyleLbl="sibTrans2D1" presStyleIdx="1" presStyleCnt="3"/>
      <dgm:spPr/>
    </dgm:pt>
    <dgm:pt modelId="{BA17A632-FC6B-44B8-8DDE-9190BFD3D92A}" type="pres">
      <dgm:prSet presAssocID="{5BE3B2EB-1EC9-4120-B614-DDE97CA3AE35}" presName="connTx" presStyleLbl="sibTrans2D1" presStyleIdx="1" presStyleCnt="3"/>
      <dgm:spPr/>
    </dgm:pt>
    <dgm:pt modelId="{AFFDA8D6-4FC3-4678-8535-FACD1A66B494}" type="pres">
      <dgm:prSet presAssocID="{BC7BD877-9BAD-448E-8F19-583067B30F97}" presName="composite" presStyleCnt="0"/>
      <dgm:spPr/>
    </dgm:pt>
    <dgm:pt modelId="{E7122E0F-AC91-4094-AB0C-04DA759E8382}" type="pres">
      <dgm:prSet presAssocID="{BC7BD877-9BAD-448E-8F19-583067B30F97}" presName="imagSh" presStyleLbl="bgImgPlac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atabase with solid fill"/>
        </a:ext>
      </dgm:extLst>
    </dgm:pt>
    <dgm:pt modelId="{19DF9DAC-F9AB-4F28-BEBA-95A07DEDB9B6}" type="pres">
      <dgm:prSet presAssocID="{BC7BD877-9BAD-448E-8F19-583067B30F97}" presName="txNode" presStyleLbl="node1" presStyleIdx="2" presStyleCnt="4">
        <dgm:presLayoutVars>
          <dgm:bulletEnabled val="1"/>
        </dgm:presLayoutVars>
      </dgm:prSet>
      <dgm:spPr/>
    </dgm:pt>
    <dgm:pt modelId="{2DFD2B46-F860-4D79-A79D-75E6FF2E5E44}" type="pres">
      <dgm:prSet presAssocID="{77F4F948-CFD9-4043-8F68-2EEA281E8000}" presName="sibTrans" presStyleLbl="sibTrans2D1" presStyleIdx="2" presStyleCnt="3"/>
      <dgm:spPr/>
    </dgm:pt>
    <dgm:pt modelId="{F2629188-5E69-4110-B8A7-94F166AFBEA9}" type="pres">
      <dgm:prSet presAssocID="{77F4F948-CFD9-4043-8F68-2EEA281E8000}" presName="connTx" presStyleLbl="sibTrans2D1" presStyleIdx="2" presStyleCnt="3"/>
      <dgm:spPr/>
    </dgm:pt>
    <dgm:pt modelId="{159A11AF-DC8B-4BA3-A8DE-40F196FED2EE}" type="pres">
      <dgm:prSet presAssocID="{1288E6D0-C450-42CC-91C6-817F67FD9378}" presName="composite" presStyleCnt="0"/>
      <dgm:spPr/>
    </dgm:pt>
    <dgm:pt modelId="{44200B94-ED17-4153-8C49-EF105E342730}" type="pres">
      <dgm:prSet presAssocID="{1288E6D0-C450-42CC-91C6-817F67FD9378}" presName="imagSh" presStyleLbl="bgImgPlac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Ui Ux with solid fill"/>
        </a:ext>
      </dgm:extLst>
    </dgm:pt>
    <dgm:pt modelId="{DBB921E0-3943-4BFA-B8BD-D96F06CD44EB}" type="pres">
      <dgm:prSet presAssocID="{1288E6D0-C450-42CC-91C6-817F67FD9378}" presName="txNode" presStyleLbl="node1" presStyleIdx="3" presStyleCnt="4">
        <dgm:presLayoutVars>
          <dgm:bulletEnabled val="1"/>
        </dgm:presLayoutVars>
      </dgm:prSet>
      <dgm:spPr/>
    </dgm:pt>
  </dgm:ptLst>
  <dgm:cxnLst>
    <dgm:cxn modelId="{2DB59120-D59E-40FA-B9F8-C2B9204ABD1B}" srcId="{50FC2531-BCBA-4865-944F-1A61AB1D50A1}" destId="{A08B1718-FF6B-4E3B-9ADF-64314AB2575F}" srcOrd="0" destOrd="0" parTransId="{7724C298-E591-40DB-AD7E-3F117F6F5D75}" sibTransId="{42780A45-0AAC-4EA4-91C0-47B0F782D7FC}"/>
    <dgm:cxn modelId="{64029B2F-195E-4281-BC2F-143C2A4706D7}" type="presOf" srcId="{77F4F948-CFD9-4043-8F68-2EEA281E8000}" destId="{F2629188-5E69-4110-B8A7-94F166AFBEA9}" srcOrd="1" destOrd="0" presId="urn:microsoft.com/office/officeart/2005/8/layout/hProcess10#1"/>
    <dgm:cxn modelId="{C1BC4D46-6591-434C-8D92-29C389FB5906}" type="presOf" srcId="{A08B1718-FF6B-4E3B-9ADF-64314AB2575F}" destId="{49927CF4-EBF4-409C-A897-1ADB08E5A6D6}" srcOrd="0" destOrd="0" presId="urn:microsoft.com/office/officeart/2005/8/layout/hProcess10#1"/>
    <dgm:cxn modelId="{11890D6D-8739-4185-8F0E-B8AC3F9970D0}" type="presOf" srcId="{5BE3B2EB-1EC9-4120-B614-DDE97CA3AE35}" destId="{F596CD30-513F-4F64-A4AE-C6CF0987E5E1}" srcOrd="0" destOrd="0" presId="urn:microsoft.com/office/officeart/2005/8/layout/hProcess10#1"/>
    <dgm:cxn modelId="{E82ADE4E-4B04-4D21-A961-F1376FE7F32C}" type="presOf" srcId="{42780A45-0AAC-4EA4-91C0-47B0F782D7FC}" destId="{7831F5B9-DBE1-4AD7-A25D-61BC639D2B4F}" srcOrd="1" destOrd="0" presId="urn:microsoft.com/office/officeart/2005/8/layout/hProcess10#1"/>
    <dgm:cxn modelId="{162B0950-0CDE-453E-AAE7-527DE32B48F4}" type="presOf" srcId="{BC7BD877-9BAD-448E-8F19-583067B30F97}" destId="{19DF9DAC-F9AB-4F28-BEBA-95A07DEDB9B6}" srcOrd="0" destOrd="0" presId="urn:microsoft.com/office/officeart/2005/8/layout/hProcess10#1"/>
    <dgm:cxn modelId="{713EBA55-106E-4700-A4E2-859F599A8C53}" type="presOf" srcId="{1288E6D0-C450-42CC-91C6-817F67FD9378}" destId="{DBB921E0-3943-4BFA-B8BD-D96F06CD44EB}" srcOrd="0" destOrd="0" presId="urn:microsoft.com/office/officeart/2005/8/layout/hProcess10#1"/>
    <dgm:cxn modelId="{3681D37B-CA5F-4D6C-A0CF-736B2BCA6EC0}" type="presOf" srcId="{50FC2531-BCBA-4865-944F-1A61AB1D50A1}" destId="{145FD847-7CB4-49F2-A51E-7BCC39722F14}" srcOrd="0" destOrd="0" presId="urn:microsoft.com/office/officeart/2005/8/layout/hProcess10#1"/>
    <dgm:cxn modelId="{413DA182-0871-4B60-A663-C72855AA728A}" type="presOf" srcId="{42780A45-0AAC-4EA4-91C0-47B0F782D7FC}" destId="{9F1FB40C-87D4-49B2-93EA-0BF823782FD6}" srcOrd="0" destOrd="0" presId="urn:microsoft.com/office/officeart/2005/8/layout/hProcess10#1"/>
    <dgm:cxn modelId="{DBB8399E-0A90-4A74-83EF-A7F4B598CCFE}" srcId="{50FC2531-BCBA-4865-944F-1A61AB1D50A1}" destId="{1288E6D0-C450-42CC-91C6-817F67FD9378}" srcOrd="3" destOrd="0" parTransId="{4ECFA2E6-6B3B-4757-8D71-91D0B2F93117}" sibTransId="{4A7A42B7-7F22-4E70-8439-7763F7F4F981}"/>
    <dgm:cxn modelId="{3EF642CA-70F8-4EF1-9B78-54598634DF39}" type="presOf" srcId="{77F4F948-CFD9-4043-8F68-2EEA281E8000}" destId="{2DFD2B46-F860-4D79-A79D-75E6FF2E5E44}" srcOrd="0" destOrd="0" presId="urn:microsoft.com/office/officeart/2005/8/layout/hProcess10#1"/>
    <dgm:cxn modelId="{5776F3D1-FE92-4753-9DED-DDFA804F0E80}" type="presOf" srcId="{5BE3B2EB-1EC9-4120-B614-DDE97CA3AE35}" destId="{BA17A632-FC6B-44B8-8DDE-9190BFD3D92A}" srcOrd="1" destOrd="0" presId="urn:microsoft.com/office/officeart/2005/8/layout/hProcess10#1"/>
    <dgm:cxn modelId="{829DEAD4-22D2-41D0-8A27-B42B64D26B46}" srcId="{50FC2531-BCBA-4865-944F-1A61AB1D50A1}" destId="{E7F01691-0DF1-45F1-9916-6EDA96C6B791}" srcOrd="1" destOrd="0" parTransId="{2776B318-0AE8-4AED-A675-3B81E9593B01}" sibTransId="{5BE3B2EB-1EC9-4120-B614-DDE97CA3AE35}"/>
    <dgm:cxn modelId="{3C1EC1D6-19A6-417D-9E13-B0ABB4CD18A8}" type="presOf" srcId="{E7F01691-0DF1-45F1-9916-6EDA96C6B791}" destId="{AD91953D-2C50-4C00-8668-C93E2901C4F7}" srcOrd="0" destOrd="0" presId="urn:microsoft.com/office/officeart/2005/8/layout/hProcess10#1"/>
    <dgm:cxn modelId="{32A40CDB-E3BC-45C8-82C3-32F7AE017F4B}" srcId="{50FC2531-BCBA-4865-944F-1A61AB1D50A1}" destId="{BC7BD877-9BAD-448E-8F19-583067B30F97}" srcOrd="2" destOrd="0" parTransId="{FACED614-2D62-4075-B23B-2E45FA874FC8}" sibTransId="{77F4F948-CFD9-4043-8F68-2EEA281E8000}"/>
    <dgm:cxn modelId="{AFCC2489-1B69-4A7C-A25B-CEEB821ABCC9}" type="presParOf" srcId="{145FD847-7CB4-49F2-A51E-7BCC39722F14}" destId="{64C81B86-835E-424F-A87E-C1D21DB5C484}" srcOrd="0" destOrd="0" presId="urn:microsoft.com/office/officeart/2005/8/layout/hProcess10#1"/>
    <dgm:cxn modelId="{54F134CB-F64C-4D81-9E4D-17653C1D4277}" type="presParOf" srcId="{64C81B86-835E-424F-A87E-C1D21DB5C484}" destId="{FAA4FDCC-7AA1-43C9-A1D3-336CB2D18CE6}" srcOrd="0" destOrd="0" presId="urn:microsoft.com/office/officeart/2005/8/layout/hProcess10#1"/>
    <dgm:cxn modelId="{D191D18D-00A1-4B0E-9CDD-B5689E994393}" type="presParOf" srcId="{64C81B86-835E-424F-A87E-C1D21DB5C484}" destId="{49927CF4-EBF4-409C-A897-1ADB08E5A6D6}" srcOrd="1" destOrd="0" presId="urn:microsoft.com/office/officeart/2005/8/layout/hProcess10#1"/>
    <dgm:cxn modelId="{97234B8A-DDEE-40B6-ABFD-A959F3C19E39}" type="presParOf" srcId="{145FD847-7CB4-49F2-A51E-7BCC39722F14}" destId="{9F1FB40C-87D4-49B2-93EA-0BF823782FD6}" srcOrd="1" destOrd="0" presId="urn:microsoft.com/office/officeart/2005/8/layout/hProcess10#1"/>
    <dgm:cxn modelId="{B4E460C1-6A08-492F-8120-4EEA25C6D0CA}" type="presParOf" srcId="{9F1FB40C-87D4-49B2-93EA-0BF823782FD6}" destId="{7831F5B9-DBE1-4AD7-A25D-61BC639D2B4F}" srcOrd="0" destOrd="0" presId="urn:microsoft.com/office/officeart/2005/8/layout/hProcess10#1"/>
    <dgm:cxn modelId="{ADAFAA1D-B61B-4157-BAAA-6976597E0F89}" type="presParOf" srcId="{145FD847-7CB4-49F2-A51E-7BCC39722F14}" destId="{835485A1-179C-4AC2-9863-86534DEECA88}" srcOrd="2" destOrd="0" presId="urn:microsoft.com/office/officeart/2005/8/layout/hProcess10#1"/>
    <dgm:cxn modelId="{C8104294-8BB4-4BCA-BF6E-22CBB1B82DA5}" type="presParOf" srcId="{835485A1-179C-4AC2-9863-86534DEECA88}" destId="{9FD04F65-A291-443C-B537-18E034EBF443}" srcOrd="0" destOrd="0" presId="urn:microsoft.com/office/officeart/2005/8/layout/hProcess10#1"/>
    <dgm:cxn modelId="{35DBFFCB-469E-413F-BC07-D375C49D638B}" type="presParOf" srcId="{835485A1-179C-4AC2-9863-86534DEECA88}" destId="{AD91953D-2C50-4C00-8668-C93E2901C4F7}" srcOrd="1" destOrd="0" presId="urn:microsoft.com/office/officeart/2005/8/layout/hProcess10#1"/>
    <dgm:cxn modelId="{CA12EFB7-95ED-49BE-A2D4-7CBB7A8542EA}" type="presParOf" srcId="{145FD847-7CB4-49F2-A51E-7BCC39722F14}" destId="{F596CD30-513F-4F64-A4AE-C6CF0987E5E1}" srcOrd="3" destOrd="0" presId="urn:microsoft.com/office/officeart/2005/8/layout/hProcess10#1"/>
    <dgm:cxn modelId="{90DF4736-883B-4390-9987-7EB955680889}" type="presParOf" srcId="{F596CD30-513F-4F64-A4AE-C6CF0987E5E1}" destId="{BA17A632-FC6B-44B8-8DDE-9190BFD3D92A}" srcOrd="0" destOrd="0" presId="urn:microsoft.com/office/officeart/2005/8/layout/hProcess10#1"/>
    <dgm:cxn modelId="{745B34E4-EB20-4381-B29A-90C406403EBD}" type="presParOf" srcId="{145FD847-7CB4-49F2-A51E-7BCC39722F14}" destId="{AFFDA8D6-4FC3-4678-8535-FACD1A66B494}" srcOrd="4" destOrd="0" presId="urn:microsoft.com/office/officeart/2005/8/layout/hProcess10#1"/>
    <dgm:cxn modelId="{5D5A3C07-A9DA-4A0D-A0FB-4E737FAE01F2}" type="presParOf" srcId="{AFFDA8D6-4FC3-4678-8535-FACD1A66B494}" destId="{E7122E0F-AC91-4094-AB0C-04DA759E8382}" srcOrd="0" destOrd="0" presId="urn:microsoft.com/office/officeart/2005/8/layout/hProcess10#1"/>
    <dgm:cxn modelId="{7789BD25-4965-4873-8B72-AB72023182CE}" type="presParOf" srcId="{AFFDA8D6-4FC3-4678-8535-FACD1A66B494}" destId="{19DF9DAC-F9AB-4F28-BEBA-95A07DEDB9B6}" srcOrd="1" destOrd="0" presId="urn:microsoft.com/office/officeart/2005/8/layout/hProcess10#1"/>
    <dgm:cxn modelId="{46B00E65-2A31-4C56-980D-35867CB5FD48}" type="presParOf" srcId="{145FD847-7CB4-49F2-A51E-7BCC39722F14}" destId="{2DFD2B46-F860-4D79-A79D-75E6FF2E5E44}" srcOrd="5" destOrd="0" presId="urn:microsoft.com/office/officeart/2005/8/layout/hProcess10#1"/>
    <dgm:cxn modelId="{E152ADED-E4BF-4034-8B01-7E7E15E1A19A}" type="presParOf" srcId="{2DFD2B46-F860-4D79-A79D-75E6FF2E5E44}" destId="{F2629188-5E69-4110-B8A7-94F166AFBEA9}" srcOrd="0" destOrd="0" presId="urn:microsoft.com/office/officeart/2005/8/layout/hProcess10#1"/>
    <dgm:cxn modelId="{CD4C4235-080C-4959-BD15-93C021A1DF6C}" type="presParOf" srcId="{145FD847-7CB4-49F2-A51E-7BCC39722F14}" destId="{159A11AF-DC8B-4BA3-A8DE-40F196FED2EE}" srcOrd="6" destOrd="0" presId="urn:microsoft.com/office/officeart/2005/8/layout/hProcess10#1"/>
    <dgm:cxn modelId="{8AA5B543-479C-4B51-ADE9-4AC16C8B621C}" type="presParOf" srcId="{159A11AF-DC8B-4BA3-A8DE-40F196FED2EE}" destId="{44200B94-ED17-4153-8C49-EF105E342730}" srcOrd="0" destOrd="0" presId="urn:microsoft.com/office/officeart/2005/8/layout/hProcess10#1"/>
    <dgm:cxn modelId="{D082C9F4-AF62-4867-BA3A-6915BF776507}" type="presParOf" srcId="{159A11AF-DC8B-4BA3-A8DE-40F196FED2EE}" destId="{DBB921E0-3943-4BFA-B8BD-D96F06CD44EB}" srcOrd="1" destOrd="0" presId="urn:microsoft.com/office/officeart/2005/8/layout/hProcess10#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A574EE2-5E1F-4DF2-BCAF-934F1F90892E}"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5036BA6A-562D-41B0-9BE4-9FBADAD8ABB7}">
      <dgm:prSet phldrT="[Text]" custT="1"/>
      <dgm:spPr>
        <a:solidFill>
          <a:schemeClr val="accent2">
            <a:lumMod val="60000"/>
            <a:lumOff val="40000"/>
          </a:schemeClr>
        </a:solidFill>
      </dgm:spPr>
      <dgm:t>
        <a:bodyPr/>
        <a:lstStyle/>
        <a:p>
          <a:r>
            <a:rPr lang="en-US" sz="2200" dirty="0">
              <a:solidFill>
                <a:schemeClr val="tx1"/>
              </a:solidFill>
              <a:latin typeface="Arial" panose="020B0604020202020204" pitchFamily="34" charset="0"/>
              <a:cs typeface="Arial" panose="020B0604020202020204" pitchFamily="34" charset="0"/>
            </a:rPr>
            <a:t>Host-based applications</a:t>
          </a:r>
        </a:p>
      </dgm:t>
    </dgm:pt>
    <dgm:pt modelId="{110055D5-19CD-4EB7-BF22-51AF3ACFDF84}" type="parTrans" cxnId="{0999DA51-7766-435F-8435-4C4F3417488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9F704FE-9B61-4A89-B8D0-F6A77FE2FBDA}" type="sibTrans" cxnId="{0999DA51-7766-435F-8435-4C4F3417488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A41C6B9-B16C-41FA-BB3F-58E38C0F918A}">
      <dgm:prSet custT="1"/>
      <dgm:spPr>
        <a:solidFill>
          <a:schemeClr val="accent2">
            <a:lumMod val="60000"/>
            <a:lumOff val="40000"/>
          </a:schemeClr>
        </a:solidFill>
      </dgm:spPr>
      <dgm:t>
        <a:bodyPr/>
        <a:lstStyle/>
        <a:p>
          <a:r>
            <a:rPr lang="en-US" sz="2200" dirty="0">
              <a:solidFill>
                <a:schemeClr val="tx1"/>
              </a:solidFill>
              <a:latin typeface="Arial" panose="020B0604020202020204" pitchFamily="34" charset="0"/>
              <a:cs typeface="Arial" panose="020B0604020202020204" pitchFamily="34" charset="0"/>
            </a:rPr>
            <a:t>Client-based applications</a:t>
          </a:r>
        </a:p>
      </dgm:t>
    </dgm:pt>
    <dgm:pt modelId="{0ADC05D7-B6E6-41A3-9F6C-EA0D998DF80D}" type="parTrans" cxnId="{4635B605-2528-452C-A66E-D9B17D7B064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161F8DB8-2741-40B2-9BD1-FADA8C46B02B}" type="sibTrans" cxnId="{4635B605-2528-452C-A66E-D9B17D7B064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371E7C2-6F13-40F2-9B2F-308A3E338BEC}">
      <dgm:prSet custT="1"/>
      <dgm:spPr>
        <a:solidFill>
          <a:schemeClr val="accent2">
            <a:lumMod val="60000"/>
            <a:lumOff val="40000"/>
          </a:schemeClr>
        </a:solidFill>
      </dgm:spPr>
      <dgm:t>
        <a:bodyPr/>
        <a:lstStyle/>
        <a:p>
          <a:r>
            <a:rPr lang="en-US" sz="2200" dirty="0">
              <a:solidFill>
                <a:schemeClr val="tx1"/>
              </a:solidFill>
              <a:latin typeface="Arial" panose="020B0604020202020204" pitchFamily="34" charset="0"/>
              <a:cs typeface="Arial" panose="020B0604020202020204" pitchFamily="34" charset="0"/>
            </a:rPr>
            <a:t>Cloud computing/n-tier applications</a:t>
          </a:r>
        </a:p>
      </dgm:t>
    </dgm:pt>
    <dgm:pt modelId="{0EAE31E2-ECB1-47CA-9B80-3A5B69DF93DB}" type="parTrans" cxnId="{E712B709-0B25-47D1-894D-0FE56AC6789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1D55FB23-9E8A-494A-B937-EA648BE62E7C}" type="sibTrans" cxnId="{E712B709-0B25-47D1-894D-0FE56AC6789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F31E4D19-6BA0-4E76-9CAD-47689B08F94C}">
      <dgm:prSet custT="1"/>
      <dgm:spPr>
        <a:solidFill>
          <a:schemeClr val="accent2">
            <a:lumMod val="60000"/>
            <a:lumOff val="40000"/>
          </a:schemeClr>
        </a:solidFill>
      </dgm:spPr>
      <dgm:t>
        <a:bodyPr/>
        <a:lstStyle/>
        <a:p>
          <a:r>
            <a:rPr lang="en-US" sz="2200" dirty="0">
              <a:solidFill>
                <a:schemeClr val="tx1"/>
              </a:solidFill>
              <a:latin typeface="Arial" panose="020B0604020202020204" pitchFamily="34" charset="0"/>
              <a:cs typeface="Arial" panose="020B0604020202020204" pitchFamily="34" charset="0"/>
            </a:rPr>
            <a:t>Peer-to-peer applications</a:t>
          </a:r>
        </a:p>
      </dgm:t>
    </dgm:pt>
    <dgm:pt modelId="{208DF16F-2976-470B-B378-ED39E2A15D75}" type="parTrans" cxnId="{B1AA4A49-70D4-4BA0-8135-48445A3A05E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858FE0D-5BE8-4E7E-A052-FF00F8D5D0DB}" type="sibTrans" cxnId="{B1AA4A49-70D4-4BA0-8135-48445A3A05E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10D0F300-AEB8-4946-BCC4-99B79187347B}" type="pres">
      <dgm:prSet presAssocID="{5A574EE2-5E1F-4DF2-BCAF-934F1F90892E}" presName="linear" presStyleCnt="0">
        <dgm:presLayoutVars>
          <dgm:dir/>
          <dgm:animLvl val="lvl"/>
          <dgm:resizeHandles val="exact"/>
        </dgm:presLayoutVars>
      </dgm:prSet>
      <dgm:spPr/>
    </dgm:pt>
    <dgm:pt modelId="{659F8C8A-85A0-4A99-8810-8D8506F8E5FD}" type="pres">
      <dgm:prSet presAssocID="{5036BA6A-562D-41B0-9BE4-9FBADAD8ABB7}" presName="parentLin" presStyleCnt="0"/>
      <dgm:spPr/>
    </dgm:pt>
    <dgm:pt modelId="{9A28F43A-3447-47C7-A65A-61E6058D02FD}" type="pres">
      <dgm:prSet presAssocID="{5036BA6A-562D-41B0-9BE4-9FBADAD8ABB7}" presName="parentLeftMargin" presStyleLbl="node1" presStyleIdx="0" presStyleCnt="4"/>
      <dgm:spPr/>
    </dgm:pt>
    <dgm:pt modelId="{E12AD8B9-38C8-4ADE-B663-5F9F927320B3}" type="pres">
      <dgm:prSet presAssocID="{5036BA6A-562D-41B0-9BE4-9FBADAD8ABB7}" presName="parentText" presStyleLbl="node1" presStyleIdx="0" presStyleCnt="4">
        <dgm:presLayoutVars>
          <dgm:chMax val="0"/>
          <dgm:bulletEnabled val="1"/>
        </dgm:presLayoutVars>
      </dgm:prSet>
      <dgm:spPr/>
    </dgm:pt>
    <dgm:pt modelId="{32199CEC-E64A-4619-AD91-C7E956260238}" type="pres">
      <dgm:prSet presAssocID="{5036BA6A-562D-41B0-9BE4-9FBADAD8ABB7}" presName="negativeSpace" presStyleCnt="0"/>
      <dgm:spPr/>
    </dgm:pt>
    <dgm:pt modelId="{FD304AD5-6E44-4CA4-ADB1-E476B13AE0E3}" type="pres">
      <dgm:prSet presAssocID="{5036BA6A-562D-41B0-9BE4-9FBADAD8ABB7}" presName="childText" presStyleLbl="conFgAcc1" presStyleIdx="0" presStyleCnt="4">
        <dgm:presLayoutVars>
          <dgm:bulletEnabled val="1"/>
        </dgm:presLayoutVars>
      </dgm:prSet>
      <dgm:spPr>
        <a:solidFill>
          <a:schemeClr val="bg2">
            <a:lumMod val="95000"/>
            <a:alpha val="90000"/>
          </a:schemeClr>
        </a:solidFill>
        <a:ln>
          <a:noFill/>
        </a:ln>
      </dgm:spPr>
    </dgm:pt>
    <dgm:pt modelId="{6AFB27F1-8A68-469C-8954-14771E4C2917}" type="pres">
      <dgm:prSet presAssocID="{79F704FE-9B61-4A89-B8D0-F6A77FE2FBDA}" presName="spaceBetweenRectangles" presStyleCnt="0"/>
      <dgm:spPr/>
    </dgm:pt>
    <dgm:pt modelId="{0F003EEB-0749-4B13-8416-7F16FC0A4D06}" type="pres">
      <dgm:prSet presAssocID="{2A41C6B9-B16C-41FA-BB3F-58E38C0F918A}" presName="parentLin" presStyleCnt="0"/>
      <dgm:spPr/>
    </dgm:pt>
    <dgm:pt modelId="{A36B1E44-3945-4B89-BD64-C54385DD54F5}" type="pres">
      <dgm:prSet presAssocID="{2A41C6B9-B16C-41FA-BB3F-58E38C0F918A}" presName="parentLeftMargin" presStyleLbl="node1" presStyleIdx="0" presStyleCnt="4"/>
      <dgm:spPr/>
    </dgm:pt>
    <dgm:pt modelId="{524D9702-382E-4F0E-9B4B-D507A84B1538}" type="pres">
      <dgm:prSet presAssocID="{2A41C6B9-B16C-41FA-BB3F-58E38C0F918A}" presName="parentText" presStyleLbl="node1" presStyleIdx="1" presStyleCnt="4">
        <dgm:presLayoutVars>
          <dgm:chMax val="0"/>
          <dgm:bulletEnabled val="1"/>
        </dgm:presLayoutVars>
      </dgm:prSet>
      <dgm:spPr/>
    </dgm:pt>
    <dgm:pt modelId="{D63DED32-176B-4E78-84EF-3CA0B41787EB}" type="pres">
      <dgm:prSet presAssocID="{2A41C6B9-B16C-41FA-BB3F-58E38C0F918A}" presName="negativeSpace" presStyleCnt="0"/>
      <dgm:spPr/>
    </dgm:pt>
    <dgm:pt modelId="{48F267E6-F4E8-4DD0-8CAF-7186698432DE}" type="pres">
      <dgm:prSet presAssocID="{2A41C6B9-B16C-41FA-BB3F-58E38C0F918A}" presName="childText" presStyleLbl="conFgAcc1" presStyleIdx="1" presStyleCnt="4">
        <dgm:presLayoutVars>
          <dgm:bulletEnabled val="1"/>
        </dgm:presLayoutVars>
      </dgm:prSet>
      <dgm:spPr>
        <a:solidFill>
          <a:schemeClr val="bg2">
            <a:lumMod val="95000"/>
            <a:alpha val="90000"/>
          </a:schemeClr>
        </a:solidFill>
        <a:ln>
          <a:noFill/>
        </a:ln>
      </dgm:spPr>
    </dgm:pt>
    <dgm:pt modelId="{4A50082E-D94D-4D71-BBCA-869A3BEF26A3}" type="pres">
      <dgm:prSet presAssocID="{161F8DB8-2741-40B2-9BD1-FADA8C46B02B}" presName="spaceBetweenRectangles" presStyleCnt="0"/>
      <dgm:spPr/>
    </dgm:pt>
    <dgm:pt modelId="{5F6B467D-8571-44E5-9D03-CD8FE263B70F}" type="pres">
      <dgm:prSet presAssocID="{2371E7C2-6F13-40F2-9B2F-308A3E338BEC}" presName="parentLin" presStyleCnt="0"/>
      <dgm:spPr/>
    </dgm:pt>
    <dgm:pt modelId="{7A3A2458-AA6F-4026-8684-4B22F609E2CE}" type="pres">
      <dgm:prSet presAssocID="{2371E7C2-6F13-40F2-9B2F-308A3E338BEC}" presName="parentLeftMargin" presStyleLbl="node1" presStyleIdx="1" presStyleCnt="4"/>
      <dgm:spPr/>
    </dgm:pt>
    <dgm:pt modelId="{D95F4A35-6890-4B0E-93DE-74060BF71502}" type="pres">
      <dgm:prSet presAssocID="{2371E7C2-6F13-40F2-9B2F-308A3E338BEC}" presName="parentText" presStyleLbl="node1" presStyleIdx="2" presStyleCnt="4">
        <dgm:presLayoutVars>
          <dgm:chMax val="0"/>
          <dgm:bulletEnabled val="1"/>
        </dgm:presLayoutVars>
      </dgm:prSet>
      <dgm:spPr/>
    </dgm:pt>
    <dgm:pt modelId="{0127A33B-02DB-43C1-9318-FF005C4B1EF8}" type="pres">
      <dgm:prSet presAssocID="{2371E7C2-6F13-40F2-9B2F-308A3E338BEC}" presName="negativeSpace" presStyleCnt="0"/>
      <dgm:spPr/>
    </dgm:pt>
    <dgm:pt modelId="{3E662EAE-44B1-4776-8B6A-293D2CF83CFD}" type="pres">
      <dgm:prSet presAssocID="{2371E7C2-6F13-40F2-9B2F-308A3E338BEC}" presName="childText" presStyleLbl="conFgAcc1" presStyleIdx="2" presStyleCnt="4">
        <dgm:presLayoutVars>
          <dgm:bulletEnabled val="1"/>
        </dgm:presLayoutVars>
      </dgm:prSet>
      <dgm:spPr>
        <a:solidFill>
          <a:schemeClr val="bg2">
            <a:lumMod val="95000"/>
            <a:alpha val="90000"/>
          </a:schemeClr>
        </a:solidFill>
        <a:ln>
          <a:noFill/>
        </a:ln>
      </dgm:spPr>
    </dgm:pt>
    <dgm:pt modelId="{F6AB3F6A-DF50-4E05-BB48-D15300252E54}" type="pres">
      <dgm:prSet presAssocID="{1D55FB23-9E8A-494A-B937-EA648BE62E7C}" presName="spaceBetweenRectangles" presStyleCnt="0"/>
      <dgm:spPr/>
    </dgm:pt>
    <dgm:pt modelId="{32796680-C97B-4FB8-B110-3BDCEF0B32C9}" type="pres">
      <dgm:prSet presAssocID="{F31E4D19-6BA0-4E76-9CAD-47689B08F94C}" presName="parentLin" presStyleCnt="0"/>
      <dgm:spPr/>
    </dgm:pt>
    <dgm:pt modelId="{4E128E1D-9567-487B-ACC8-3FA15B295BAA}" type="pres">
      <dgm:prSet presAssocID="{F31E4D19-6BA0-4E76-9CAD-47689B08F94C}" presName="parentLeftMargin" presStyleLbl="node1" presStyleIdx="2" presStyleCnt="4"/>
      <dgm:spPr/>
    </dgm:pt>
    <dgm:pt modelId="{FDB68C6C-65F2-457D-9F86-E35E6170753A}" type="pres">
      <dgm:prSet presAssocID="{F31E4D19-6BA0-4E76-9CAD-47689B08F94C}" presName="parentText" presStyleLbl="node1" presStyleIdx="3" presStyleCnt="4">
        <dgm:presLayoutVars>
          <dgm:chMax val="0"/>
          <dgm:bulletEnabled val="1"/>
        </dgm:presLayoutVars>
      </dgm:prSet>
      <dgm:spPr/>
    </dgm:pt>
    <dgm:pt modelId="{03B2C7B9-480D-4146-9211-706D9EBF4246}" type="pres">
      <dgm:prSet presAssocID="{F31E4D19-6BA0-4E76-9CAD-47689B08F94C}" presName="negativeSpace" presStyleCnt="0"/>
      <dgm:spPr/>
    </dgm:pt>
    <dgm:pt modelId="{747468BE-2961-4975-95EA-CD82613C024D}" type="pres">
      <dgm:prSet presAssocID="{F31E4D19-6BA0-4E76-9CAD-47689B08F94C}" presName="childText" presStyleLbl="conFgAcc1" presStyleIdx="3" presStyleCnt="4">
        <dgm:presLayoutVars>
          <dgm:bulletEnabled val="1"/>
        </dgm:presLayoutVars>
      </dgm:prSet>
      <dgm:spPr>
        <a:solidFill>
          <a:schemeClr val="bg2">
            <a:lumMod val="95000"/>
            <a:alpha val="90000"/>
          </a:schemeClr>
        </a:solidFill>
        <a:ln>
          <a:noFill/>
        </a:ln>
      </dgm:spPr>
    </dgm:pt>
  </dgm:ptLst>
  <dgm:cxnLst>
    <dgm:cxn modelId="{39867902-9B56-46B4-9D08-9612485001E4}" type="presOf" srcId="{2A41C6B9-B16C-41FA-BB3F-58E38C0F918A}" destId="{524D9702-382E-4F0E-9B4B-D507A84B1538}" srcOrd="1" destOrd="0" presId="urn:microsoft.com/office/officeart/2005/8/layout/list1"/>
    <dgm:cxn modelId="{4635B605-2528-452C-A66E-D9B17D7B0642}" srcId="{5A574EE2-5E1F-4DF2-BCAF-934F1F90892E}" destId="{2A41C6B9-B16C-41FA-BB3F-58E38C0F918A}" srcOrd="1" destOrd="0" parTransId="{0ADC05D7-B6E6-41A3-9F6C-EA0D998DF80D}" sibTransId="{161F8DB8-2741-40B2-9BD1-FADA8C46B02B}"/>
    <dgm:cxn modelId="{E712B709-0B25-47D1-894D-0FE56AC67892}" srcId="{5A574EE2-5E1F-4DF2-BCAF-934F1F90892E}" destId="{2371E7C2-6F13-40F2-9B2F-308A3E338BEC}" srcOrd="2" destOrd="0" parTransId="{0EAE31E2-ECB1-47CA-9B80-3A5B69DF93DB}" sibTransId="{1D55FB23-9E8A-494A-B937-EA648BE62E7C}"/>
    <dgm:cxn modelId="{FAC78D0D-497C-4306-9579-CEEDE316208A}" type="presOf" srcId="{2371E7C2-6F13-40F2-9B2F-308A3E338BEC}" destId="{7A3A2458-AA6F-4026-8684-4B22F609E2CE}" srcOrd="0" destOrd="0" presId="urn:microsoft.com/office/officeart/2005/8/layout/list1"/>
    <dgm:cxn modelId="{18CF9728-1B3E-4249-ABAD-A614707B7F5B}" type="presOf" srcId="{5036BA6A-562D-41B0-9BE4-9FBADAD8ABB7}" destId="{9A28F43A-3447-47C7-A65A-61E6058D02FD}" srcOrd="0" destOrd="0" presId="urn:microsoft.com/office/officeart/2005/8/layout/list1"/>
    <dgm:cxn modelId="{E7DB1E46-12D4-4E7F-94F7-659A6753E1C3}" type="presOf" srcId="{5036BA6A-562D-41B0-9BE4-9FBADAD8ABB7}" destId="{E12AD8B9-38C8-4ADE-B663-5F9F927320B3}" srcOrd="1" destOrd="0" presId="urn:microsoft.com/office/officeart/2005/8/layout/list1"/>
    <dgm:cxn modelId="{B1AA4A49-70D4-4BA0-8135-48445A3A05E0}" srcId="{5A574EE2-5E1F-4DF2-BCAF-934F1F90892E}" destId="{F31E4D19-6BA0-4E76-9CAD-47689B08F94C}" srcOrd="3" destOrd="0" parTransId="{208DF16F-2976-470B-B378-ED39E2A15D75}" sibTransId="{2858FE0D-5BE8-4E7E-A052-FF00F8D5D0DB}"/>
    <dgm:cxn modelId="{0999DA51-7766-435F-8435-4C4F34174887}" srcId="{5A574EE2-5E1F-4DF2-BCAF-934F1F90892E}" destId="{5036BA6A-562D-41B0-9BE4-9FBADAD8ABB7}" srcOrd="0" destOrd="0" parTransId="{110055D5-19CD-4EB7-BF22-51AF3ACFDF84}" sibTransId="{79F704FE-9B61-4A89-B8D0-F6A77FE2FBDA}"/>
    <dgm:cxn modelId="{D378D393-64DB-4E4B-95FA-614E74775CE4}" type="presOf" srcId="{2371E7C2-6F13-40F2-9B2F-308A3E338BEC}" destId="{D95F4A35-6890-4B0E-93DE-74060BF71502}" srcOrd="1" destOrd="0" presId="urn:microsoft.com/office/officeart/2005/8/layout/list1"/>
    <dgm:cxn modelId="{AE546F99-4678-4FA6-A5D4-ECD4EAC8E33D}" type="presOf" srcId="{2A41C6B9-B16C-41FA-BB3F-58E38C0F918A}" destId="{A36B1E44-3945-4B89-BD64-C54385DD54F5}" srcOrd="0" destOrd="0" presId="urn:microsoft.com/office/officeart/2005/8/layout/list1"/>
    <dgm:cxn modelId="{827C16B0-D38D-47D4-8659-E92F82A0086D}" type="presOf" srcId="{F31E4D19-6BA0-4E76-9CAD-47689B08F94C}" destId="{FDB68C6C-65F2-457D-9F86-E35E6170753A}" srcOrd="1" destOrd="0" presId="urn:microsoft.com/office/officeart/2005/8/layout/list1"/>
    <dgm:cxn modelId="{ED90F4D0-A795-43DE-B3D3-8E192D19A3E8}" type="presOf" srcId="{F31E4D19-6BA0-4E76-9CAD-47689B08F94C}" destId="{4E128E1D-9567-487B-ACC8-3FA15B295BAA}" srcOrd="0" destOrd="0" presId="urn:microsoft.com/office/officeart/2005/8/layout/list1"/>
    <dgm:cxn modelId="{F6DF9EE9-9E29-44A4-92C8-558FE79AA151}" type="presOf" srcId="{5A574EE2-5E1F-4DF2-BCAF-934F1F90892E}" destId="{10D0F300-AEB8-4946-BCC4-99B79187347B}" srcOrd="0" destOrd="0" presId="urn:microsoft.com/office/officeart/2005/8/layout/list1"/>
    <dgm:cxn modelId="{76F86EB5-4377-48D8-BB7F-47FDD56DDBF3}" type="presParOf" srcId="{10D0F300-AEB8-4946-BCC4-99B79187347B}" destId="{659F8C8A-85A0-4A99-8810-8D8506F8E5FD}" srcOrd="0" destOrd="0" presId="urn:microsoft.com/office/officeart/2005/8/layout/list1"/>
    <dgm:cxn modelId="{7CCF6140-DCC7-46A0-BF57-3116BC670DF8}" type="presParOf" srcId="{659F8C8A-85A0-4A99-8810-8D8506F8E5FD}" destId="{9A28F43A-3447-47C7-A65A-61E6058D02FD}" srcOrd="0" destOrd="0" presId="urn:microsoft.com/office/officeart/2005/8/layout/list1"/>
    <dgm:cxn modelId="{07F19B08-CFF7-4D2D-9730-2FB679CB364A}" type="presParOf" srcId="{659F8C8A-85A0-4A99-8810-8D8506F8E5FD}" destId="{E12AD8B9-38C8-4ADE-B663-5F9F927320B3}" srcOrd="1" destOrd="0" presId="urn:microsoft.com/office/officeart/2005/8/layout/list1"/>
    <dgm:cxn modelId="{C0FF85A5-2578-4FFA-958B-9C0D672B0A25}" type="presParOf" srcId="{10D0F300-AEB8-4946-BCC4-99B79187347B}" destId="{32199CEC-E64A-4619-AD91-C7E956260238}" srcOrd="1" destOrd="0" presId="urn:microsoft.com/office/officeart/2005/8/layout/list1"/>
    <dgm:cxn modelId="{1E8597CE-B5B1-4ACA-87AA-0EDCC77E2BE5}" type="presParOf" srcId="{10D0F300-AEB8-4946-BCC4-99B79187347B}" destId="{FD304AD5-6E44-4CA4-ADB1-E476B13AE0E3}" srcOrd="2" destOrd="0" presId="urn:microsoft.com/office/officeart/2005/8/layout/list1"/>
    <dgm:cxn modelId="{E88B11FF-B68B-40B0-A1A1-1215F341FA33}" type="presParOf" srcId="{10D0F300-AEB8-4946-BCC4-99B79187347B}" destId="{6AFB27F1-8A68-469C-8954-14771E4C2917}" srcOrd="3" destOrd="0" presId="urn:microsoft.com/office/officeart/2005/8/layout/list1"/>
    <dgm:cxn modelId="{0D43A608-A8F4-491C-82E3-7308638ADEE4}" type="presParOf" srcId="{10D0F300-AEB8-4946-BCC4-99B79187347B}" destId="{0F003EEB-0749-4B13-8416-7F16FC0A4D06}" srcOrd="4" destOrd="0" presId="urn:microsoft.com/office/officeart/2005/8/layout/list1"/>
    <dgm:cxn modelId="{48E639BB-AC42-4C08-9AAA-FD6BA9C0C8A2}" type="presParOf" srcId="{0F003EEB-0749-4B13-8416-7F16FC0A4D06}" destId="{A36B1E44-3945-4B89-BD64-C54385DD54F5}" srcOrd="0" destOrd="0" presId="urn:microsoft.com/office/officeart/2005/8/layout/list1"/>
    <dgm:cxn modelId="{C4AEA7E2-892C-422A-9D33-FB9CDEC0F33F}" type="presParOf" srcId="{0F003EEB-0749-4B13-8416-7F16FC0A4D06}" destId="{524D9702-382E-4F0E-9B4B-D507A84B1538}" srcOrd="1" destOrd="0" presId="urn:microsoft.com/office/officeart/2005/8/layout/list1"/>
    <dgm:cxn modelId="{2EDD5532-920D-4A50-922C-1387CF60059F}" type="presParOf" srcId="{10D0F300-AEB8-4946-BCC4-99B79187347B}" destId="{D63DED32-176B-4E78-84EF-3CA0B41787EB}" srcOrd="5" destOrd="0" presId="urn:microsoft.com/office/officeart/2005/8/layout/list1"/>
    <dgm:cxn modelId="{BE40B4D7-855A-4137-9D3E-6FC5348B982A}" type="presParOf" srcId="{10D0F300-AEB8-4946-BCC4-99B79187347B}" destId="{48F267E6-F4E8-4DD0-8CAF-7186698432DE}" srcOrd="6" destOrd="0" presId="urn:microsoft.com/office/officeart/2005/8/layout/list1"/>
    <dgm:cxn modelId="{6FC77DF7-9298-43F5-A7C0-592F6DAB42C7}" type="presParOf" srcId="{10D0F300-AEB8-4946-BCC4-99B79187347B}" destId="{4A50082E-D94D-4D71-BBCA-869A3BEF26A3}" srcOrd="7" destOrd="0" presId="urn:microsoft.com/office/officeart/2005/8/layout/list1"/>
    <dgm:cxn modelId="{E0841D59-68A5-494D-A9DC-A9C199414BF2}" type="presParOf" srcId="{10D0F300-AEB8-4946-BCC4-99B79187347B}" destId="{5F6B467D-8571-44E5-9D03-CD8FE263B70F}" srcOrd="8" destOrd="0" presId="urn:microsoft.com/office/officeart/2005/8/layout/list1"/>
    <dgm:cxn modelId="{ABBDAC91-A142-4157-BD4D-B600BB0E98C6}" type="presParOf" srcId="{5F6B467D-8571-44E5-9D03-CD8FE263B70F}" destId="{7A3A2458-AA6F-4026-8684-4B22F609E2CE}" srcOrd="0" destOrd="0" presId="urn:microsoft.com/office/officeart/2005/8/layout/list1"/>
    <dgm:cxn modelId="{38EB1B2F-1E94-4224-9310-058A63040F75}" type="presParOf" srcId="{5F6B467D-8571-44E5-9D03-CD8FE263B70F}" destId="{D95F4A35-6890-4B0E-93DE-74060BF71502}" srcOrd="1" destOrd="0" presId="urn:microsoft.com/office/officeart/2005/8/layout/list1"/>
    <dgm:cxn modelId="{0714B071-75F7-437C-A177-6439D0597F7C}" type="presParOf" srcId="{10D0F300-AEB8-4946-BCC4-99B79187347B}" destId="{0127A33B-02DB-43C1-9318-FF005C4B1EF8}" srcOrd="9" destOrd="0" presId="urn:microsoft.com/office/officeart/2005/8/layout/list1"/>
    <dgm:cxn modelId="{163C53D4-3FD1-428E-BB2F-DD821EDAB8C1}" type="presParOf" srcId="{10D0F300-AEB8-4946-BCC4-99B79187347B}" destId="{3E662EAE-44B1-4776-8B6A-293D2CF83CFD}" srcOrd="10" destOrd="0" presId="urn:microsoft.com/office/officeart/2005/8/layout/list1"/>
    <dgm:cxn modelId="{5D3B173B-8460-4714-9F66-641D75A4F555}" type="presParOf" srcId="{10D0F300-AEB8-4946-BCC4-99B79187347B}" destId="{F6AB3F6A-DF50-4E05-BB48-D15300252E54}" srcOrd="11" destOrd="0" presId="urn:microsoft.com/office/officeart/2005/8/layout/list1"/>
    <dgm:cxn modelId="{35A8B7A4-BC51-4EBA-81DB-4419424B10E8}" type="presParOf" srcId="{10D0F300-AEB8-4946-BCC4-99B79187347B}" destId="{32796680-C97B-4FB8-B110-3BDCEF0B32C9}" srcOrd="12" destOrd="0" presId="urn:microsoft.com/office/officeart/2005/8/layout/list1"/>
    <dgm:cxn modelId="{74ACC6FB-2CFB-4B6E-8BA6-4F47074F2FF0}" type="presParOf" srcId="{32796680-C97B-4FB8-B110-3BDCEF0B32C9}" destId="{4E128E1D-9567-487B-ACC8-3FA15B295BAA}" srcOrd="0" destOrd="0" presId="urn:microsoft.com/office/officeart/2005/8/layout/list1"/>
    <dgm:cxn modelId="{B2D00E93-6E32-4724-89C0-E1507C69586C}" type="presParOf" srcId="{32796680-C97B-4FB8-B110-3BDCEF0B32C9}" destId="{FDB68C6C-65F2-457D-9F86-E35E6170753A}" srcOrd="1" destOrd="0" presId="urn:microsoft.com/office/officeart/2005/8/layout/list1"/>
    <dgm:cxn modelId="{2D60B97B-1D6B-4AB2-AE27-7BAEB258F693}" type="presParOf" srcId="{10D0F300-AEB8-4946-BCC4-99B79187347B}" destId="{03B2C7B9-480D-4146-9211-706D9EBF4246}" srcOrd="13" destOrd="0" presId="urn:microsoft.com/office/officeart/2005/8/layout/list1"/>
    <dgm:cxn modelId="{F59B87EE-8F6C-4E25-A01B-66DDE04AFF82}" type="presParOf" srcId="{10D0F300-AEB8-4946-BCC4-99B79187347B}" destId="{747468BE-2961-4975-95EA-CD82613C024D}"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5D1C326-E134-42A6-9655-A3BEC611B41E}"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7906943E-5E1E-4281-BD07-E79449A2B60F}">
      <dgm:prSet phldrT="[Text]" custT="1"/>
      <dgm:spPr>
        <a:ln>
          <a:noFill/>
        </a:ln>
      </dgm:spPr>
      <dgm:t>
        <a:bodyPr/>
        <a:lstStyle/>
        <a:p>
          <a:r>
            <a:rPr lang="en-US" sz="2200" dirty="0">
              <a:latin typeface="Arial" panose="020B0604020202020204" pitchFamily="34" charset="0"/>
              <a:cs typeface="Arial" panose="020B0604020202020204" pitchFamily="34" charset="0"/>
            </a:rPr>
            <a:t>Understand your business problems</a:t>
          </a:r>
        </a:p>
      </dgm:t>
    </dgm:pt>
    <dgm:pt modelId="{A503809C-9546-40BA-957B-726ECB9F525E}" type="parTrans" cxnId="{E8F9C1F9-2F1D-4271-8DBD-8FBFFCF574B1}">
      <dgm:prSet/>
      <dgm:spPr/>
      <dgm:t>
        <a:bodyPr/>
        <a:lstStyle/>
        <a:p>
          <a:endParaRPr lang="en-US" sz="2200">
            <a:latin typeface="Arial" panose="020B0604020202020204" pitchFamily="34" charset="0"/>
            <a:cs typeface="Arial" panose="020B0604020202020204" pitchFamily="34" charset="0"/>
          </a:endParaRPr>
        </a:p>
      </dgm:t>
    </dgm:pt>
    <dgm:pt modelId="{9C4D5A84-7B01-4B98-99E9-6C2134D71C0C}" type="sibTrans" cxnId="{E8F9C1F9-2F1D-4271-8DBD-8FBFFCF574B1}">
      <dgm:prSet/>
      <dgm:spPr/>
      <dgm:t>
        <a:bodyPr/>
        <a:lstStyle/>
        <a:p>
          <a:endParaRPr lang="en-US" sz="2200">
            <a:latin typeface="Arial" panose="020B0604020202020204" pitchFamily="34" charset="0"/>
            <a:cs typeface="Arial" panose="020B0604020202020204" pitchFamily="34" charset="0"/>
          </a:endParaRPr>
        </a:p>
      </dgm:t>
    </dgm:pt>
    <dgm:pt modelId="{C630C064-DE55-4F55-91BB-DB84CD782646}">
      <dgm:prSet custT="1"/>
      <dgm:spPr>
        <a:ln>
          <a:noFill/>
        </a:ln>
      </dgm:spPr>
      <dgm:t>
        <a:bodyPr/>
        <a:lstStyle/>
        <a:p>
          <a:r>
            <a:rPr lang="en-US" sz="2200" dirty="0">
              <a:latin typeface="Arial" panose="020B0604020202020204" pitchFamily="34" charset="0"/>
              <a:cs typeface="Arial" panose="020B0604020202020204" pitchFamily="34" charset="0"/>
            </a:rPr>
            <a:t>Identify a business solution to the problem</a:t>
          </a:r>
        </a:p>
      </dgm:t>
    </dgm:pt>
    <dgm:pt modelId="{D8ACFB03-5844-43D5-B83C-2AFC401BDD9E}" type="parTrans" cxnId="{8FA1AE3B-0767-4A89-85A1-3537F51B8488}">
      <dgm:prSet/>
      <dgm:spPr/>
      <dgm:t>
        <a:bodyPr/>
        <a:lstStyle/>
        <a:p>
          <a:endParaRPr lang="en-US" sz="2200">
            <a:latin typeface="Arial" panose="020B0604020202020204" pitchFamily="34" charset="0"/>
            <a:cs typeface="Arial" panose="020B0604020202020204" pitchFamily="34" charset="0"/>
          </a:endParaRPr>
        </a:p>
      </dgm:t>
    </dgm:pt>
    <dgm:pt modelId="{62A06DA8-57CE-4B5F-8704-7663606CF88E}" type="sibTrans" cxnId="{8FA1AE3B-0767-4A89-85A1-3537F51B8488}">
      <dgm:prSet/>
      <dgm:spPr/>
      <dgm:t>
        <a:bodyPr/>
        <a:lstStyle/>
        <a:p>
          <a:endParaRPr lang="en-US" sz="2200">
            <a:latin typeface="Arial" panose="020B0604020202020204" pitchFamily="34" charset="0"/>
            <a:cs typeface="Arial" panose="020B0604020202020204" pitchFamily="34" charset="0"/>
          </a:endParaRPr>
        </a:p>
      </dgm:t>
    </dgm:pt>
    <dgm:pt modelId="{7C833338-C6F2-40CA-8353-2D7C9E8286C6}">
      <dgm:prSet custT="1"/>
      <dgm:spPr>
        <a:ln>
          <a:noFill/>
        </a:ln>
      </dgm:spPr>
      <dgm:t>
        <a:bodyPr/>
        <a:lstStyle/>
        <a:p>
          <a:r>
            <a:rPr lang="en-US" sz="2200" dirty="0">
              <a:latin typeface="Arial" panose="020B0604020202020204" pitchFamily="34" charset="0"/>
              <a:cs typeface="Arial" panose="020B0604020202020204" pitchFamily="34" charset="0"/>
            </a:rPr>
            <a:t>Identify a technical solution/application architecture (if possible)</a:t>
          </a:r>
        </a:p>
      </dgm:t>
    </dgm:pt>
    <dgm:pt modelId="{A909810B-2343-4A79-BA63-F88043982E1C}" type="parTrans" cxnId="{C55E7D99-D627-4645-8DDD-2611BEA1E400}">
      <dgm:prSet/>
      <dgm:spPr/>
      <dgm:t>
        <a:bodyPr/>
        <a:lstStyle/>
        <a:p>
          <a:endParaRPr lang="en-US" sz="2200">
            <a:latin typeface="Arial" panose="020B0604020202020204" pitchFamily="34" charset="0"/>
            <a:cs typeface="Arial" panose="020B0604020202020204" pitchFamily="34" charset="0"/>
          </a:endParaRPr>
        </a:p>
      </dgm:t>
    </dgm:pt>
    <dgm:pt modelId="{6DFC56A0-F461-4094-9FAA-C03F1994B830}" type="sibTrans" cxnId="{C55E7D99-D627-4645-8DDD-2611BEA1E400}">
      <dgm:prSet/>
      <dgm:spPr/>
      <dgm:t>
        <a:bodyPr/>
        <a:lstStyle/>
        <a:p>
          <a:endParaRPr lang="en-US" sz="2200">
            <a:latin typeface="Arial" panose="020B0604020202020204" pitchFamily="34" charset="0"/>
            <a:cs typeface="Arial" panose="020B0604020202020204" pitchFamily="34" charset="0"/>
          </a:endParaRPr>
        </a:p>
      </dgm:t>
    </dgm:pt>
    <dgm:pt modelId="{754529E1-41C7-4609-956A-33618A929CD2}" type="pres">
      <dgm:prSet presAssocID="{F5D1C326-E134-42A6-9655-A3BEC611B41E}" presName="Name0" presStyleCnt="0">
        <dgm:presLayoutVars>
          <dgm:dir/>
          <dgm:resizeHandles val="exact"/>
        </dgm:presLayoutVars>
      </dgm:prSet>
      <dgm:spPr/>
    </dgm:pt>
    <dgm:pt modelId="{8D2D5B27-4F54-4684-AEFD-E20ABF75187B}" type="pres">
      <dgm:prSet presAssocID="{7906943E-5E1E-4281-BD07-E79449A2B60F}" presName="composite" presStyleCnt="0"/>
      <dgm:spPr/>
    </dgm:pt>
    <dgm:pt modelId="{734B9FCB-43AC-4A61-AE5A-1C4A66507AD1}" type="pres">
      <dgm:prSet presAssocID="{7906943E-5E1E-4281-BD07-E79449A2B60F}" presName="rect1" presStyleLbl="trAlignAcc1" presStyleIdx="0" presStyleCnt="3">
        <dgm:presLayoutVars>
          <dgm:bulletEnabled val="1"/>
        </dgm:presLayoutVars>
      </dgm:prSet>
      <dgm:spPr/>
    </dgm:pt>
    <dgm:pt modelId="{BD8837F6-09BC-4283-9CE6-C0BD0F213BFF}" type="pres">
      <dgm:prSet presAssocID="{7906943E-5E1E-4281-BD07-E79449A2B60F}" presName="rect2"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l="-25000" r="-25000"/>
          </a:stretch>
        </a:blipFill>
        <a:ln>
          <a:noFill/>
        </a:ln>
      </dgm:spPr>
      <dgm:extLst>
        <a:ext uri="{E40237B7-FDA0-4F09-8148-C483321AD2D9}">
          <dgm14:cNvPr xmlns:dgm14="http://schemas.microsoft.com/office/drawing/2010/diagram" id="0" name="" descr="Badge 1 with solid fill"/>
        </a:ext>
      </dgm:extLst>
    </dgm:pt>
    <dgm:pt modelId="{980CBC52-B804-419F-95EE-C60581C6F24E}" type="pres">
      <dgm:prSet presAssocID="{9C4D5A84-7B01-4B98-99E9-6C2134D71C0C}" presName="sibTrans" presStyleCnt="0"/>
      <dgm:spPr/>
    </dgm:pt>
    <dgm:pt modelId="{E90F3D30-0948-4DB6-B1CB-F7D7006E1C74}" type="pres">
      <dgm:prSet presAssocID="{C630C064-DE55-4F55-91BB-DB84CD782646}" presName="composite" presStyleCnt="0"/>
      <dgm:spPr/>
    </dgm:pt>
    <dgm:pt modelId="{DDFBEC7C-0787-4D35-9A8A-48D3B4392D9F}" type="pres">
      <dgm:prSet presAssocID="{C630C064-DE55-4F55-91BB-DB84CD782646}" presName="rect1" presStyleLbl="trAlignAcc1" presStyleIdx="1" presStyleCnt="3">
        <dgm:presLayoutVars>
          <dgm:bulletEnabled val="1"/>
        </dgm:presLayoutVars>
      </dgm:prSet>
      <dgm:spPr/>
    </dgm:pt>
    <dgm:pt modelId="{AB450EAC-BBFB-4D5D-92FF-FFC25B1F4A99}" type="pres">
      <dgm:prSet presAssocID="{C630C064-DE55-4F55-91BB-DB84CD782646}" presName="rect2"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a:ln>
          <a:noFill/>
        </a:ln>
      </dgm:spPr>
      <dgm:extLst>
        <a:ext uri="{E40237B7-FDA0-4F09-8148-C483321AD2D9}">
          <dgm14:cNvPr xmlns:dgm14="http://schemas.microsoft.com/office/drawing/2010/diagram" id="0" name="" descr="Badge with solid fill"/>
        </a:ext>
      </dgm:extLst>
    </dgm:pt>
    <dgm:pt modelId="{16856B1A-5800-4FA0-8B60-0063F2057471}" type="pres">
      <dgm:prSet presAssocID="{62A06DA8-57CE-4B5F-8704-7663606CF88E}" presName="sibTrans" presStyleCnt="0"/>
      <dgm:spPr/>
    </dgm:pt>
    <dgm:pt modelId="{07A6F936-A753-415E-B42B-DD1587E896AB}" type="pres">
      <dgm:prSet presAssocID="{7C833338-C6F2-40CA-8353-2D7C9E8286C6}" presName="composite" presStyleCnt="0"/>
      <dgm:spPr/>
    </dgm:pt>
    <dgm:pt modelId="{A3D3A1A6-DF1B-4165-AD88-E64D15F3F67D}" type="pres">
      <dgm:prSet presAssocID="{7C833338-C6F2-40CA-8353-2D7C9E8286C6}" presName="rect1" presStyleLbl="trAlignAcc1" presStyleIdx="2" presStyleCnt="3">
        <dgm:presLayoutVars>
          <dgm:bulletEnabled val="1"/>
        </dgm:presLayoutVars>
      </dgm:prSet>
      <dgm:spPr/>
    </dgm:pt>
    <dgm:pt modelId="{0A00E55B-6BB6-4FA0-BDC7-DA9F5F0C50FB}" type="pres">
      <dgm:prSet presAssocID="{7C833338-C6F2-40CA-8353-2D7C9E8286C6}" presName="rect2"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l="-25000" r="-25000"/>
          </a:stretch>
        </a:blipFill>
        <a:ln>
          <a:noFill/>
        </a:ln>
      </dgm:spPr>
      <dgm:extLst>
        <a:ext uri="{E40237B7-FDA0-4F09-8148-C483321AD2D9}">
          <dgm14:cNvPr xmlns:dgm14="http://schemas.microsoft.com/office/drawing/2010/diagram" id="0" name="" descr="Badge 3 with solid fill"/>
        </a:ext>
      </dgm:extLst>
    </dgm:pt>
  </dgm:ptLst>
  <dgm:cxnLst>
    <dgm:cxn modelId="{4959B418-D2AC-43A9-A6AF-2C95418E1827}" type="presOf" srcId="{7C833338-C6F2-40CA-8353-2D7C9E8286C6}" destId="{A3D3A1A6-DF1B-4165-AD88-E64D15F3F67D}" srcOrd="0" destOrd="0" presId="urn:microsoft.com/office/officeart/2008/layout/PictureStrips"/>
    <dgm:cxn modelId="{CFFAAA19-0D00-454E-94E2-761BA5AECE9B}" type="presOf" srcId="{7906943E-5E1E-4281-BD07-E79449A2B60F}" destId="{734B9FCB-43AC-4A61-AE5A-1C4A66507AD1}" srcOrd="0" destOrd="0" presId="urn:microsoft.com/office/officeart/2008/layout/PictureStrips"/>
    <dgm:cxn modelId="{8FA1AE3B-0767-4A89-85A1-3537F51B8488}" srcId="{F5D1C326-E134-42A6-9655-A3BEC611B41E}" destId="{C630C064-DE55-4F55-91BB-DB84CD782646}" srcOrd="1" destOrd="0" parTransId="{D8ACFB03-5844-43D5-B83C-2AFC401BDD9E}" sibTransId="{62A06DA8-57CE-4B5F-8704-7663606CF88E}"/>
    <dgm:cxn modelId="{C55E7D99-D627-4645-8DDD-2611BEA1E400}" srcId="{F5D1C326-E134-42A6-9655-A3BEC611B41E}" destId="{7C833338-C6F2-40CA-8353-2D7C9E8286C6}" srcOrd="2" destOrd="0" parTransId="{A909810B-2343-4A79-BA63-F88043982E1C}" sibTransId="{6DFC56A0-F461-4094-9FAA-C03F1994B830}"/>
    <dgm:cxn modelId="{23A90EBC-E599-4579-95DA-400128446751}" type="presOf" srcId="{C630C064-DE55-4F55-91BB-DB84CD782646}" destId="{DDFBEC7C-0787-4D35-9A8A-48D3B4392D9F}" srcOrd="0" destOrd="0" presId="urn:microsoft.com/office/officeart/2008/layout/PictureStrips"/>
    <dgm:cxn modelId="{742398BE-F777-47A0-AFF2-A6705158E50B}" type="presOf" srcId="{F5D1C326-E134-42A6-9655-A3BEC611B41E}" destId="{754529E1-41C7-4609-956A-33618A929CD2}" srcOrd="0" destOrd="0" presId="urn:microsoft.com/office/officeart/2008/layout/PictureStrips"/>
    <dgm:cxn modelId="{E8F9C1F9-2F1D-4271-8DBD-8FBFFCF574B1}" srcId="{F5D1C326-E134-42A6-9655-A3BEC611B41E}" destId="{7906943E-5E1E-4281-BD07-E79449A2B60F}" srcOrd="0" destOrd="0" parTransId="{A503809C-9546-40BA-957B-726ECB9F525E}" sibTransId="{9C4D5A84-7B01-4B98-99E9-6C2134D71C0C}"/>
    <dgm:cxn modelId="{AF2FD9E3-8286-45A1-9B6C-4DAA0406EF00}" type="presParOf" srcId="{754529E1-41C7-4609-956A-33618A929CD2}" destId="{8D2D5B27-4F54-4684-AEFD-E20ABF75187B}" srcOrd="0" destOrd="0" presId="urn:microsoft.com/office/officeart/2008/layout/PictureStrips"/>
    <dgm:cxn modelId="{5413C16C-3D75-4F36-950B-F4865648BF63}" type="presParOf" srcId="{8D2D5B27-4F54-4684-AEFD-E20ABF75187B}" destId="{734B9FCB-43AC-4A61-AE5A-1C4A66507AD1}" srcOrd="0" destOrd="0" presId="urn:microsoft.com/office/officeart/2008/layout/PictureStrips"/>
    <dgm:cxn modelId="{7690D1BE-3B58-4DB9-AB16-12E8903B5BDF}" type="presParOf" srcId="{8D2D5B27-4F54-4684-AEFD-E20ABF75187B}" destId="{BD8837F6-09BC-4283-9CE6-C0BD0F213BFF}" srcOrd="1" destOrd="0" presId="urn:microsoft.com/office/officeart/2008/layout/PictureStrips"/>
    <dgm:cxn modelId="{77171C33-9C38-44BC-B5E1-4AE3811B5E75}" type="presParOf" srcId="{754529E1-41C7-4609-956A-33618A929CD2}" destId="{980CBC52-B804-419F-95EE-C60581C6F24E}" srcOrd="1" destOrd="0" presId="urn:microsoft.com/office/officeart/2008/layout/PictureStrips"/>
    <dgm:cxn modelId="{3EEFE26C-BDBD-4A33-8E32-AF59D16D79CA}" type="presParOf" srcId="{754529E1-41C7-4609-956A-33618A929CD2}" destId="{E90F3D30-0948-4DB6-B1CB-F7D7006E1C74}" srcOrd="2" destOrd="0" presId="urn:microsoft.com/office/officeart/2008/layout/PictureStrips"/>
    <dgm:cxn modelId="{C0096C02-75A7-4026-A620-6D9A51689032}" type="presParOf" srcId="{E90F3D30-0948-4DB6-B1CB-F7D7006E1C74}" destId="{DDFBEC7C-0787-4D35-9A8A-48D3B4392D9F}" srcOrd="0" destOrd="0" presId="urn:microsoft.com/office/officeart/2008/layout/PictureStrips"/>
    <dgm:cxn modelId="{F9533A6E-1306-43E7-9153-CD93D296E683}" type="presParOf" srcId="{E90F3D30-0948-4DB6-B1CB-F7D7006E1C74}" destId="{AB450EAC-BBFB-4D5D-92FF-FFC25B1F4A99}" srcOrd="1" destOrd="0" presId="urn:microsoft.com/office/officeart/2008/layout/PictureStrips"/>
    <dgm:cxn modelId="{90D94430-3718-4E46-9DA1-B0C627827B82}" type="presParOf" srcId="{754529E1-41C7-4609-956A-33618A929CD2}" destId="{16856B1A-5800-4FA0-8B60-0063F2057471}" srcOrd="3" destOrd="0" presId="urn:microsoft.com/office/officeart/2008/layout/PictureStrips"/>
    <dgm:cxn modelId="{DC2CE839-BFBE-45BD-AB54-63CBF95E545A}" type="presParOf" srcId="{754529E1-41C7-4609-956A-33618A929CD2}" destId="{07A6F936-A753-415E-B42B-DD1587E896AB}" srcOrd="4" destOrd="0" presId="urn:microsoft.com/office/officeart/2008/layout/PictureStrips"/>
    <dgm:cxn modelId="{488A5805-215D-4836-A0E0-17FEF5160844}" type="presParOf" srcId="{07A6F936-A753-415E-B42B-DD1587E896AB}" destId="{A3D3A1A6-DF1B-4165-AD88-E64D15F3F67D}" srcOrd="0" destOrd="0" presId="urn:microsoft.com/office/officeart/2008/layout/PictureStrips"/>
    <dgm:cxn modelId="{1311AF63-D599-41AF-86DD-79A2128DF1BD}" type="presParOf" srcId="{07A6F936-A753-415E-B42B-DD1587E896AB}" destId="{0A00E55B-6BB6-4FA0-BDC7-DA9F5F0C50FB}" srcOrd="1" destOrd="0" presId="urn:microsoft.com/office/officeart/2008/layout/PictureStrip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79D9D2E-5A5E-418E-92CE-7D0C70CFB741}" type="doc">
      <dgm:prSet loTypeId="urn:microsoft.com/office/officeart/2005/8/layout/default#13" loCatId="list" qsTypeId="urn:microsoft.com/office/officeart/2005/8/quickstyle/simple1" qsCatId="simple" csTypeId="urn:microsoft.com/office/officeart/2005/8/colors/accent1_2" csCatId="accent1" phldr="1"/>
      <dgm:spPr/>
      <dgm:t>
        <a:bodyPr/>
        <a:lstStyle/>
        <a:p>
          <a:endParaRPr lang="en-US"/>
        </a:p>
      </dgm:t>
    </dgm:pt>
    <dgm:pt modelId="{184F69BD-F0F6-4F06-AD2A-4AFFBF268DD3}">
      <dgm:prSet custT="1"/>
      <dgm:spPr/>
      <dgm:t>
        <a:bodyPr/>
        <a:lstStyle/>
        <a:p>
          <a:r>
            <a:rPr lang="en-US" sz="2200" dirty="0">
              <a:solidFill>
                <a:schemeClr val="tx1"/>
              </a:solidFill>
              <a:latin typeface="Arial" panose="020B0604020202020204" pitchFamily="34" charset="0"/>
              <a:cs typeface="Arial" panose="020B0604020202020204" pitchFamily="34" charset="0"/>
            </a:rPr>
            <a:t>Trojan horse</a:t>
          </a:r>
        </a:p>
      </dgm:t>
    </dgm:pt>
    <dgm:pt modelId="{49F7104F-1548-49E7-9977-A0F1F9BF5E70}" type="parTrans" cxnId="{193A8DC5-8F03-4862-8787-6BEA959CDEE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03189BFB-769A-4737-BB8E-84068CB75C08}" type="sibTrans" cxnId="{193A8DC5-8F03-4862-8787-6BEA959CDEE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D601990-2C49-4219-8EC1-D41F8F9DBE02}">
      <dgm:prSet custT="1"/>
      <dgm:spPr/>
      <dgm:t>
        <a:bodyPr/>
        <a:lstStyle/>
        <a:p>
          <a:r>
            <a:rPr lang="en-US" sz="2200" dirty="0">
              <a:solidFill>
                <a:schemeClr val="tx1"/>
              </a:solidFill>
              <a:latin typeface="Arial" panose="020B0604020202020204" pitchFamily="34" charset="0"/>
              <a:cs typeface="Arial" panose="020B0604020202020204" pitchFamily="34" charset="0"/>
            </a:rPr>
            <a:t>Spyware</a:t>
          </a:r>
        </a:p>
      </dgm:t>
    </dgm:pt>
    <dgm:pt modelId="{C7198B11-AFF2-4711-B5D9-E6DCFB2DC7DC}" type="parTrans" cxnId="{42DAF0CC-9F5B-442F-8883-FC468B6C2D08}">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42EE3DE-6724-42F0-A28D-D8C82E58AF49}" type="sibTrans" cxnId="{42DAF0CC-9F5B-442F-8883-FC468B6C2D08}">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6036200-85B7-4A01-9F87-3E057F225A40}">
      <dgm:prSet custT="1"/>
      <dgm:spPr/>
      <dgm:t>
        <a:bodyPr/>
        <a:lstStyle/>
        <a:p>
          <a:r>
            <a:rPr lang="en-US" sz="2200" dirty="0">
              <a:solidFill>
                <a:schemeClr val="tx1"/>
              </a:solidFill>
              <a:latin typeface="Arial" panose="020B0604020202020204" pitchFamily="34" charset="0"/>
              <a:cs typeface="Arial" panose="020B0604020202020204" pitchFamily="34" charset="0"/>
            </a:rPr>
            <a:t>Virus</a:t>
          </a:r>
        </a:p>
      </dgm:t>
    </dgm:pt>
    <dgm:pt modelId="{6FE86023-505A-46C0-991C-7DF837D8BF31}" type="parTrans" cxnId="{7BC74B4C-65FD-4D0F-B948-621C688540F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8D58ABB1-9A22-49B5-A32C-FFE7D9940030}" type="sibTrans" cxnId="{7BC74B4C-65FD-4D0F-B948-621C688540F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420F5929-9985-4215-97EE-D2BC41E4B84F}">
      <dgm:prSet custT="1"/>
      <dgm:spPr/>
      <dgm:t>
        <a:bodyPr/>
        <a:lstStyle/>
        <a:p>
          <a:r>
            <a:rPr lang="en-US" sz="2200" dirty="0">
              <a:solidFill>
                <a:schemeClr val="tx1"/>
              </a:solidFill>
              <a:latin typeface="Arial" panose="020B0604020202020204" pitchFamily="34" charset="0"/>
              <a:cs typeface="Arial" panose="020B0604020202020204" pitchFamily="34" charset="0"/>
            </a:rPr>
            <a:t>Worm</a:t>
          </a:r>
        </a:p>
      </dgm:t>
    </dgm:pt>
    <dgm:pt modelId="{49717E2E-52B9-4872-A58F-CF2756AA8D7F}" type="parTrans" cxnId="{F2794E4E-EB2C-4337-A509-0B99B91BDC2B}">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E47AEB0-483B-4014-8F82-B78A66157101}" type="sibTrans" cxnId="{F2794E4E-EB2C-4337-A509-0B99B91BDC2B}">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CBEBBE98-1CA4-4BFD-8D0E-8F7B2EC5DD4D}">
      <dgm:prSet custT="1"/>
      <dgm:spPr/>
      <dgm:t>
        <a:bodyPr/>
        <a:lstStyle/>
        <a:p>
          <a:r>
            <a:rPr lang="en-US" sz="2200" dirty="0">
              <a:solidFill>
                <a:schemeClr val="tx1"/>
              </a:solidFill>
              <a:latin typeface="Arial" panose="020B0604020202020204" pitchFamily="34" charset="0"/>
              <a:cs typeface="Arial" panose="020B0604020202020204" pitchFamily="34" charset="0"/>
            </a:rPr>
            <a:t>Ransomware</a:t>
          </a:r>
        </a:p>
      </dgm:t>
    </dgm:pt>
    <dgm:pt modelId="{0564054D-DEF0-4FEF-A504-00DA120C62B5}" type="parTrans" cxnId="{0DF1C687-B0E9-4E90-B58E-139C6331B51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F023808-2618-45EF-8786-30A7879E8D5A}" type="sibTrans" cxnId="{0DF1C687-B0E9-4E90-B58E-139C6331B51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F4F70E3A-5E8B-4C6A-BEB0-D7C910CFB512}">
      <dgm:prSet custT="1"/>
      <dgm:spPr/>
      <dgm:t>
        <a:bodyPr/>
        <a:lstStyle/>
        <a:p>
          <a:r>
            <a:rPr lang="en-US" sz="2200" dirty="0">
              <a:solidFill>
                <a:schemeClr val="tx1"/>
              </a:solidFill>
              <a:latin typeface="Arial" panose="020B0604020202020204" pitchFamily="34" charset="0"/>
              <a:cs typeface="Arial" panose="020B0604020202020204" pitchFamily="34" charset="0"/>
            </a:rPr>
            <a:t>Denial of service (DoS) attack</a:t>
          </a:r>
        </a:p>
      </dgm:t>
    </dgm:pt>
    <dgm:pt modelId="{E2CC8572-2185-4C70-87B6-BD6DFCAFF893}" type="parTrans" cxnId="{810667F8-A24F-4701-8FC1-23431129F65F}">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BF9DE801-D5FB-487B-8D97-88E7F540130F}" type="sibTrans" cxnId="{810667F8-A24F-4701-8FC1-23431129F65F}">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9ABB129F-EA7E-455B-AEA8-A50DF427A24E}">
      <dgm:prSet custT="1"/>
      <dgm:spPr/>
      <dgm:t>
        <a:bodyPr/>
        <a:lstStyle/>
        <a:p>
          <a:r>
            <a:rPr lang="en-US" sz="2200" dirty="0">
              <a:solidFill>
                <a:schemeClr val="tx1"/>
              </a:solidFill>
              <a:latin typeface="Arial" panose="020B0604020202020204" pitchFamily="34" charset="0"/>
              <a:cs typeface="Arial" panose="020B0604020202020204" pitchFamily="34" charset="0"/>
            </a:rPr>
            <a:t>Distributed DoS (DDoS) attack</a:t>
          </a:r>
        </a:p>
      </dgm:t>
    </dgm:pt>
    <dgm:pt modelId="{A6467B85-A3D2-4FCF-922D-28386200621F}" type="parTrans" cxnId="{F6D2005F-A8F3-4686-AFB3-90887478D96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B757388-4D94-4D7A-8440-9AC6088CB741}" type="sibTrans" cxnId="{F6D2005F-A8F3-4686-AFB3-90887478D96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6DC8BADA-BD98-4874-A986-5CAD7E6717CD}">
      <dgm:prSet custT="1"/>
      <dgm:spPr/>
      <dgm:t>
        <a:bodyPr/>
        <a:lstStyle/>
        <a:p>
          <a:r>
            <a:rPr lang="en-US" sz="2200" dirty="0">
              <a:solidFill>
                <a:schemeClr val="tx1"/>
              </a:solidFill>
              <a:latin typeface="Arial" panose="020B0604020202020204" pitchFamily="34" charset="0"/>
              <a:cs typeface="Arial" panose="020B0604020202020204" pitchFamily="34" charset="0"/>
            </a:rPr>
            <a:t>Botnets</a:t>
          </a:r>
        </a:p>
      </dgm:t>
    </dgm:pt>
    <dgm:pt modelId="{ACA8FD08-2C67-41EE-9E0F-77B9CDF6FFF5}" type="parTrans" cxnId="{3B51D6F9-060B-486A-AA63-BF0B1010E19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1E2D29F3-0405-4883-8256-3116A7032AE3}" type="sibTrans" cxnId="{3B51D6F9-060B-486A-AA63-BF0B1010E19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480F011B-FF24-4A8C-92AD-10DED5C3AD29}" type="pres">
      <dgm:prSet presAssocID="{A79D9D2E-5A5E-418E-92CE-7D0C70CFB741}" presName="diagram" presStyleCnt="0">
        <dgm:presLayoutVars>
          <dgm:dir/>
          <dgm:resizeHandles val="exact"/>
        </dgm:presLayoutVars>
      </dgm:prSet>
      <dgm:spPr/>
    </dgm:pt>
    <dgm:pt modelId="{70D9B08C-1DBB-4720-8F02-F84FDE609695}" type="pres">
      <dgm:prSet presAssocID="{184F69BD-F0F6-4F06-AD2A-4AFFBF268DD3}" presName="node" presStyleLbl="node1" presStyleIdx="0" presStyleCnt="8">
        <dgm:presLayoutVars>
          <dgm:bulletEnabled val="1"/>
        </dgm:presLayoutVars>
      </dgm:prSet>
      <dgm:spPr/>
    </dgm:pt>
    <dgm:pt modelId="{5539FA26-6B81-4C60-B84E-3B96C047F3A4}" type="pres">
      <dgm:prSet presAssocID="{03189BFB-769A-4737-BB8E-84068CB75C08}" presName="sibTrans" presStyleCnt="0"/>
      <dgm:spPr/>
    </dgm:pt>
    <dgm:pt modelId="{67968266-3C1C-400E-B922-CFD6F31B5691}" type="pres">
      <dgm:prSet presAssocID="{2D601990-2C49-4219-8EC1-D41F8F9DBE02}" presName="node" presStyleLbl="node1" presStyleIdx="1" presStyleCnt="8">
        <dgm:presLayoutVars>
          <dgm:bulletEnabled val="1"/>
        </dgm:presLayoutVars>
      </dgm:prSet>
      <dgm:spPr/>
    </dgm:pt>
    <dgm:pt modelId="{7405A95D-AAF5-420B-8001-E26ADFC4FE76}" type="pres">
      <dgm:prSet presAssocID="{242EE3DE-6724-42F0-A28D-D8C82E58AF49}" presName="sibTrans" presStyleCnt="0"/>
      <dgm:spPr/>
    </dgm:pt>
    <dgm:pt modelId="{0782104D-D67E-49CE-BB61-C5B9E069A1DC}" type="pres">
      <dgm:prSet presAssocID="{A6036200-85B7-4A01-9F87-3E057F225A40}" presName="node" presStyleLbl="node1" presStyleIdx="2" presStyleCnt="8">
        <dgm:presLayoutVars>
          <dgm:bulletEnabled val="1"/>
        </dgm:presLayoutVars>
      </dgm:prSet>
      <dgm:spPr/>
    </dgm:pt>
    <dgm:pt modelId="{CF49A815-838B-4DD6-A4C7-FEAA565229B8}" type="pres">
      <dgm:prSet presAssocID="{8D58ABB1-9A22-49B5-A32C-FFE7D9940030}" presName="sibTrans" presStyleCnt="0"/>
      <dgm:spPr/>
    </dgm:pt>
    <dgm:pt modelId="{F14AA54E-FBFC-4226-8206-F2EA3786872F}" type="pres">
      <dgm:prSet presAssocID="{420F5929-9985-4215-97EE-D2BC41E4B84F}" presName="node" presStyleLbl="node1" presStyleIdx="3" presStyleCnt="8">
        <dgm:presLayoutVars>
          <dgm:bulletEnabled val="1"/>
        </dgm:presLayoutVars>
      </dgm:prSet>
      <dgm:spPr/>
    </dgm:pt>
    <dgm:pt modelId="{66909283-A5C1-43C7-A28E-53516DA23744}" type="pres">
      <dgm:prSet presAssocID="{5E47AEB0-483B-4014-8F82-B78A66157101}" presName="sibTrans" presStyleCnt="0"/>
      <dgm:spPr/>
    </dgm:pt>
    <dgm:pt modelId="{349ADDA4-30E1-4FC8-A100-C98F8D6605C8}" type="pres">
      <dgm:prSet presAssocID="{CBEBBE98-1CA4-4BFD-8D0E-8F7B2EC5DD4D}" presName="node" presStyleLbl="node1" presStyleIdx="4" presStyleCnt="8">
        <dgm:presLayoutVars>
          <dgm:bulletEnabled val="1"/>
        </dgm:presLayoutVars>
      </dgm:prSet>
      <dgm:spPr/>
    </dgm:pt>
    <dgm:pt modelId="{F590B7B1-D357-4C5F-B124-486C085EB091}" type="pres">
      <dgm:prSet presAssocID="{5F023808-2618-45EF-8786-30A7879E8D5A}" presName="sibTrans" presStyleCnt="0"/>
      <dgm:spPr/>
    </dgm:pt>
    <dgm:pt modelId="{361BF87A-563D-45BD-8E94-7FFFB9991A4B}" type="pres">
      <dgm:prSet presAssocID="{F4F70E3A-5E8B-4C6A-BEB0-D7C910CFB512}" presName="node" presStyleLbl="node1" presStyleIdx="5" presStyleCnt="8">
        <dgm:presLayoutVars>
          <dgm:bulletEnabled val="1"/>
        </dgm:presLayoutVars>
      </dgm:prSet>
      <dgm:spPr/>
    </dgm:pt>
    <dgm:pt modelId="{ADDD7BD8-659E-4BD9-9F66-4F9603EDFA2C}" type="pres">
      <dgm:prSet presAssocID="{BF9DE801-D5FB-487B-8D97-88E7F540130F}" presName="sibTrans" presStyleCnt="0"/>
      <dgm:spPr/>
    </dgm:pt>
    <dgm:pt modelId="{77D5F330-321C-46E0-BEF2-F2B37BF06084}" type="pres">
      <dgm:prSet presAssocID="{9ABB129F-EA7E-455B-AEA8-A50DF427A24E}" presName="node" presStyleLbl="node1" presStyleIdx="6" presStyleCnt="8">
        <dgm:presLayoutVars>
          <dgm:bulletEnabled val="1"/>
        </dgm:presLayoutVars>
      </dgm:prSet>
      <dgm:spPr/>
    </dgm:pt>
    <dgm:pt modelId="{12B0CFFF-B30B-4786-B531-26452E2BB6CE}" type="pres">
      <dgm:prSet presAssocID="{2B757388-4D94-4D7A-8440-9AC6088CB741}" presName="sibTrans" presStyleCnt="0"/>
      <dgm:spPr/>
    </dgm:pt>
    <dgm:pt modelId="{583A4385-D9A7-4616-93FA-22CE64DBEF87}" type="pres">
      <dgm:prSet presAssocID="{6DC8BADA-BD98-4874-A986-5CAD7E6717CD}" presName="node" presStyleLbl="node1" presStyleIdx="7" presStyleCnt="8">
        <dgm:presLayoutVars>
          <dgm:bulletEnabled val="1"/>
        </dgm:presLayoutVars>
      </dgm:prSet>
      <dgm:spPr/>
    </dgm:pt>
  </dgm:ptLst>
  <dgm:cxnLst>
    <dgm:cxn modelId="{F6D2005F-A8F3-4686-AFB3-90887478D960}" srcId="{A79D9D2E-5A5E-418E-92CE-7D0C70CFB741}" destId="{9ABB129F-EA7E-455B-AEA8-A50DF427A24E}" srcOrd="6" destOrd="0" parTransId="{A6467B85-A3D2-4FCF-922D-28386200621F}" sibTransId="{2B757388-4D94-4D7A-8440-9AC6088CB741}"/>
    <dgm:cxn modelId="{C5840366-DF62-44D6-8C13-96B633108530}" type="presOf" srcId="{A79D9D2E-5A5E-418E-92CE-7D0C70CFB741}" destId="{480F011B-FF24-4A8C-92AD-10DED5C3AD29}" srcOrd="0" destOrd="0" presId="urn:microsoft.com/office/officeart/2005/8/layout/default#13"/>
    <dgm:cxn modelId="{7BC74B4C-65FD-4D0F-B948-621C688540F6}" srcId="{A79D9D2E-5A5E-418E-92CE-7D0C70CFB741}" destId="{A6036200-85B7-4A01-9F87-3E057F225A40}" srcOrd="2" destOrd="0" parTransId="{6FE86023-505A-46C0-991C-7DF837D8BF31}" sibTransId="{8D58ABB1-9A22-49B5-A32C-FFE7D9940030}"/>
    <dgm:cxn modelId="{F2794E4E-EB2C-4337-A509-0B99B91BDC2B}" srcId="{A79D9D2E-5A5E-418E-92CE-7D0C70CFB741}" destId="{420F5929-9985-4215-97EE-D2BC41E4B84F}" srcOrd="3" destOrd="0" parTransId="{49717E2E-52B9-4872-A58F-CF2756AA8D7F}" sibTransId="{5E47AEB0-483B-4014-8F82-B78A66157101}"/>
    <dgm:cxn modelId="{41D9D557-C576-4E04-AB8F-10B5BCC8019E}" type="presOf" srcId="{CBEBBE98-1CA4-4BFD-8D0E-8F7B2EC5DD4D}" destId="{349ADDA4-30E1-4FC8-A100-C98F8D6605C8}" srcOrd="0" destOrd="0" presId="urn:microsoft.com/office/officeart/2005/8/layout/default#13"/>
    <dgm:cxn modelId="{BABC4D78-D141-4E7F-9BF9-54FA53128AF1}" type="presOf" srcId="{420F5929-9985-4215-97EE-D2BC41E4B84F}" destId="{F14AA54E-FBFC-4226-8206-F2EA3786872F}" srcOrd="0" destOrd="0" presId="urn:microsoft.com/office/officeart/2005/8/layout/default#13"/>
    <dgm:cxn modelId="{FBED4F81-CEDC-498D-AEB1-A0E1D4DFA60E}" type="presOf" srcId="{F4F70E3A-5E8B-4C6A-BEB0-D7C910CFB512}" destId="{361BF87A-563D-45BD-8E94-7FFFB9991A4B}" srcOrd="0" destOrd="0" presId="urn:microsoft.com/office/officeart/2005/8/layout/default#13"/>
    <dgm:cxn modelId="{0DF1C687-B0E9-4E90-B58E-139C6331B516}" srcId="{A79D9D2E-5A5E-418E-92CE-7D0C70CFB741}" destId="{CBEBBE98-1CA4-4BFD-8D0E-8F7B2EC5DD4D}" srcOrd="4" destOrd="0" parTransId="{0564054D-DEF0-4FEF-A504-00DA120C62B5}" sibTransId="{5F023808-2618-45EF-8786-30A7879E8D5A}"/>
    <dgm:cxn modelId="{4983E488-8267-4F3F-8E49-266A6059C36A}" type="presOf" srcId="{A6036200-85B7-4A01-9F87-3E057F225A40}" destId="{0782104D-D67E-49CE-BB61-C5B9E069A1DC}" srcOrd="0" destOrd="0" presId="urn:microsoft.com/office/officeart/2005/8/layout/default#13"/>
    <dgm:cxn modelId="{193A8DC5-8F03-4862-8787-6BEA959CDEEE}" srcId="{A79D9D2E-5A5E-418E-92CE-7D0C70CFB741}" destId="{184F69BD-F0F6-4F06-AD2A-4AFFBF268DD3}" srcOrd="0" destOrd="0" parTransId="{49F7104F-1548-49E7-9977-A0F1F9BF5E70}" sibTransId="{03189BFB-769A-4737-BB8E-84068CB75C08}"/>
    <dgm:cxn modelId="{42DAF0CC-9F5B-442F-8883-FC468B6C2D08}" srcId="{A79D9D2E-5A5E-418E-92CE-7D0C70CFB741}" destId="{2D601990-2C49-4219-8EC1-D41F8F9DBE02}" srcOrd="1" destOrd="0" parTransId="{C7198B11-AFF2-4711-B5D9-E6DCFB2DC7DC}" sibTransId="{242EE3DE-6724-42F0-A28D-D8C82E58AF49}"/>
    <dgm:cxn modelId="{DB12F7CD-4038-47F5-BCFD-AB8587D33F43}" type="presOf" srcId="{2D601990-2C49-4219-8EC1-D41F8F9DBE02}" destId="{67968266-3C1C-400E-B922-CFD6F31B5691}" srcOrd="0" destOrd="0" presId="urn:microsoft.com/office/officeart/2005/8/layout/default#13"/>
    <dgm:cxn modelId="{2C03EAE5-C6F0-4E8B-9499-719E64D50F81}" type="presOf" srcId="{184F69BD-F0F6-4F06-AD2A-4AFFBF268DD3}" destId="{70D9B08C-1DBB-4720-8F02-F84FDE609695}" srcOrd="0" destOrd="0" presId="urn:microsoft.com/office/officeart/2005/8/layout/default#13"/>
    <dgm:cxn modelId="{3DD2EEE6-7D6F-4057-A584-6C2AF5419A6F}" type="presOf" srcId="{6DC8BADA-BD98-4874-A986-5CAD7E6717CD}" destId="{583A4385-D9A7-4616-93FA-22CE64DBEF87}" srcOrd="0" destOrd="0" presId="urn:microsoft.com/office/officeart/2005/8/layout/default#13"/>
    <dgm:cxn modelId="{A3B8B6F2-72BC-435B-A84E-34873BCC474A}" type="presOf" srcId="{9ABB129F-EA7E-455B-AEA8-A50DF427A24E}" destId="{77D5F330-321C-46E0-BEF2-F2B37BF06084}" srcOrd="0" destOrd="0" presId="urn:microsoft.com/office/officeart/2005/8/layout/default#13"/>
    <dgm:cxn modelId="{810667F8-A24F-4701-8FC1-23431129F65F}" srcId="{A79D9D2E-5A5E-418E-92CE-7D0C70CFB741}" destId="{F4F70E3A-5E8B-4C6A-BEB0-D7C910CFB512}" srcOrd="5" destOrd="0" parTransId="{E2CC8572-2185-4C70-87B6-BD6DFCAFF893}" sibTransId="{BF9DE801-D5FB-487B-8D97-88E7F540130F}"/>
    <dgm:cxn modelId="{3B51D6F9-060B-486A-AA63-BF0B1010E19D}" srcId="{A79D9D2E-5A5E-418E-92CE-7D0C70CFB741}" destId="{6DC8BADA-BD98-4874-A986-5CAD7E6717CD}" srcOrd="7" destOrd="0" parTransId="{ACA8FD08-2C67-41EE-9E0F-77B9CDF6FFF5}" sibTransId="{1E2D29F3-0405-4883-8256-3116A7032AE3}"/>
    <dgm:cxn modelId="{4D57C3FE-97A5-420B-97A6-6BACB36A4DE6}" type="presParOf" srcId="{480F011B-FF24-4A8C-92AD-10DED5C3AD29}" destId="{70D9B08C-1DBB-4720-8F02-F84FDE609695}" srcOrd="0" destOrd="0" presId="urn:microsoft.com/office/officeart/2005/8/layout/default#13"/>
    <dgm:cxn modelId="{F2CC2838-B164-435D-9903-37BD4C3C2CDC}" type="presParOf" srcId="{480F011B-FF24-4A8C-92AD-10DED5C3AD29}" destId="{5539FA26-6B81-4C60-B84E-3B96C047F3A4}" srcOrd="1" destOrd="0" presId="urn:microsoft.com/office/officeart/2005/8/layout/default#13"/>
    <dgm:cxn modelId="{7AFD2CB9-2968-4BA6-BD41-D1AFC37C51FE}" type="presParOf" srcId="{480F011B-FF24-4A8C-92AD-10DED5C3AD29}" destId="{67968266-3C1C-400E-B922-CFD6F31B5691}" srcOrd="2" destOrd="0" presId="urn:microsoft.com/office/officeart/2005/8/layout/default#13"/>
    <dgm:cxn modelId="{CB7D0A0F-0D3E-4BDC-A815-E1FD7B751C44}" type="presParOf" srcId="{480F011B-FF24-4A8C-92AD-10DED5C3AD29}" destId="{7405A95D-AAF5-420B-8001-E26ADFC4FE76}" srcOrd="3" destOrd="0" presId="urn:microsoft.com/office/officeart/2005/8/layout/default#13"/>
    <dgm:cxn modelId="{2B9B7A7C-6F4A-4686-9B87-51E522509851}" type="presParOf" srcId="{480F011B-FF24-4A8C-92AD-10DED5C3AD29}" destId="{0782104D-D67E-49CE-BB61-C5B9E069A1DC}" srcOrd="4" destOrd="0" presId="urn:microsoft.com/office/officeart/2005/8/layout/default#13"/>
    <dgm:cxn modelId="{DBC94FF3-1C81-436D-934E-384F68B99A53}" type="presParOf" srcId="{480F011B-FF24-4A8C-92AD-10DED5C3AD29}" destId="{CF49A815-838B-4DD6-A4C7-FEAA565229B8}" srcOrd="5" destOrd="0" presId="urn:microsoft.com/office/officeart/2005/8/layout/default#13"/>
    <dgm:cxn modelId="{242A320C-EC60-4490-B298-0E28ED1A70BA}" type="presParOf" srcId="{480F011B-FF24-4A8C-92AD-10DED5C3AD29}" destId="{F14AA54E-FBFC-4226-8206-F2EA3786872F}" srcOrd="6" destOrd="0" presId="urn:microsoft.com/office/officeart/2005/8/layout/default#13"/>
    <dgm:cxn modelId="{E0FA66A6-C151-4DF8-8350-E18CE3090C01}" type="presParOf" srcId="{480F011B-FF24-4A8C-92AD-10DED5C3AD29}" destId="{66909283-A5C1-43C7-A28E-53516DA23744}" srcOrd="7" destOrd="0" presId="urn:microsoft.com/office/officeart/2005/8/layout/default#13"/>
    <dgm:cxn modelId="{60A76A9C-A11A-4378-AF69-6E11AD5094B1}" type="presParOf" srcId="{480F011B-FF24-4A8C-92AD-10DED5C3AD29}" destId="{349ADDA4-30E1-4FC8-A100-C98F8D6605C8}" srcOrd="8" destOrd="0" presId="urn:microsoft.com/office/officeart/2005/8/layout/default#13"/>
    <dgm:cxn modelId="{18C0FA66-7274-4A42-8B56-38164A84A4CB}" type="presParOf" srcId="{480F011B-FF24-4A8C-92AD-10DED5C3AD29}" destId="{F590B7B1-D357-4C5F-B124-486C085EB091}" srcOrd="9" destOrd="0" presId="urn:microsoft.com/office/officeart/2005/8/layout/default#13"/>
    <dgm:cxn modelId="{1085DB11-9A03-446F-A9E3-3A0AF68C8A00}" type="presParOf" srcId="{480F011B-FF24-4A8C-92AD-10DED5C3AD29}" destId="{361BF87A-563D-45BD-8E94-7FFFB9991A4B}" srcOrd="10" destOrd="0" presId="urn:microsoft.com/office/officeart/2005/8/layout/default#13"/>
    <dgm:cxn modelId="{BAC55A48-DDB9-4AB6-9AA8-D3E522EB5778}" type="presParOf" srcId="{480F011B-FF24-4A8C-92AD-10DED5C3AD29}" destId="{ADDD7BD8-659E-4BD9-9F66-4F9603EDFA2C}" srcOrd="11" destOrd="0" presId="urn:microsoft.com/office/officeart/2005/8/layout/default#13"/>
    <dgm:cxn modelId="{13231BEC-5274-4479-9DF9-B6F96EFD0012}" type="presParOf" srcId="{480F011B-FF24-4A8C-92AD-10DED5C3AD29}" destId="{77D5F330-321C-46E0-BEF2-F2B37BF06084}" srcOrd="12" destOrd="0" presId="urn:microsoft.com/office/officeart/2005/8/layout/default#13"/>
    <dgm:cxn modelId="{3679A19F-8B5B-418E-8241-AD66428596DD}" type="presParOf" srcId="{480F011B-FF24-4A8C-92AD-10DED5C3AD29}" destId="{12B0CFFF-B30B-4786-B531-26452E2BB6CE}" srcOrd="13" destOrd="0" presId="urn:microsoft.com/office/officeart/2005/8/layout/default#13"/>
    <dgm:cxn modelId="{60EC0DF5-24A6-4205-A054-35FF70BC0EB0}" type="presParOf" srcId="{480F011B-FF24-4A8C-92AD-10DED5C3AD29}" destId="{583A4385-D9A7-4616-93FA-22CE64DBEF87}" srcOrd="14" destOrd="0" presId="urn:microsoft.com/office/officeart/2005/8/layout/default#1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05FE061-EEA9-4124-B360-71C706B429B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DB0E9C63-3E7E-4EC2-87D0-B381160DEBEF}">
      <dgm:prSet phldrT="[Text]" custT="1"/>
      <dgm:spPr/>
      <dgm:t>
        <a:bodyPr/>
        <a:lstStyle/>
        <a:p>
          <a:r>
            <a:rPr lang="en-US" sz="2200" dirty="0">
              <a:solidFill>
                <a:schemeClr val="tx1"/>
              </a:solidFill>
              <a:latin typeface="Arial" panose="020B0604020202020204" pitchFamily="34" charset="0"/>
              <a:cs typeface="Arial" panose="020B0604020202020204" pitchFamily="34" charset="0"/>
            </a:rPr>
            <a:t>Malware scanners</a:t>
          </a:r>
        </a:p>
      </dgm:t>
    </dgm:pt>
    <dgm:pt modelId="{692849B1-2DA4-4CC0-85F3-22F8EAD27625}" type="parTrans" cxnId="{2AC47EB2-6E6B-4A3E-BC12-81B73678E739}">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067C3E0-B12D-4AB2-8BF7-59DC35E1F533}" type="sibTrans" cxnId="{2AC47EB2-6E6B-4A3E-BC12-81B73678E739}">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E8F18FF1-0901-4555-AEBD-8F4AA162FD62}">
      <dgm:prSet custT="1"/>
      <dgm:spPr/>
      <dgm:t>
        <a:bodyPr/>
        <a:lstStyle/>
        <a:p>
          <a:r>
            <a:rPr lang="en-US" sz="2200" dirty="0">
              <a:solidFill>
                <a:schemeClr val="tx1"/>
              </a:solidFill>
              <a:latin typeface="Arial" panose="020B0604020202020204" pitchFamily="34" charset="0"/>
              <a:cs typeface="Arial" panose="020B0604020202020204" pitchFamily="34" charset="0"/>
            </a:rPr>
            <a:t>Secure Shell (SSH)</a:t>
          </a:r>
        </a:p>
      </dgm:t>
    </dgm:pt>
    <dgm:pt modelId="{505889DE-1272-4FA6-8105-1C1587375400}" type="parTrans" cxnId="{1DDA1B7B-5B96-4422-9379-91509A045A6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BCF53FF6-1980-4E98-ABE4-8014A1D15E55}" type="sibTrans" cxnId="{1DDA1B7B-5B96-4422-9379-91509A045A6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FB8D9545-9FF1-42AC-AFAE-C21A7FED1BDE}">
      <dgm:prSet custT="1"/>
      <dgm:spPr/>
      <dgm:t>
        <a:bodyPr/>
        <a:lstStyle/>
        <a:p>
          <a:r>
            <a:rPr lang="en-US" sz="2200" dirty="0">
              <a:solidFill>
                <a:schemeClr val="tx1"/>
              </a:solidFill>
              <a:latin typeface="Arial" panose="020B0604020202020204" pitchFamily="34" charset="0"/>
              <a:cs typeface="Arial" panose="020B0604020202020204" pitchFamily="34" charset="0"/>
            </a:rPr>
            <a:t>Pretty Good Privacy (PGP)</a:t>
          </a:r>
        </a:p>
      </dgm:t>
    </dgm:pt>
    <dgm:pt modelId="{1413E6AA-1027-4E02-B76A-0F384B462352}" type="parTrans" cxnId="{72D23B81-2EB3-4EE4-A9B0-75A5AD4480FB}">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ECCE0578-921B-49D6-8607-7AF5D6F9B58A}" type="sibTrans" cxnId="{72D23B81-2EB3-4EE4-A9B0-75A5AD4480FB}">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DE770969-D2C1-41D8-8D80-BF0674D35CD8}">
      <dgm:prSet custT="1"/>
      <dgm:spPr/>
      <dgm:t>
        <a:bodyPr/>
        <a:lstStyle/>
        <a:p>
          <a:r>
            <a:rPr lang="en-US" sz="2200" dirty="0">
              <a:solidFill>
                <a:schemeClr val="tx1"/>
              </a:solidFill>
              <a:latin typeface="Arial" panose="020B0604020202020204" pitchFamily="34" charset="0"/>
              <a:cs typeface="Arial" panose="020B0604020202020204" pitchFamily="34" charset="0"/>
            </a:rPr>
            <a:t>Secure/Multipurpose Internet Mail Extensions (S/MIME)</a:t>
          </a:r>
        </a:p>
      </dgm:t>
    </dgm:pt>
    <dgm:pt modelId="{A584510F-11A6-4E15-B065-8ED08EBC4C17}" type="parTrans" cxnId="{B03DC6C9-9E28-4FC1-B916-8E92D962872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F56F9C3-06B6-4DF9-A30C-FFB8D48C94CE}" type="sibTrans" cxnId="{B03DC6C9-9E28-4FC1-B916-8E92D962872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DB07D15B-C906-46D1-97B8-C44EC9B019BA}" type="pres">
      <dgm:prSet presAssocID="{305FE061-EEA9-4124-B360-71C706B429BD}" presName="Name0" presStyleCnt="0">
        <dgm:presLayoutVars>
          <dgm:chMax val="7"/>
          <dgm:chPref val="7"/>
          <dgm:dir/>
        </dgm:presLayoutVars>
      </dgm:prSet>
      <dgm:spPr/>
    </dgm:pt>
    <dgm:pt modelId="{62F4D547-5E0F-4612-B7E6-BE8263477DC8}" type="pres">
      <dgm:prSet presAssocID="{305FE061-EEA9-4124-B360-71C706B429BD}" presName="Name1" presStyleCnt="0"/>
      <dgm:spPr/>
    </dgm:pt>
    <dgm:pt modelId="{7594B5B6-8503-4999-9B53-C08171AA2CAC}" type="pres">
      <dgm:prSet presAssocID="{305FE061-EEA9-4124-B360-71C706B429BD}" presName="cycle" presStyleCnt="0"/>
      <dgm:spPr/>
    </dgm:pt>
    <dgm:pt modelId="{9BDDDB92-F724-4564-94FF-FAF9D6A51924}" type="pres">
      <dgm:prSet presAssocID="{305FE061-EEA9-4124-B360-71C706B429BD}" presName="srcNode" presStyleLbl="node1" presStyleIdx="0" presStyleCnt="4"/>
      <dgm:spPr/>
    </dgm:pt>
    <dgm:pt modelId="{86BDE9A3-C3B3-482B-A715-74C0063DBD90}" type="pres">
      <dgm:prSet presAssocID="{305FE061-EEA9-4124-B360-71C706B429BD}" presName="conn" presStyleLbl="parChTrans1D2" presStyleIdx="0" presStyleCnt="1"/>
      <dgm:spPr/>
    </dgm:pt>
    <dgm:pt modelId="{A900993E-873E-4885-9F34-445796B95156}" type="pres">
      <dgm:prSet presAssocID="{305FE061-EEA9-4124-B360-71C706B429BD}" presName="extraNode" presStyleLbl="node1" presStyleIdx="0" presStyleCnt="4"/>
      <dgm:spPr/>
    </dgm:pt>
    <dgm:pt modelId="{7351E3FF-569C-47B5-AAC7-5CDFB2BB8749}" type="pres">
      <dgm:prSet presAssocID="{305FE061-EEA9-4124-B360-71C706B429BD}" presName="dstNode" presStyleLbl="node1" presStyleIdx="0" presStyleCnt="4"/>
      <dgm:spPr/>
    </dgm:pt>
    <dgm:pt modelId="{E31D1117-BFA5-48E2-A075-B94464340B5D}" type="pres">
      <dgm:prSet presAssocID="{DB0E9C63-3E7E-4EC2-87D0-B381160DEBEF}" presName="text_1" presStyleLbl="node1" presStyleIdx="0" presStyleCnt="4">
        <dgm:presLayoutVars>
          <dgm:bulletEnabled val="1"/>
        </dgm:presLayoutVars>
      </dgm:prSet>
      <dgm:spPr/>
    </dgm:pt>
    <dgm:pt modelId="{7405662C-5283-43AC-A60B-29B682BEFDB2}" type="pres">
      <dgm:prSet presAssocID="{DB0E9C63-3E7E-4EC2-87D0-B381160DEBEF}" presName="accent_1" presStyleCnt="0"/>
      <dgm:spPr/>
    </dgm:pt>
    <dgm:pt modelId="{897F2EB7-9B92-47F2-9FA2-AA8405D981D8}" type="pres">
      <dgm:prSet presAssocID="{DB0E9C63-3E7E-4EC2-87D0-B381160DEBEF}" presName="accentRepeatNode" presStyleLbl="solidFgAcc1" presStyleIdx="0" presStyleCnt="4"/>
      <dgm:spPr/>
    </dgm:pt>
    <dgm:pt modelId="{78171A14-4987-4E42-AB60-8C97CA27B7C7}" type="pres">
      <dgm:prSet presAssocID="{E8F18FF1-0901-4555-AEBD-8F4AA162FD62}" presName="text_2" presStyleLbl="node1" presStyleIdx="1" presStyleCnt="4">
        <dgm:presLayoutVars>
          <dgm:bulletEnabled val="1"/>
        </dgm:presLayoutVars>
      </dgm:prSet>
      <dgm:spPr/>
    </dgm:pt>
    <dgm:pt modelId="{4ED95AB8-6AD7-4B50-9A37-A7DAEE501C84}" type="pres">
      <dgm:prSet presAssocID="{E8F18FF1-0901-4555-AEBD-8F4AA162FD62}" presName="accent_2" presStyleCnt="0"/>
      <dgm:spPr/>
    </dgm:pt>
    <dgm:pt modelId="{77C83719-6702-4F1F-9BCF-0FD2609DF23E}" type="pres">
      <dgm:prSet presAssocID="{E8F18FF1-0901-4555-AEBD-8F4AA162FD62}" presName="accentRepeatNode" presStyleLbl="solidFgAcc1" presStyleIdx="1" presStyleCnt="4"/>
      <dgm:spPr/>
    </dgm:pt>
    <dgm:pt modelId="{0D366BF0-CB02-4809-B49A-D239E7E971C8}" type="pres">
      <dgm:prSet presAssocID="{FB8D9545-9FF1-42AC-AFAE-C21A7FED1BDE}" presName="text_3" presStyleLbl="node1" presStyleIdx="2" presStyleCnt="4">
        <dgm:presLayoutVars>
          <dgm:bulletEnabled val="1"/>
        </dgm:presLayoutVars>
      </dgm:prSet>
      <dgm:spPr/>
    </dgm:pt>
    <dgm:pt modelId="{FAD17C35-4FE2-4866-AF4F-4AD321DBD3E0}" type="pres">
      <dgm:prSet presAssocID="{FB8D9545-9FF1-42AC-AFAE-C21A7FED1BDE}" presName="accent_3" presStyleCnt="0"/>
      <dgm:spPr/>
    </dgm:pt>
    <dgm:pt modelId="{81BCDEA9-0DA9-4D8F-8DD3-D1C3ABCA084B}" type="pres">
      <dgm:prSet presAssocID="{FB8D9545-9FF1-42AC-AFAE-C21A7FED1BDE}" presName="accentRepeatNode" presStyleLbl="solidFgAcc1" presStyleIdx="2" presStyleCnt="4"/>
      <dgm:spPr/>
    </dgm:pt>
    <dgm:pt modelId="{18854F99-2B72-418F-A5EA-6BB9B5B616AC}" type="pres">
      <dgm:prSet presAssocID="{DE770969-D2C1-41D8-8D80-BF0674D35CD8}" presName="text_4" presStyleLbl="node1" presStyleIdx="3" presStyleCnt="4">
        <dgm:presLayoutVars>
          <dgm:bulletEnabled val="1"/>
        </dgm:presLayoutVars>
      </dgm:prSet>
      <dgm:spPr/>
    </dgm:pt>
    <dgm:pt modelId="{7337FF02-CF59-421C-BDD9-49F5ABC09C4B}" type="pres">
      <dgm:prSet presAssocID="{DE770969-D2C1-41D8-8D80-BF0674D35CD8}" presName="accent_4" presStyleCnt="0"/>
      <dgm:spPr/>
    </dgm:pt>
    <dgm:pt modelId="{A07939F3-6DEC-4C7E-A669-39DA5AB31AA4}" type="pres">
      <dgm:prSet presAssocID="{DE770969-D2C1-41D8-8D80-BF0674D35CD8}" presName="accentRepeatNode" presStyleLbl="solidFgAcc1" presStyleIdx="3" presStyleCnt="4"/>
      <dgm:spPr/>
    </dgm:pt>
  </dgm:ptLst>
  <dgm:cxnLst>
    <dgm:cxn modelId="{423D7A13-CEE1-4762-A3A1-6311035B1873}" type="presOf" srcId="{E8F18FF1-0901-4555-AEBD-8F4AA162FD62}" destId="{78171A14-4987-4E42-AB60-8C97CA27B7C7}" srcOrd="0" destOrd="0" presId="urn:microsoft.com/office/officeart/2008/layout/VerticalCurvedList"/>
    <dgm:cxn modelId="{253B6529-583C-45F1-99F1-5865C54E97F1}" type="presOf" srcId="{FB8D9545-9FF1-42AC-AFAE-C21A7FED1BDE}" destId="{0D366BF0-CB02-4809-B49A-D239E7E971C8}" srcOrd="0" destOrd="0" presId="urn:microsoft.com/office/officeart/2008/layout/VerticalCurvedList"/>
    <dgm:cxn modelId="{D1250A36-7826-47D6-99F5-7D313B632204}" type="presOf" srcId="{2067C3E0-B12D-4AB2-8BF7-59DC35E1F533}" destId="{86BDE9A3-C3B3-482B-A715-74C0063DBD90}" srcOrd="0" destOrd="0" presId="urn:microsoft.com/office/officeart/2008/layout/VerticalCurvedList"/>
    <dgm:cxn modelId="{B643093B-D51A-4F4B-A712-029C65D5A538}" type="presOf" srcId="{305FE061-EEA9-4124-B360-71C706B429BD}" destId="{DB07D15B-C906-46D1-97B8-C44EC9B019BA}" srcOrd="0" destOrd="0" presId="urn:microsoft.com/office/officeart/2008/layout/VerticalCurvedList"/>
    <dgm:cxn modelId="{83D80045-59E9-44AC-B2EB-DA3427C0C5CC}" type="presOf" srcId="{DE770969-D2C1-41D8-8D80-BF0674D35CD8}" destId="{18854F99-2B72-418F-A5EA-6BB9B5B616AC}" srcOrd="0" destOrd="0" presId="urn:microsoft.com/office/officeart/2008/layout/VerticalCurvedList"/>
    <dgm:cxn modelId="{1DDA1B7B-5B96-4422-9379-91509A045A66}" srcId="{305FE061-EEA9-4124-B360-71C706B429BD}" destId="{E8F18FF1-0901-4555-AEBD-8F4AA162FD62}" srcOrd="1" destOrd="0" parTransId="{505889DE-1272-4FA6-8105-1C1587375400}" sibTransId="{BCF53FF6-1980-4E98-ABE4-8014A1D15E55}"/>
    <dgm:cxn modelId="{72D23B81-2EB3-4EE4-A9B0-75A5AD4480FB}" srcId="{305FE061-EEA9-4124-B360-71C706B429BD}" destId="{FB8D9545-9FF1-42AC-AFAE-C21A7FED1BDE}" srcOrd="2" destOrd="0" parTransId="{1413E6AA-1027-4E02-B76A-0F384B462352}" sibTransId="{ECCE0578-921B-49D6-8607-7AF5D6F9B58A}"/>
    <dgm:cxn modelId="{2AC47EB2-6E6B-4A3E-BC12-81B73678E739}" srcId="{305FE061-EEA9-4124-B360-71C706B429BD}" destId="{DB0E9C63-3E7E-4EC2-87D0-B381160DEBEF}" srcOrd="0" destOrd="0" parTransId="{692849B1-2DA4-4CC0-85F3-22F8EAD27625}" sibTransId="{2067C3E0-B12D-4AB2-8BF7-59DC35E1F533}"/>
    <dgm:cxn modelId="{B03DC6C9-9E28-4FC1-B916-8E92D9628724}" srcId="{305FE061-EEA9-4124-B360-71C706B429BD}" destId="{DE770969-D2C1-41D8-8D80-BF0674D35CD8}" srcOrd="3" destOrd="0" parTransId="{A584510F-11A6-4E15-B065-8ED08EBC4C17}" sibTransId="{3F56F9C3-06B6-4DF9-A30C-FFB8D48C94CE}"/>
    <dgm:cxn modelId="{FAB4BAE1-7F7B-4602-B8EF-345196C4A40E}" type="presOf" srcId="{DB0E9C63-3E7E-4EC2-87D0-B381160DEBEF}" destId="{E31D1117-BFA5-48E2-A075-B94464340B5D}" srcOrd="0" destOrd="0" presId="urn:microsoft.com/office/officeart/2008/layout/VerticalCurvedList"/>
    <dgm:cxn modelId="{B066D522-6452-4910-803A-18CF348A4958}" type="presParOf" srcId="{DB07D15B-C906-46D1-97B8-C44EC9B019BA}" destId="{62F4D547-5E0F-4612-B7E6-BE8263477DC8}" srcOrd="0" destOrd="0" presId="urn:microsoft.com/office/officeart/2008/layout/VerticalCurvedList"/>
    <dgm:cxn modelId="{1EF5A475-51E2-4158-93C9-E8E688A168A4}" type="presParOf" srcId="{62F4D547-5E0F-4612-B7E6-BE8263477DC8}" destId="{7594B5B6-8503-4999-9B53-C08171AA2CAC}" srcOrd="0" destOrd="0" presId="urn:microsoft.com/office/officeart/2008/layout/VerticalCurvedList"/>
    <dgm:cxn modelId="{91ADA9F0-6F0A-4B25-A8C0-8C25D467864D}" type="presParOf" srcId="{7594B5B6-8503-4999-9B53-C08171AA2CAC}" destId="{9BDDDB92-F724-4564-94FF-FAF9D6A51924}" srcOrd="0" destOrd="0" presId="urn:microsoft.com/office/officeart/2008/layout/VerticalCurvedList"/>
    <dgm:cxn modelId="{FAF06AFA-C719-47E6-BC8C-D983C951F92C}" type="presParOf" srcId="{7594B5B6-8503-4999-9B53-C08171AA2CAC}" destId="{86BDE9A3-C3B3-482B-A715-74C0063DBD90}" srcOrd="1" destOrd="0" presId="urn:microsoft.com/office/officeart/2008/layout/VerticalCurvedList"/>
    <dgm:cxn modelId="{6ED45479-1A82-4909-9B04-43DB5BE638FB}" type="presParOf" srcId="{7594B5B6-8503-4999-9B53-C08171AA2CAC}" destId="{A900993E-873E-4885-9F34-445796B95156}" srcOrd="2" destOrd="0" presId="urn:microsoft.com/office/officeart/2008/layout/VerticalCurvedList"/>
    <dgm:cxn modelId="{7A40848A-7D17-4CEC-AA3A-4B5CCE5B26FB}" type="presParOf" srcId="{7594B5B6-8503-4999-9B53-C08171AA2CAC}" destId="{7351E3FF-569C-47B5-AAC7-5CDFB2BB8749}" srcOrd="3" destOrd="0" presId="urn:microsoft.com/office/officeart/2008/layout/VerticalCurvedList"/>
    <dgm:cxn modelId="{2B46DAD9-45FB-4EE4-B95C-643E3FEA50BE}" type="presParOf" srcId="{62F4D547-5E0F-4612-B7E6-BE8263477DC8}" destId="{E31D1117-BFA5-48E2-A075-B94464340B5D}" srcOrd="1" destOrd="0" presId="urn:microsoft.com/office/officeart/2008/layout/VerticalCurvedList"/>
    <dgm:cxn modelId="{B68B7148-3930-4A1F-A931-C7466C9BF3C8}" type="presParOf" srcId="{62F4D547-5E0F-4612-B7E6-BE8263477DC8}" destId="{7405662C-5283-43AC-A60B-29B682BEFDB2}" srcOrd="2" destOrd="0" presId="urn:microsoft.com/office/officeart/2008/layout/VerticalCurvedList"/>
    <dgm:cxn modelId="{5BBD0896-9B71-4165-B8D7-41B027BB02DA}" type="presParOf" srcId="{7405662C-5283-43AC-A60B-29B682BEFDB2}" destId="{897F2EB7-9B92-47F2-9FA2-AA8405D981D8}" srcOrd="0" destOrd="0" presId="urn:microsoft.com/office/officeart/2008/layout/VerticalCurvedList"/>
    <dgm:cxn modelId="{B7F466A9-AB94-4BDD-9791-98C7E97517DD}" type="presParOf" srcId="{62F4D547-5E0F-4612-B7E6-BE8263477DC8}" destId="{78171A14-4987-4E42-AB60-8C97CA27B7C7}" srcOrd="3" destOrd="0" presId="urn:microsoft.com/office/officeart/2008/layout/VerticalCurvedList"/>
    <dgm:cxn modelId="{D0BF2E14-D869-4ECE-A0E7-069241F1D84B}" type="presParOf" srcId="{62F4D547-5E0F-4612-B7E6-BE8263477DC8}" destId="{4ED95AB8-6AD7-4B50-9A37-A7DAEE501C84}" srcOrd="4" destOrd="0" presId="urn:microsoft.com/office/officeart/2008/layout/VerticalCurvedList"/>
    <dgm:cxn modelId="{AC7D7372-A95C-4EC2-82C0-36E4AA7AF1E6}" type="presParOf" srcId="{4ED95AB8-6AD7-4B50-9A37-A7DAEE501C84}" destId="{77C83719-6702-4F1F-9BCF-0FD2609DF23E}" srcOrd="0" destOrd="0" presId="urn:microsoft.com/office/officeart/2008/layout/VerticalCurvedList"/>
    <dgm:cxn modelId="{375D6A4C-C0B0-4579-8825-3CFE390E793F}" type="presParOf" srcId="{62F4D547-5E0F-4612-B7E6-BE8263477DC8}" destId="{0D366BF0-CB02-4809-B49A-D239E7E971C8}" srcOrd="5" destOrd="0" presId="urn:microsoft.com/office/officeart/2008/layout/VerticalCurvedList"/>
    <dgm:cxn modelId="{BAC7CE7F-4771-42CF-B470-3C072A516ED2}" type="presParOf" srcId="{62F4D547-5E0F-4612-B7E6-BE8263477DC8}" destId="{FAD17C35-4FE2-4866-AF4F-4AD321DBD3E0}" srcOrd="6" destOrd="0" presId="urn:microsoft.com/office/officeart/2008/layout/VerticalCurvedList"/>
    <dgm:cxn modelId="{FB306B86-ECDC-4B4C-B961-1EE821B4D22D}" type="presParOf" srcId="{FAD17C35-4FE2-4866-AF4F-4AD321DBD3E0}" destId="{81BCDEA9-0DA9-4D8F-8DD3-D1C3ABCA084B}" srcOrd="0" destOrd="0" presId="urn:microsoft.com/office/officeart/2008/layout/VerticalCurvedList"/>
    <dgm:cxn modelId="{AA5A4D6B-A313-4030-8546-F5F36ABF157E}" type="presParOf" srcId="{62F4D547-5E0F-4612-B7E6-BE8263477DC8}" destId="{18854F99-2B72-418F-A5EA-6BB9B5B616AC}" srcOrd="7" destOrd="0" presId="urn:microsoft.com/office/officeart/2008/layout/VerticalCurvedList"/>
    <dgm:cxn modelId="{7454AD31-DF94-407B-87E4-C47674A0AC17}" type="presParOf" srcId="{62F4D547-5E0F-4612-B7E6-BE8263477DC8}" destId="{7337FF02-CF59-421C-BDD9-49F5ABC09C4B}" srcOrd="8" destOrd="0" presId="urn:microsoft.com/office/officeart/2008/layout/VerticalCurvedList"/>
    <dgm:cxn modelId="{5C4B5CD4-222C-4B78-A495-F7FB8187BA31}" type="presParOf" srcId="{7337FF02-CF59-421C-BDD9-49F5ABC09C4B}" destId="{A07939F3-6DEC-4C7E-A669-39DA5AB31AA4}"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41240E-F53F-4736-957E-0B50103F1BDF}">
      <dsp:nvSpPr>
        <dsp:cNvPr id="0" name=""/>
        <dsp:cNvSpPr/>
      </dsp:nvSpPr>
      <dsp:spPr>
        <a:xfrm>
          <a:off x="0" y="0"/>
          <a:ext cx="102870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3FE272-6499-44D6-B67C-DB447193D0B3}">
      <dsp:nvSpPr>
        <dsp:cNvPr id="0" name=""/>
        <dsp:cNvSpPr/>
      </dsp:nvSpPr>
      <dsp:spPr>
        <a:xfrm>
          <a:off x="0" y="0"/>
          <a:ext cx="2970818" cy="469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accent3">
                  <a:lumMod val="75000"/>
                </a:schemeClr>
              </a:solidFill>
              <a:latin typeface="Arial" panose="020B0604020202020204" pitchFamily="34" charset="0"/>
              <a:cs typeface="Arial" panose="020B0604020202020204" pitchFamily="34" charset="0"/>
            </a:rPr>
            <a:t>Modes of communication</a:t>
          </a:r>
        </a:p>
      </dsp:txBody>
      <dsp:txXfrm>
        <a:off x="0" y="0"/>
        <a:ext cx="2970818" cy="4699000"/>
      </dsp:txXfrm>
    </dsp:sp>
    <dsp:sp modelId="{04DDE531-64A3-40B5-91A7-B6DDA0468050}">
      <dsp:nvSpPr>
        <dsp:cNvPr id="0" name=""/>
        <dsp:cNvSpPr/>
      </dsp:nvSpPr>
      <dsp:spPr>
        <a:xfrm>
          <a:off x="3107945" y="73421"/>
          <a:ext cx="7176287" cy="146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Full duplex</a:t>
          </a:r>
        </a:p>
      </dsp:txBody>
      <dsp:txXfrm>
        <a:off x="3107945" y="73421"/>
        <a:ext cx="7176287" cy="1468437"/>
      </dsp:txXfrm>
    </dsp:sp>
    <dsp:sp modelId="{A12F483C-F79F-4E9E-9984-B432A224EC16}">
      <dsp:nvSpPr>
        <dsp:cNvPr id="0" name=""/>
        <dsp:cNvSpPr/>
      </dsp:nvSpPr>
      <dsp:spPr>
        <a:xfrm>
          <a:off x="2970818" y="1541859"/>
          <a:ext cx="7313414"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7280-DB5E-4CCC-AD84-3CD313EAD18A}">
      <dsp:nvSpPr>
        <dsp:cNvPr id="0" name=""/>
        <dsp:cNvSpPr/>
      </dsp:nvSpPr>
      <dsp:spPr>
        <a:xfrm>
          <a:off x="3110712" y="1636573"/>
          <a:ext cx="7176287" cy="146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Half duplex</a:t>
          </a:r>
        </a:p>
      </dsp:txBody>
      <dsp:txXfrm>
        <a:off x="3110712" y="1636573"/>
        <a:ext cx="7176287" cy="1468437"/>
      </dsp:txXfrm>
    </dsp:sp>
    <dsp:sp modelId="{FBCF09CD-D0ED-4608-A2C4-A4539AC02AC0}">
      <dsp:nvSpPr>
        <dsp:cNvPr id="0" name=""/>
        <dsp:cNvSpPr/>
      </dsp:nvSpPr>
      <dsp:spPr>
        <a:xfrm>
          <a:off x="2970818" y="3083718"/>
          <a:ext cx="7313414"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4A889D-B942-4961-B35C-90156B7602E5}">
      <dsp:nvSpPr>
        <dsp:cNvPr id="0" name=""/>
        <dsp:cNvSpPr/>
      </dsp:nvSpPr>
      <dsp:spPr>
        <a:xfrm>
          <a:off x="3107945" y="3157140"/>
          <a:ext cx="7176287" cy="146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Simplex</a:t>
          </a:r>
        </a:p>
      </dsp:txBody>
      <dsp:txXfrm>
        <a:off x="3107945" y="3157140"/>
        <a:ext cx="7176287" cy="1468437"/>
      </dsp:txXfrm>
    </dsp:sp>
    <dsp:sp modelId="{A4A4BB07-1AF7-401D-8B6D-6FC25D786888}">
      <dsp:nvSpPr>
        <dsp:cNvPr id="0" name=""/>
        <dsp:cNvSpPr/>
      </dsp:nvSpPr>
      <dsp:spPr>
        <a:xfrm>
          <a:off x="2970818" y="4625578"/>
          <a:ext cx="7313414"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9AC92-E12A-4599-A79F-31873DFFABDD}">
      <dsp:nvSpPr>
        <dsp:cNvPr id="0" name=""/>
        <dsp:cNvSpPr/>
      </dsp:nvSpPr>
      <dsp:spPr>
        <a:xfrm>
          <a:off x="0" y="241137"/>
          <a:ext cx="2852666" cy="1711599"/>
        </a:xfrm>
        <a:prstGeom prst="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H.254</a:t>
          </a:r>
        </a:p>
      </dsp:txBody>
      <dsp:txXfrm>
        <a:off x="0" y="241137"/>
        <a:ext cx="2852666" cy="1711599"/>
      </dsp:txXfrm>
    </dsp:sp>
    <dsp:sp modelId="{1CB27656-26B4-40B2-AD03-C0D53E5FC395}">
      <dsp:nvSpPr>
        <dsp:cNvPr id="0" name=""/>
        <dsp:cNvSpPr/>
      </dsp:nvSpPr>
      <dsp:spPr>
        <a:xfrm>
          <a:off x="3137932" y="241137"/>
          <a:ext cx="2852666" cy="1711599"/>
        </a:xfrm>
        <a:prstGeom prst="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Layer 2 Tunneling Protocol (L2TP) </a:t>
          </a:r>
        </a:p>
      </dsp:txBody>
      <dsp:txXfrm>
        <a:off x="3137932" y="241137"/>
        <a:ext cx="2852666" cy="1711599"/>
      </dsp:txXfrm>
    </dsp:sp>
    <dsp:sp modelId="{77F9EC2A-11B3-412B-A859-7785827828D2}">
      <dsp:nvSpPr>
        <dsp:cNvPr id="0" name=""/>
        <dsp:cNvSpPr/>
      </dsp:nvSpPr>
      <dsp:spPr>
        <a:xfrm>
          <a:off x="6275865" y="241137"/>
          <a:ext cx="2852666" cy="1711599"/>
        </a:xfrm>
        <a:prstGeom prst="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Network Basic Input/Output System (NetBIOS)</a:t>
          </a:r>
        </a:p>
      </dsp:txBody>
      <dsp:txXfrm>
        <a:off x="6275865" y="241137"/>
        <a:ext cx="2852666" cy="1711599"/>
      </dsp:txXfrm>
    </dsp:sp>
    <dsp:sp modelId="{837070D1-4D3B-4592-8930-49DE7FAF3B75}">
      <dsp:nvSpPr>
        <dsp:cNvPr id="0" name=""/>
        <dsp:cNvSpPr/>
      </dsp:nvSpPr>
      <dsp:spPr>
        <a:xfrm>
          <a:off x="0" y="2238004"/>
          <a:ext cx="2852666" cy="1711599"/>
        </a:xfrm>
        <a:prstGeom prst="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Remote Procedure Call (RPC)</a:t>
          </a:r>
        </a:p>
      </dsp:txBody>
      <dsp:txXfrm>
        <a:off x="0" y="2238004"/>
        <a:ext cx="2852666" cy="1711599"/>
      </dsp:txXfrm>
    </dsp:sp>
    <dsp:sp modelId="{DF4F22F8-1F0B-4955-A873-0E9A38B3CD0B}">
      <dsp:nvSpPr>
        <dsp:cNvPr id="0" name=""/>
        <dsp:cNvSpPr/>
      </dsp:nvSpPr>
      <dsp:spPr>
        <a:xfrm>
          <a:off x="3137932" y="2238004"/>
          <a:ext cx="2852666" cy="1711599"/>
        </a:xfrm>
        <a:prstGeom prst="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Server Message Block (SMB)</a:t>
          </a:r>
        </a:p>
      </dsp:txBody>
      <dsp:txXfrm>
        <a:off x="3137932" y="2238004"/>
        <a:ext cx="2852666" cy="1711599"/>
      </dsp:txXfrm>
    </dsp:sp>
    <dsp:sp modelId="{731FCDF1-A47D-42C6-9040-A7E0E737B957}">
      <dsp:nvSpPr>
        <dsp:cNvPr id="0" name=""/>
        <dsp:cNvSpPr/>
      </dsp:nvSpPr>
      <dsp:spPr>
        <a:xfrm>
          <a:off x="6275865" y="2238004"/>
          <a:ext cx="2852666" cy="1711599"/>
        </a:xfrm>
        <a:prstGeom prst="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SOCKS</a:t>
          </a:r>
        </a:p>
      </dsp:txBody>
      <dsp:txXfrm>
        <a:off x="6275865" y="2238004"/>
        <a:ext cx="2852666" cy="17115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689F8B-CEF7-40EE-A28D-5EF5436730A9}">
      <dsp:nvSpPr>
        <dsp:cNvPr id="0" name=""/>
        <dsp:cNvSpPr/>
      </dsp:nvSpPr>
      <dsp:spPr>
        <a:xfrm>
          <a:off x="75524" y="0"/>
          <a:ext cx="2699137" cy="1619482"/>
        </a:xfrm>
        <a:prstGeom prst="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fr-FR" sz="2200" kern="1200" dirty="0">
              <a:solidFill>
                <a:schemeClr val="tx1"/>
              </a:solidFill>
              <a:latin typeface="Arial" panose="020B0604020202020204" pitchFamily="34" charset="0"/>
              <a:cs typeface="Arial" panose="020B0604020202020204" pitchFamily="34" charset="0"/>
            </a:rPr>
            <a:t>Internet Message Access Protocol (IMAP)</a:t>
          </a:r>
          <a:endParaRPr lang="en-US" sz="2200" kern="1200" dirty="0">
            <a:solidFill>
              <a:schemeClr val="tx1"/>
            </a:solidFill>
            <a:latin typeface="Arial" panose="020B0604020202020204" pitchFamily="34" charset="0"/>
            <a:cs typeface="Arial" panose="020B0604020202020204" pitchFamily="34" charset="0"/>
          </a:endParaRPr>
        </a:p>
      </dsp:txBody>
      <dsp:txXfrm>
        <a:off x="75524" y="0"/>
        <a:ext cx="2699137" cy="1619482"/>
      </dsp:txXfrm>
    </dsp:sp>
    <dsp:sp modelId="{596D263B-168E-4E29-9521-725CD467A4E7}">
      <dsp:nvSpPr>
        <dsp:cNvPr id="0" name=""/>
        <dsp:cNvSpPr/>
      </dsp:nvSpPr>
      <dsp:spPr>
        <a:xfrm>
          <a:off x="3044576" y="0"/>
          <a:ext cx="2699137" cy="1619482"/>
        </a:xfrm>
        <a:prstGeom prst="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Secure Shell (SSH)</a:t>
          </a:r>
        </a:p>
      </dsp:txBody>
      <dsp:txXfrm>
        <a:off x="3044576" y="0"/>
        <a:ext cx="2699137" cy="1619482"/>
      </dsp:txXfrm>
    </dsp:sp>
    <dsp:sp modelId="{7AFB4F07-0980-4D00-B17E-E6283483C5DA}">
      <dsp:nvSpPr>
        <dsp:cNvPr id="0" name=""/>
        <dsp:cNvSpPr/>
      </dsp:nvSpPr>
      <dsp:spPr>
        <a:xfrm>
          <a:off x="6013627" y="689"/>
          <a:ext cx="2699137" cy="1619482"/>
        </a:xfrm>
        <a:prstGeom prst="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Secure Sockets Layer (SSL)</a:t>
          </a:r>
        </a:p>
      </dsp:txBody>
      <dsp:txXfrm>
        <a:off x="6013627" y="689"/>
        <a:ext cx="2699137" cy="1619482"/>
      </dsp:txXfrm>
    </dsp:sp>
    <dsp:sp modelId="{400878B6-0B70-498F-B69C-47828677795E}">
      <dsp:nvSpPr>
        <dsp:cNvPr id="0" name=""/>
        <dsp:cNvSpPr/>
      </dsp:nvSpPr>
      <dsp:spPr>
        <a:xfrm>
          <a:off x="3044576" y="1890085"/>
          <a:ext cx="2699137" cy="1619482"/>
        </a:xfrm>
        <a:prstGeom prst="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Transport Layer Security (TLS)</a:t>
          </a:r>
        </a:p>
      </dsp:txBody>
      <dsp:txXfrm>
        <a:off x="3044576" y="1890085"/>
        <a:ext cx="2699137" cy="1619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4F584-C356-4099-A783-0C02F802B67B}">
      <dsp:nvSpPr>
        <dsp:cNvPr id="0" name=""/>
        <dsp:cNvSpPr/>
      </dsp:nvSpPr>
      <dsp:spPr>
        <a:xfrm>
          <a:off x="1019670" y="247"/>
          <a:ext cx="1994113" cy="11964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Arial" panose="020B0604020202020204" pitchFamily="34" charset="0"/>
              <a:cs typeface="Arial" panose="020B0604020202020204" pitchFamily="34" charset="0"/>
            </a:rPr>
            <a:t>Dynamic Host Configuration Protocol (DHCP)</a:t>
          </a:r>
        </a:p>
      </dsp:txBody>
      <dsp:txXfrm>
        <a:off x="1019670" y="247"/>
        <a:ext cx="1994113" cy="1196468"/>
      </dsp:txXfrm>
    </dsp:sp>
    <dsp:sp modelId="{F2ACA7B3-B164-41D9-B73C-6C54859F1638}">
      <dsp:nvSpPr>
        <dsp:cNvPr id="0" name=""/>
        <dsp:cNvSpPr/>
      </dsp:nvSpPr>
      <dsp:spPr>
        <a:xfrm>
          <a:off x="3213196" y="247"/>
          <a:ext cx="1994113" cy="11964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Arial" panose="020B0604020202020204" pitchFamily="34" charset="0"/>
              <a:cs typeface="Arial" panose="020B0604020202020204" pitchFamily="34" charset="0"/>
            </a:rPr>
            <a:t>File Transfer Protocol (FTP)</a:t>
          </a:r>
        </a:p>
      </dsp:txBody>
      <dsp:txXfrm>
        <a:off x="3213196" y="247"/>
        <a:ext cx="1994113" cy="1196468"/>
      </dsp:txXfrm>
    </dsp:sp>
    <dsp:sp modelId="{09604722-F382-42F0-9FD4-535DEC2B7511}">
      <dsp:nvSpPr>
        <dsp:cNvPr id="0" name=""/>
        <dsp:cNvSpPr/>
      </dsp:nvSpPr>
      <dsp:spPr>
        <a:xfrm>
          <a:off x="5406721" y="247"/>
          <a:ext cx="1994113" cy="11964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Arial" panose="020B0604020202020204" pitchFamily="34" charset="0"/>
              <a:cs typeface="Arial" panose="020B0604020202020204" pitchFamily="34" charset="0"/>
            </a:rPr>
            <a:t>Hypertext Transport Protocol (HTTP)</a:t>
          </a:r>
        </a:p>
      </dsp:txBody>
      <dsp:txXfrm>
        <a:off x="5406721" y="247"/>
        <a:ext cx="1994113" cy="1196468"/>
      </dsp:txXfrm>
    </dsp:sp>
    <dsp:sp modelId="{0DCC7905-F0D1-43C0-B9F6-B7C542928287}">
      <dsp:nvSpPr>
        <dsp:cNvPr id="0" name=""/>
        <dsp:cNvSpPr/>
      </dsp:nvSpPr>
      <dsp:spPr>
        <a:xfrm>
          <a:off x="1019670" y="1396126"/>
          <a:ext cx="1994113" cy="11964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Arial" panose="020B0604020202020204" pitchFamily="34" charset="0"/>
              <a:cs typeface="Arial" panose="020B0604020202020204" pitchFamily="34" charset="0"/>
            </a:rPr>
            <a:t>Network File System (NFS)</a:t>
          </a:r>
        </a:p>
      </dsp:txBody>
      <dsp:txXfrm>
        <a:off x="1019670" y="1396126"/>
        <a:ext cx="1994113" cy="1196468"/>
      </dsp:txXfrm>
    </dsp:sp>
    <dsp:sp modelId="{CDE87EA7-7E69-4839-9458-C6CE6B53DD12}">
      <dsp:nvSpPr>
        <dsp:cNvPr id="0" name=""/>
        <dsp:cNvSpPr/>
      </dsp:nvSpPr>
      <dsp:spPr>
        <a:xfrm>
          <a:off x="3213196" y="1396126"/>
          <a:ext cx="1994113" cy="11964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Arial" panose="020B0604020202020204" pitchFamily="34" charset="0"/>
              <a:cs typeface="Arial" panose="020B0604020202020204" pitchFamily="34" charset="0"/>
            </a:rPr>
            <a:t>Real-Time Transport Protocol (RTP)</a:t>
          </a:r>
        </a:p>
      </dsp:txBody>
      <dsp:txXfrm>
        <a:off x="3213196" y="1396126"/>
        <a:ext cx="1994113" cy="1196468"/>
      </dsp:txXfrm>
    </dsp:sp>
    <dsp:sp modelId="{E42E2C35-925A-4F4B-BB80-54776CEB9953}">
      <dsp:nvSpPr>
        <dsp:cNvPr id="0" name=""/>
        <dsp:cNvSpPr/>
      </dsp:nvSpPr>
      <dsp:spPr>
        <a:xfrm>
          <a:off x="5406721" y="1396126"/>
          <a:ext cx="1994113" cy="11964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Arial" panose="020B0604020202020204" pitchFamily="34" charset="0"/>
              <a:cs typeface="Arial" panose="020B0604020202020204" pitchFamily="34" charset="0"/>
            </a:rPr>
            <a:t>Session Initiation Protocol (SIP)</a:t>
          </a:r>
        </a:p>
      </dsp:txBody>
      <dsp:txXfrm>
        <a:off x="5406721" y="1396126"/>
        <a:ext cx="1994113" cy="1196468"/>
      </dsp:txXfrm>
    </dsp:sp>
    <dsp:sp modelId="{2A14D6D7-94A4-4352-9696-26ADFBC3B96E}">
      <dsp:nvSpPr>
        <dsp:cNvPr id="0" name=""/>
        <dsp:cNvSpPr/>
      </dsp:nvSpPr>
      <dsp:spPr>
        <a:xfrm>
          <a:off x="1019670" y="2792006"/>
          <a:ext cx="1994113" cy="11964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t-BR" sz="1900" kern="1200">
              <a:solidFill>
                <a:schemeClr val="tx1"/>
              </a:solidFill>
              <a:latin typeface="Arial" panose="020B0604020202020204" pitchFamily="34" charset="0"/>
              <a:cs typeface="Arial" panose="020B0604020202020204" pitchFamily="34" charset="0"/>
            </a:rPr>
            <a:t>Simple Mail Transfer Protocol (SMTP)</a:t>
          </a:r>
          <a:endParaRPr lang="en-US" sz="1900" kern="1200" dirty="0">
            <a:solidFill>
              <a:schemeClr val="tx1"/>
            </a:solidFill>
            <a:latin typeface="Arial" panose="020B0604020202020204" pitchFamily="34" charset="0"/>
            <a:cs typeface="Arial" panose="020B0604020202020204" pitchFamily="34" charset="0"/>
          </a:endParaRPr>
        </a:p>
      </dsp:txBody>
      <dsp:txXfrm>
        <a:off x="1019670" y="2792006"/>
        <a:ext cx="1994113" cy="1196468"/>
      </dsp:txXfrm>
    </dsp:sp>
    <dsp:sp modelId="{1B8A3BC2-0605-4F85-A677-63E8672933B8}">
      <dsp:nvSpPr>
        <dsp:cNvPr id="0" name=""/>
        <dsp:cNvSpPr/>
      </dsp:nvSpPr>
      <dsp:spPr>
        <a:xfrm>
          <a:off x="3213196" y="2792006"/>
          <a:ext cx="1994113" cy="11964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Arial" panose="020B0604020202020204" pitchFamily="34" charset="0"/>
              <a:cs typeface="Arial" panose="020B0604020202020204" pitchFamily="34" charset="0"/>
            </a:rPr>
            <a:t>Simple Network Management Protocol (SNMP)</a:t>
          </a:r>
        </a:p>
      </dsp:txBody>
      <dsp:txXfrm>
        <a:off x="3213196" y="2792006"/>
        <a:ext cx="1994113" cy="1196468"/>
      </dsp:txXfrm>
    </dsp:sp>
    <dsp:sp modelId="{5448DAAA-3647-4FBC-A51D-E82847F073EF}">
      <dsp:nvSpPr>
        <dsp:cNvPr id="0" name=""/>
        <dsp:cNvSpPr/>
      </dsp:nvSpPr>
      <dsp:spPr>
        <a:xfrm>
          <a:off x="5406721" y="2792006"/>
          <a:ext cx="1994113" cy="11964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Arial" panose="020B0604020202020204" pitchFamily="34" charset="0"/>
              <a:cs typeface="Arial" panose="020B0604020202020204" pitchFamily="34" charset="0"/>
            </a:rPr>
            <a:t>Telnet</a:t>
          </a:r>
        </a:p>
      </dsp:txBody>
      <dsp:txXfrm>
        <a:off x="5406721" y="2792006"/>
        <a:ext cx="1994113" cy="11964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4FDCC-7AA1-43C9-A1D3-336CB2D18CE6}">
      <dsp:nvSpPr>
        <dsp:cNvPr id="0" name=""/>
        <dsp:cNvSpPr/>
      </dsp:nvSpPr>
      <dsp:spPr>
        <a:xfrm>
          <a:off x="1096" y="814074"/>
          <a:ext cx="1427156" cy="1427156"/>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927CF4-EBF4-409C-A897-1ADB08E5A6D6}">
      <dsp:nvSpPr>
        <dsp:cNvPr id="0" name=""/>
        <dsp:cNvSpPr/>
      </dsp:nvSpPr>
      <dsp:spPr>
        <a:xfrm>
          <a:off x="233423" y="1670368"/>
          <a:ext cx="1427156" cy="142715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kern="1200" dirty="0">
              <a:solidFill>
                <a:schemeClr val="bg2"/>
              </a:solidFill>
              <a:latin typeface="Arial" panose="020B0604020202020204" pitchFamily="34" charset="0"/>
              <a:cs typeface="Arial" panose="020B0604020202020204" pitchFamily="34" charset="0"/>
            </a:rPr>
            <a:t>Data storage</a:t>
          </a:r>
        </a:p>
      </dsp:txBody>
      <dsp:txXfrm>
        <a:off x="275223" y="1712168"/>
        <a:ext cx="1343556" cy="1343556"/>
      </dsp:txXfrm>
    </dsp:sp>
    <dsp:sp modelId="{9F1FB40C-87D4-49B2-93EA-0BF823782FD6}">
      <dsp:nvSpPr>
        <dsp:cNvPr id="0" name=""/>
        <dsp:cNvSpPr/>
      </dsp:nvSpPr>
      <dsp:spPr>
        <a:xfrm>
          <a:off x="1703154" y="1356189"/>
          <a:ext cx="274901" cy="34292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dirty="0">
            <a:solidFill>
              <a:schemeClr val="bg2"/>
            </a:solidFill>
            <a:latin typeface="Arial" panose="020B0604020202020204" pitchFamily="34" charset="0"/>
            <a:cs typeface="Arial" panose="020B0604020202020204" pitchFamily="34" charset="0"/>
          </a:endParaRPr>
        </a:p>
      </dsp:txBody>
      <dsp:txXfrm>
        <a:off x="1703154" y="1424774"/>
        <a:ext cx="192431" cy="205755"/>
      </dsp:txXfrm>
    </dsp:sp>
    <dsp:sp modelId="{9FD04F65-A291-443C-B537-18E034EBF443}">
      <dsp:nvSpPr>
        <dsp:cNvPr id="0" name=""/>
        <dsp:cNvSpPr/>
      </dsp:nvSpPr>
      <dsp:spPr>
        <a:xfrm>
          <a:off x="2213687" y="814074"/>
          <a:ext cx="1427156" cy="1427156"/>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91953D-2C50-4C00-8668-C93E2901C4F7}">
      <dsp:nvSpPr>
        <dsp:cNvPr id="0" name=""/>
        <dsp:cNvSpPr/>
      </dsp:nvSpPr>
      <dsp:spPr>
        <a:xfrm>
          <a:off x="2446014" y="1670368"/>
          <a:ext cx="1427156" cy="142715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kern="1200" dirty="0">
              <a:solidFill>
                <a:schemeClr val="bg2"/>
              </a:solidFill>
              <a:latin typeface="Arial" panose="020B0604020202020204" pitchFamily="34" charset="0"/>
              <a:cs typeface="Arial" panose="020B0604020202020204" pitchFamily="34" charset="0"/>
            </a:rPr>
            <a:t>Data access</a:t>
          </a:r>
        </a:p>
      </dsp:txBody>
      <dsp:txXfrm>
        <a:off x="2487814" y="1712168"/>
        <a:ext cx="1343556" cy="1343556"/>
      </dsp:txXfrm>
    </dsp:sp>
    <dsp:sp modelId="{F596CD30-513F-4F64-A4AE-C6CF0987E5E1}">
      <dsp:nvSpPr>
        <dsp:cNvPr id="0" name=""/>
        <dsp:cNvSpPr/>
      </dsp:nvSpPr>
      <dsp:spPr>
        <a:xfrm>
          <a:off x="3915745" y="1356189"/>
          <a:ext cx="274901" cy="34292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dirty="0">
            <a:solidFill>
              <a:schemeClr val="bg2"/>
            </a:solidFill>
          </a:endParaRPr>
        </a:p>
      </dsp:txBody>
      <dsp:txXfrm>
        <a:off x="3915745" y="1424774"/>
        <a:ext cx="192431" cy="205755"/>
      </dsp:txXfrm>
    </dsp:sp>
    <dsp:sp modelId="{E7122E0F-AC91-4094-AB0C-04DA759E8382}">
      <dsp:nvSpPr>
        <dsp:cNvPr id="0" name=""/>
        <dsp:cNvSpPr/>
      </dsp:nvSpPr>
      <dsp:spPr>
        <a:xfrm>
          <a:off x="4426278" y="814074"/>
          <a:ext cx="1427156" cy="1427156"/>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DF9DAC-F9AB-4F28-BEBA-95A07DEDB9B6}">
      <dsp:nvSpPr>
        <dsp:cNvPr id="0" name=""/>
        <dsp:cNvSpPr/>
      </dsp:nvSpPr>
      <dsp:spPr>
        <a:xfrm>
          <a:off x="4658605" y="1670368"/>
          <a:ext cx="1427156" cy="142715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kern="1200" dirty="0">
              <a:solidFill>
                <a:schemeClr val="bg2"/>
              </a:solidFill>
              <a:latin typeface="Arial" panose="020B0604020202020204" pitchFamily="34" charset="0"/>
              <a:cs typeface="Arial" panose="020B0604020202020204" pitchFamily="34" charset="0"/>
            </a:rPr>
            <a:t>Processing logic</a:t>
          </a:r>
        </a:p>
      </dsp:txBody>
      <dsp:txXfrm>
        <a:off x="4700405" y="1712168"/>
        <a:ext cx="1343556" cy="1343556"/>
      </dsp:txXfrm>
    </dsp:sp>
    <dsp:sp modelId="{2DFD2B46-F860-4D79-A79D-75E6FF2E5E44}">
      <dsp:nvSpPr>
        <dsp:cNvPr id="0" name=""/>
        <dsp:cNvSpPr/>
      </dsp:nvSpPr>
      <dsp:spPr>
        <a:xfrm>
          <a:off x="6128336" y="1356189"/>
          <a:ext cx="274901" cy="34292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dirty="0">
            <a:solidFill>
              <a:schemeClr val="bg2"/>
            </a:solidFill>
          </a:endParaRPr>
        </a:p>
      </dsp:txBody>
      <dsp:txXfrm>
        <a:off x="6128336" y="1424774"/>
        <a:ext cx="192431" cy="205755"/>
      </dsp:txXfrm>
    </dsp:sp>
    <dsp:sp modelId="{44200B94-ED17-4153-8C49-EF105E342730}">
      <dsp:nvSpPr>
        <dsp:cNvPr id="0" name=""/>
        <dsp:cNvSpPr/>
      </dsp:nvSpPr>
      <dsp:spPr>
        <a:xfrm>
          <a:off x="6638869" y="814074"/>
          <a:ext cx="1427156" cy="1427156"/>
        </a:xfrm>
        <a:prstGeom prst="roundRect">
          <a:avLst>
            <a:gd name="adj" fmla="val 10000"/>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B921E0-3943-4BFA-B8BD-D96F06CD44EB}">
      <dsp:nvSpPr>
        <dsp:cNvPr id="0" name=""/>
        <dsp:cNvSpPr/>
      </dsp:nvSpPr>
      <dsp:spPr>
        <a:xfrm>
          <a:off x="6871197" y="1670368"/>
          <a:ext cx="1427156" cy="142715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kern="1200" dirty="0">
              <a:solidFill>
                <a:schemeClr val="bg2"/>
              </a:solidFill>
              <a:latin typeface="Arial" panose="020B0604020202020204" pitchFamily="34" charset="0"/>
              <a:cs typeface="Arial" panose="020B0604020202020204" pitchFamily="34" charset="0"/>
            </a:rPr>
            <a:t>User interface</a:t>
          </a:r>
        </a:p>
      </dsp:txBody>
      <dsp:txXfrm>
        <a:off x="6912997" y="1712168"/>
        <a:ext cx="1343556" cy="13435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304AD5-6E44-4CA4-ADB1-E476B13AE0E3}">
      <dsp:nvSpPr>
        <dsp:cNvPr id="0" name=""/>
        <dsp:cNvSpPr/>
      </dsp:nvSpPr>
      <dsp:spPr>
        <a:xfrm>
          <a:off x="0" y="444739"/>
          <a:ext cx="10287000" cy="655200"/>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12AD8B9-38C8-4ADE-B663-5F9F927320B3}">
      <dsp:nvSpPr>
        <dsp:cNvPr id="0" name=""/>
        <dsp:cNvSpPr/>
      </dsp:nvSpPr>
      <dsp:spPr>
        <a:xfrm>
          <a:off x="514350" y="60979"/>
          <a:ext cx="7200900" cy="767520"/>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Host-based applications</a:t>
          </a:r>
        </a:p>
      </dsp:txBody>
      <dsp:txXfrm>
        <a:off x="551817" y="98446"/>
        <a:ext cx="7125966" cy="692586"/>
      </dsp:txXfrm>
    </dsp:sp>
    <dsp:sp modelId="{48F267E6-F4E8-4DD0-8CAF-7186698432DE}">
      <dsp:nvSpPr>
        <dsp:cNvPr id="0" name=""/>
        <dsp:cNvSpPr/>
      </dsp:nvSpPr>
      <dsp:spPr>
        <a:xfrm>
          <a:off x="0" y="1624099"/>
          <a:ext cx="10287000" cy="655200"/>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24D9702-382E-4F0E-9B4B-D507A84B1538}">
      <dsp:nvSpPr>
        <dsp:cNvPr id="0" name=""/>
        <dsp:cNvSpPr/>
      </dsp:nvSpPr>
      <dsp:spPr>
        <a:xfrm>
          <a:off x="514350" y="1240339"/>
          <a:ext cx="7200900" cy="767520"/>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Client-based applications</a:t>
          </a:r>
        </a:p>
      </dsp:txBody>
      <dsp:txXfrm>
        <a:off x="551817" y="1277806"/>
        <a:ext cx="7125966" cy="692586"/>
      </dsp:txXfrm>
    </dsp:sp>
    <dsp:sp modelId="{3E662EAE-44B1-4776-8B6A-293D2CF83CFD}">
      <dsp:nvSpPr>
        <dsp:cNvPr id="0" name=""/>
        <dsp:cNvSpPr/>
      </dsp:nvSpPr>
      <dsp:spPr>
        <a:xfrm>
          <a:off x="0" y="2803459"/>
          <a:ext cx="10287000" cy="655200"/>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95F4A35-6890-4B0E-93DE-74060BF71502}">
      <dsp:nvSpPr>
        <dsp:cNvPr id="0" name=""/>
        <dsp:cNvSpPr/>
      </dsp:nvSpPr>
      <dsp:spPr>
        <a:xfrm>
          <a:off x="514350" y="2419699"/>
          <a:ext cx="7200900" cy="767520"/>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Cloud computing/n-tier applications</a:t>
          </a:r>
        </a:p>
      </dsp:txBody>
      <dsp:txXfrm>
        <a:off x="551817" y="2457166"/>
        <a:ext cx="7125966" cy="692586"/>
      </dsp:txXfrm>
    </dsp:sp>
    <dsp:sp modelId="{747468BE-2961-4975-95EA-CD82613C024D}">
      <dsp:nvSpPr>
        <dsp:cNvPr id="0" name=""/>
        <dsp:cNvSpPr/>
      </dsp:nvSpPr>
      <dsp:spPr>
        <a:xfrm>
          <a:off x="0" y="3982820"/>
          <a:ext cx="10287000" cy="655200"/>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DB68C6C-65F2-457D-9F86-E35E6170753A}">
      <dsp:nvSpPr>
        <dsp:cNvPr id="0" name=""/>
        <dsp:cNvSpPr/>
      </dsp:nvSpPr>
      <dsp:spPr>
        <a:xfrm>
          <a:off x="514350" y="3599060"/>
          <a:ext cx="7200900" cy="767520"/>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Peer-to-peer applications</a:t>
          </a:r>
        </a:p>
      </dsp:txBody>
      <dsp:txXfrm>
        <a:off x="551817" y="3636527"/>
        <a:ext cx="7125966" cy="6925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4B9FCB-43AC-4A61-AE5A-1C4A66507AD1}">
      <dsp:nvSpPr>
        <dsp:cNvPr id="0" name=""/>
        <dsp:cNvSpPr/>
      </dsp:nvSpPr>
      <dsp:spPr>
        <a:xfrm>
          <a:off x="201810" y="754794"/>
          <a:ext cx="4826853" cy="1508391"/>
        </a:xfrm>
        <a:prstGeom prst="rect">
          <a:avLst/>
        </a:prstGeom>
        <a:solidFill>
          <a:schemeClr val="lt1">
            <a:alpha val="4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21684"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Understand your business problems</a:t>
          </a:r>
        </a:p>
      </dsp:txBody>
      <dsp:txXfrm>
        <a:off x="201810" y="754794"/>
        <a:ext cx="4826853" cy="1508391"/>
      </dsp:txXfrm>
    </dsp:sp>
    <dsp:sp modelId="{BD8837F6-09BC-4283-9CE6-C0BD0F213BFF}">
      <dsp:nvSpPr>
        <dsp:cNvPr id="0" name=""/>
        <dsp:cNvSpPr/>
      </dsp:nvSpPr>
      <dsp:spPr>
        <a:xfrm>
          <a:off x="691" y="536916"/>
          <a:ext cx="1055874" cy="158381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25000" r="-25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DFBEC7C-0787-4D35-9A8A-48D3B4392D9F}">
      <dsp:nvSpPr>
        <dsp:cNvPr id="0" name=""/>
        <dsp:cNvSpPr/>
      </dsp:nvSpPr>
      <dsp:spPr>
        <a:xfrm>
          <a:off x="5459455" y="754794"/>
          <a:ext cx="4826853" cy="1508391"/>
        </a:xfrm>
        <a:prstGeom prst="rect">
          <a:avLst/>
        </a:prstGeom>
        <a:solidFill>
          <a:schemeClr val="lt1">
            <a:alpha val="4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21684"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Identify a business solution to the problem</a:t>
          </a:r>
        </a:p>
      </dsp:txBody>
      <dsp:txXfrm>
        <a:off x="5459455" y="754794"/>
        <a:ext cx="4826853" cy="1508391"/>
      </dsp:txXfrm>
    </dsp:sp>
    <dsp:sp modelId="{AB450EAC-BBFB-4D5D-92FF-FFC25B1F4A99}">
      <dsp:nvSpPr>
        <dsp:cNvPr id="0" name=""/>
        <dsp:cNvSpPr/>
      </dsp:nvSpPr>
      <dsp:spPr>
        <a:xfrm>
          <a:off x="5258336" y="536916"/>
          <a:ext cx="1055874" cy="1583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3D3A1A6-DF1B-4165-AD88-E64D15F3F67D}">
      <dsp:nvSpPr>
        <dsp:cNvPr id="0" name=""/>
        <dsp:cNvSpPr/>
      </dsp:nvSpPr>
      <dsp:spPr>
        <a:xfrm>
          <a:off x="2830632" y="2653692"/>
          <a:ext cx="4826853" cy="1508391"/>
        </a:xfrm>
        <a:prstGeom prst="rect">
          <a:avLst/>
        </a:prstGeom>
        <a:solidFill>
          <a:schemeClr val="lt1">
            <a:alpha val="4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21684"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Identify a technical solution/application architecture (if possible)</a:t>
          </a:r>
        </a:p>
      </dsp:txBody>
      <dsp:txXfrm>
        <a:off x="2830632" y="2653692"/>
        <a:ext cx="4826853" cy="1508391"/>
      </dsp:txXfrm>
    </dsp:sp>
    <dsp:sp modelId="{0A00E55B-6BB6-4FA0-BDC7-DA9F5F0C50FB}">
      <dsp:nvSpPr>
        <dsp:cNvPr id="0" name=""/>
        <dsp:cNvSpPr/>
      </dsp:nvSpPr>
      <dsp:spPr>
        <a:xfrm>
          <a:off x="2629513" y="2435813"/>
          <a:ext cx="1055874" cy="158381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l="-25000" r="-25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D9B08C-1DBB-4720-8F02-F84FDE609695}">
      <dsp:nvSpPr>
        <dsp:cNvPr id="0" name=""/>
        <dsp:cNvSpPr/>
      </dsp:nvSpPr>
      <dsp:spPr>
        <a:xfrm>
          <a:off x="3013" y="795399"/>
          <a:ext cx="2390923" cy="14345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Trojan horse</a:t>
          </a:r>
        </a:p>
      </dsp:txBody>
      <dsp:txXfrm>
        <a:off x="3013" y="795399"/>
        <a:ext cx="2390923" cy="1434554"/>
      </dsp:txXfrm>
    </dsp:sp>
    <dsp:sp modelId="{67968266-3C1C-400E-B922-CFD6F31B5691}">
      <dsp:nvSpPr>
        <dsp:cNvPr id="0" name=""/>
        <dsp:cNvSpPr/>
      </dsp:nvSpPr>
      <dsp:spPr>
        <a:xfrm>
          <a:off x="2633029" y="795399"/>
          <a:ext cx="2390923" cy="14345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Spyware</a:t>
          </a:r>
        </a:p>
      </dsp:txBody>
      <dsp:txXfrm>
        <a:off x="2633029" y="795399"/>
        <a:ext cx="2390923" cy="1434554"/>
      </dsp:txXfrm>
    </dsp:sp>
    <dsp:sp modelId="{0782104D-D67E-49CE-BB61-C5B9E069A1DC}">
      <dsp:nvSpPr>
        <dsp:cNvPr id="0" name=""/>
        <dsp:cNvSpPr/>
      </dsp:nvSpPr>
      <dsp:spPr>
        <a:xfrm>
          <a:off x="5263046" y="795399"/>
          <a:ext cx="2390923" cy="14345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Virus</a:t>
          </a:r>
        </a:p>
      </dsp:txBody>
      <dsp:txXfrm>
        <a:off x="5263046" y="795399"/>
        <a:ext cx="2390923" cy="1434554"/>
      </dsp:txXfrm>
    </dsp:sp>
    <dsp:sp modelId="{F14AA54E-FBFC-4226-8206-F2EA3786872F}">
      <dsp:nvSpPr>
        <dsp:cNvPr id="0" name=""/>
        <dsp:cNvSpPr/>
      </dsp:nvSpPr>
      <dsp:spPr>
        <a:xfrm>
          <a:off x="7893062" y="795399"/>
          <a:ext cx="2390923" cy="14345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Worm</a:t>
          </a:r>
        </a:p>
      </dsp:txBody>
      <dsp:txXfrm>
        <a:off x="7893062" y="795399"/>
        <a:ext cx="2390923" cy="1434554"/>
      </dsp:txXfrm>
    </dsp:sp>
    <dsp:sp modelId="{349ADDA4-30E1-4FC8-A100-C98F8D6605C8}">
      <dsp:nvSpPr>
        <dsp:cNvPr id="0" name=""/>
        <dsp:cNvSpPr/>
      </dsp:nvSpPr>
      <dsp:spPr>
        <a:xfrm>
          <a:off x="3013" y="2469046"/>
          <a:ext cx="2390923" cy="14345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Ransomware</a:t>
          </a:r>
        </a:p>
      </dsp:txBody>
      <dsp:txXfrm>
        <a:off x="3013" y="2469046"/>
        <a:ext cx="2390923" cy="1434554"/>
      </dsp:txXfrm>
    </dsp:sp>
    <dsp:sp modelId="{361BF87A-563D-45BD-8E94-7FFFB9991A4B}">
      <dsp:nvSpPr>
        <dsp:cNvPr id="0" name=""/>
        <dsp:cNvSpPr/>
      </dsp:nvSpPr>
      <dsp:spPr>
        <a:xfrm>
          <a:off x="2633029" y="2469046"/>
          <a:ext cx="2390923" cy="14345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Denial of service (DoS) attack</a:t>
          </a:r>
        </a:p>
      </dsp:txBody>
      <dsp:txXfrm>
        <a:off x="2633029" y="2469046"/>
        <a:ext cx="2390923" cy="1434554"/>
      </dsp:txXfrm>
    </dsp:sp>
    <dsp:sp modelId="{77D5F330-321C-46E0-BEF2-F2B37BF06084}">
      <dsp:nvSpPr>
        <dsp:cNvPr id="0" name=""/>
        <dsp:cNvSpPr/>
      </dsp:nvSpPr>
      <dsp:spPr>
        <a:xfrm>
          <a:off x="5263046" y="2469046"/>
          <a:ext cx="2390923" cy="14345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Distributed DoS (DDoS) attack</a:t>
          </a:r>
        </a:p>
      </dsp:txBody>
      <dsp:txXfrm>
        <a:off x="5263046" y="2469046"/>
        <a:ext cx="2390923" cy="1434554"/>
      </dsp:txXfrm>
    </dsp:sp>
    <dsp:sp modelId="{583A4385-D9A7-4616-93FA-22CE64DBEF87}">
      <dsp:nvSpPr>
        <dsp:cNvPr id="0" name=""/>
        <dsp:cNvSpPr/>
      </dsp:nvSpPr>
      <dsp:spPr>
        <a:xfrm>
          <a:off x="7893062" y="2469046"/>
          <a:ext cx="2390923" cy="14345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Botnets</a:t>
          </a:r>
        </a:p>
      </dsp:txBody>
      <dsp:txXfrm>
        <a:off x="7893062" y="2469046"/>
        <a:ext cx="2390923" cy="143455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DE9A3-C3B3-482B-A715-74C0063DBD90}">
      <dsp:nvSpPr>
        <dsp:cNvPr id="0" name=""/>
        <dsp:cNvSpPr/>
      </dsp:nvSpPr>
      <dsp:spPr>
        <a:xfrm>
          <a:off x="-5312763" y="-813628"/>
          <a:ext cx="6326256" cy="6326256"/>
        </a:xfrm>
        <a:prstGeom prst="blockArc">
          <a:avLst>
            <a:gd name="adj1" fmla="val 18900000"/>
            <a:gd name="adj2" fmla="val 2700000"/>
            <a:gd name="adj3" fmla="val 34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1D1117-BFA5-48E2-A075-B94464340B5D}">
      <dsp:nvSpPr>
        <dsp:cNvPr id="0" name=""/>
        <dsp:cNvSpPr/>
      </dsp:nvSpPr>
      <dsp:spPr>
        <a:xfrm>
          <a:off x="530617" y="361259"/>
          <a:ext cx="9691166" cy="722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797"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Malware scanners</a:t>
          </a:r>
        </a:p>
      </dsp:txBody>
      <dsp:txXfrm>
        <a:off x="530617" y="361259"/>
        <a:ext cx="9691166" cy="722894"/>
      </dsp:txXfrm>
    </dsp:sp>
    <dsp:sp modelId="{897F2EB7-9B92-47F2-9FA2-AA8405D981D8}">
      <dsp:nvSpPr>
        <dsp:cNvPr id="0" name=""/>
        <dsp:cNvSpPr/>
      </dsp:nvSpPr>
      <dsp:spPr>
        <a:xfrm>
          <a:off x="78808" y="270897"/>
          <a:ext cx="903617" cy="90361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171A14-4987-4E42-AB60-8C97CA27B7C7}">
      <dsp:nvSpPr>
        <dsp:cNvPr id="0" name=""/>
        <dsp:cNvSpPr/>
      </dsp:nvSpPr>
      <dsp:spPr>
        <a:xfrm>
          <a:off x="945069" y="1445788"/>
          <a:ext cx="9276715" cy="722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797"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Secure Shell (SSH)</a:t>
          </a:r>
        </a:p>
      </dsp:txBody>
      <dsp:txXfrm>
        <a:off x="945069" y="1445788"/>
        <a:ext cx="9276715" cy="722894"/>
      </dsp:txXfrm>
    </dsp:sp>
    <dsp:sp modelId="{77C83719-6702-4F1F-9BCF-0FD2609DF23E}">
      <dsp:nvSpPr>
        <dsp:cNvPr id="0" name=""/>
        <dsp:cNvSpPr/>
      </dsp:nvSpPr>
      <dsp:spPr>
        <a:xfrm>
          <a:off x="493260" y="1355426"/>
          <a:ext cx="903617" cy="90361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366BF0-CB02-4809-B49A-D239E7E971C8}">
      <dsp:nvSpPr>
        <dsp:cNvPr id="0" name=""/>
        <dsp:cNvSpPr/>
      </dsp:nvSpPr>
      <dsp:spPr>
        <a:xfrm>
          <a:off x="945069" y="2530317"/>
          <a:ext cx="9276715" cy="722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797"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Pretty Good Privacy (PGP)</a:t>
          </a:r>
        </a:p>
      </dsp:txBody>
      <dsp:txXfrm>
        <a:off x="945069" y="2530317"/>
        <a:ext cx="9276715" cy="722894"/>
      </dsp:txXfrm>
    </dsp:sp>
    <dsp:sp modelId="{81BCDEA9-0DA9-4D8F-8DD3-D1C3ABCA084B}">
      <dsp:nvSpPr>
        <dsp:cNvPr id="0" name=""/>
        <dsp:cNvSpPr/>
      </dsp:nvSpPr>
      <dsp:spPr>
        <a:xfrm>
          <a:off x="493260" y="2439955"/>
          <a:ext cx="903617" cy="90361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854F99-2B72-418F-A5EA-6BB9B5B616AC}">
      <dsp:nvSpPr>
        <dsp:cNvPr id="0" name=""/>
        <dsp:cNvSpPr/>
      </dsp:nvSpPr>
      <dsp:spPr>
        <a:xfrm>
          <a:off x="530617" y="3614846"/>
          <a:ext cx="9691166" cy="722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797"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Secure/Multipurpose Internet Mail Extensions (S/MIME)</a:t>
          </a:r>
        </a:p>
      </dsp:txBody>
      <dsp:txXfrm>
        <a:off x="530617" y="3614846"/>
        <a:ext cx="9691166" cy="722894"/>
      </dsp:txXfrm>
    </dsp:sp>
    <dsp:sp modelId="{A07939F3-6DEC-4C7E-A669-39DA5AB31AA4}">
      <dsp:nvSpPr>
        <dsp:cNvPr id="0" name=""/>
        <dsp:cNvSpPr/>
      </dsp:nvSpPr>
      <dsp:spPr>
        <a:xfrm>
          <a:off x="78808" y="3524484"/>
          <a:ext cx="903617" cy="90361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0">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1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1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0#1">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13">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latin typeface="Arial" panose="020B0604020202020204" pitchFamily="34" charset="0"/>
              </a:rPr>
              <a:pPr/>
              <a:t>10/8/2022</a:t>
            </a:fld>
            <a:endParaRPr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latin typeface="Arial" panose="020B0604020202020204" pitchFamily="34" charset="0"/>
              </a:rPr>
              <a:pPr/>
              <a:t>‹#›</a:t>
            </a:fld>
            <a:endParaRPr dirty="0">
              <a:latin typeface="Arial" panose="020B0604020202020204" pitchFamily="34" charset="0"/>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237F6C43-988E-4257-9A1C-C162EF036D58}" type="datetimeFigureOut">
              <a:rPr lang="en-US" smtClean="0"/>
              <a:pPr/>
              <a:t>10/8/2022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DED491D0-8E1B-49C7-849B-A28568D94497}" type="slidenum">
              <a:rPr lang="en-US" smtClean="0"/>
              <a:pPr/>
              <a:t>‹#›</a:t>
            </a:fld>
            <a:endParaRPr lang="en-US"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Modes of communication</a:t>
            </a:r>
          </a:p>
          <a:p>
            <a:pPr marL="171450" indent="-171450">
              <a:buFont typeface="Arial" panose="020B0604020202020204" pitchFamily="34" charset="0"/>
              <a:buChar char="•"/>
            </a:pPr>
            <a:r>
              <a:rPr lang="en-US" dirty="0"/>
              <a:t>Full duplex—In the full-duplex mode, both ends of a connection can communicate simultaneously. Telephones use full-duplex communications.</a:t>
            </a:r>
          </a:p>
          <a:p>
            <a:pPr marL="171450" indent="-171450">
              <a:buFont typeface="Arial" panose="020B0604020202020204" pitchFamily="34" charset="0"/>
              <a:buChar char="•"/>
            </a:pPr>
            <a:r>
              <a:rPr lang="en-US" dirty="0"/>
              <a:t>Half duplex—In the half-duplex mode, both ends of a connection can communicate, but only one at a time. Two-way radios (where you have to push a button to talk) operate in half-duplex mode.</a:t>
            </a:r>
          </a:p>
          <a:p>
            <a:pPr marL="171450" indent="-171450">
              <a:buFont typeface="Arial" panose="020B0604020202020204" pitchFamily="34" charset="0"/>
              <a:buChar char="•"/>
            </a:pPr>
            <a:r>
              <a:rPr lang="en-US" dirty="0"/>
              <a:t>Simplex—In the simplex mode, the source can only send data to the destination. The destination cannot respond.</a:t>
            </a:r>
          </a:p>
          <a:p>
            <a:endParaRPr lang="en-US" dirty="0"/>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10/8/2022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a:t>
            </a:fld>
            <a:endParaRPr lang="en-US" dirty="0"/>
          </a:p>
        </p:txBody>
      </p:sp>
    </p:spTree>
    <p:extLst>
      <p:ext uri="{BB962C8B-B14F-4D97-AF65-F5344CB8AC3E}">
        <p14:creationId xmlns:p14="http://schemas.microsoft.com/office/powerpoint/2010/main" val="3197182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10/8/2022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40</a:t>
            </a:fld>
            <a:endParaRPr lang="en-US" dirty="0"/>
          </a:p>
        </p:txBody>
      </p:sp>
    </p:spTree>
    <p:extLst>
      <p:ext uri="{BB962C8B-B14F-4D97-AF65-F5344CB8AC3E}">
        <p14:creationId xmlns:p14="http://schemas.microsoft.com/office/powerpoint/2010/main" val="2999618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10/8/2022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42</a:t>
            </a:fld>
            <a:endParaRPr lang="en-US" dirty="0"/>
          </a:p>
        </p:txBody>
      </p:sp>
    </p:spTree>
    <p:extLst>
      <p:ext uri="{BB962C8B-B14F-4D97-AF65-F5344CB8AC3E}">
        <p14:creationId xmlns:p14="http://schemas.microsoft.com/office/powerpoint/2010/main" val="3618007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Each HTTP message starts with a request to the server and results in a response from the server.</a:t>
            </a:r>
          </a:p>
          <a:p>
            <a:r>
              <a:rPr lang="en-US" dirty="0"/>
              <a:t>Once the web browser receives the HTTP response from the web server, the cycle is complete.</a:t>
            </a:r>
          </a:p>
          <a:p>
            <a:r>
              <a:rPr lang="en-US" dirty="0"/>
              <a:t>Any further communication would be a new HTTP message sequence.</a:t>
            </a:r>
          </a:p>
          <a:p>
            <a:endParaRPr lang="en-US" dirty="0"/>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10/8/2022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43</a:t>
            </a:fld>
            <a:endParaRPr lang="en-US" dirty="0"/>
          </a:p>
        </p:txBody>
      </p:sp>
    </p:spTree>
    <p:extLst>
      <p:ext uri="{BB962C8B-B14F-4D97-AF65-F5344CB8AC3E}">
        <p14:creationId xmlns:p14="http://schemas.microsoft.com/office/powerpoint/2010/main" val="1243903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10/8/2022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45</a:t>
            </a:fld>
            <a:endParaRPr lang="en-US" dirty="0"/>
          </a:p>
        </p:txBody>
      </p:sp>
    </p:spTree>
    <p:extLst>
      <p:ext uri="{BB962C8B-B14F-4D97-AF65-F5344CB8AC3E}">
        <p14:creationId xmlns:p14="http://schemas.microsoft.com/office/powerpoint/2010/main" val="2820182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10/8/2022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46</a:t>
            </a:fld>
            <a:endParaRPr lang="en-US" dirty="0"/>
          </a:p>
        </p:txBody>
      </p:sp>
    </p:spTree>
    <p:extLst>
      <p:ext uri="{BB962C8B-B14F-4D97-AF65-F5344CB8AC3E}">
        <p14:creationId xmlns:p14="http://schemas.microsoft.com/office/powerpoint/2010/main" val="2223299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10/8/2022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56</a:t>
            </a:fld>
            <a:endParaRPr lang="en-US" dirty="0"/>
          </a:p>
        </p:txBody>
      </p:sp>
    </p:spTree>
    <p:extLst>
      <p:ext uri="{BB962C8B-B14F-4D97-AF65-F5344CB8AC3E}">
        <p14:creationId xmlns:p14="http://schemas.microsoft.com/office/powerpoint/2010/main" val="1073993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Common protocols that explicitly operate at OSI Layer 5 include:</a:t>
            </a:r>
          </a:p>
          <a:p>
            <a:pPr marL="171450" indent="-171450">
              <a:buFont typeface="Arial" panose="020B0604020202020204" pitchFamily="34" charset="0"/>
              <a:buChar char="•"/>
            </a:pPr>
            <a:r>
              <a:rPr lang="en-US" dirty="0"/>
              <a:t>H.254—H.254 is a call control protocol used in multimedia communication.</a:t>
            </a:r>
          </a:p>
          <a:p>
            <a:pPr marL="171450" indent="-171450">
              <a:buFont typeface="Arial" panose="020B0604020202020204" pitchFamily="34" charset="0"/>
              <a:buChar char="•"/>
            </a:pPr>
            <a:r>
              <a:rPr lang="en-US" dirty="0"/>
              <a:t>L2TP—A tunneling protocol that supports virtual private networks (VPNs). Layer 2 Tunneling Protocol (L2TP) operates like a Layer 2 protocol, but actually operates at Layer 5.</a:t>
            </a:r>
          </a:p>
          <a:p>
            <a:pPr marL="171450" indent="-171450">
              <a:buFont typeface="Arial" panose="020B0604020202020204" pitchFamily="34" charset="0"/>
              <a:buChar char="•"/>
            </a:pPr>
            <a:r>
              <a:rPr lang="en-US" dirty="0"/>
              <a:t>NetBIOS—Network Basic Input/Output System (NetBIOS) allows applications on different computers to communicate over a local area network (LAN) and share files.</a:t>
            </a:r>
          </a:p>
          <a:p>
            <a:pPr marL="171450" indent="-171450">
              <a:buFont typeface="Arial" panose="020B0604020202020204" pitchFamily="34" charset="0"/>
              <a:buChar char="•"/>
            </a:pPr>
            <a:r>
              <a:rPr lang="en-US" dirty="0"/>
              <a:t>RPC—Remote Procedure Call (RPC) is a protocol that supports a user or process on one computer running a program (or procedure) on a remote computer.</a:t>
            </a:r>
          </a:p>
          <a:p>
            <a:pPr marL="171450" indent="-171450">
              <a:buFont typeface="Arial" panose="020B0604020202020204" pitchFamily="34" charset="0"/>
              <a:buChar char="•"/>
            </a:pPr>
            <a:r>
              <a:rPr lang="en-US" dirty="0"/>
              <a:t>SMB—Server Message Block (SMB) is a protocol that allows remote and shared access to files, printers, and serial ports across a network.</a:t>
            </a:r>
          </a:p>
          <a:p>
            <a:pPr marL="171450" indent="-171450">
              <a:buFont typeface="Arial" panose="020B0604020202020204" pitchFamily="34" charset="0"/>
              <a:buChar char="•"/>
            </a:pPr>
            <a:r>
              <a:rPr lang="en-US" dirty="0"/>
              <a:t>SOCKS—A protocol that serves as a proxy server, sending and receiving network traffic using a well-known port (generally 1080), and then redirecting traffic to another port. The SOCKS protocol is often used to bypass ports a firewall blocks and has even been used to create a simple VPN.</a:t>
            </a:r>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10/8/2022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a:t>
            </a:fld>
            <a:endParaRPr lang="en-US" dirty="0"/>
          </a:p>
        </p:txBody>
      </p:sp>
    </p:spTree>
    <p:extLst>
      <p:ext uri="{BB962C8B-B14F-4D97-AF65-F5344CB8AC3E}">
        <p14:creationId xmlns:p14="http://schemas.microsoft.com/office/powerpoint/2010/main" val="4270203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10/8/2022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5</a:t>
            </a:fld>
            <a:endParaRPr lang="en-US" dirty="0"/>
          </a:p>
        </p:txBody>
      </p:sp>
    </p:spTree>
    <p:extLst>
      <p:ext uri="{BB962C8B-B14F-4D97-AF65-F5344CB8AC3E}">
        <p14:creationId xmlns:p14="http://schemas.microsoft.com/office/powerpoint/2010/main" val="640202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Common protocols that operate at the Presentation Layer include:</a:t>
            </a:r>
          </a:p>
          <a:p>
            <a:pPr marL="171450" indent="-171450">
              <a:buFont typeface="Arial" panose="020B0604020202020204" pitchFamily="34" charset="0"/>
              <a:buChar char="•"/>
            </a:pPr>
            <a:r>
              <a:rPr lang="en-US" dirty="0"/>
              <a:t>IMAP—One of the most popular standards for retrieving email via an email client from an email server. Internet Message Access Protocol (IMAP) supports server-based email access from multiple clients by leaving email storage up to the server. (The older POP protocol downloaded email messages and put the burden of management on the client.)</a:t>
            </a:r>
          </a:p>
          <a:p>
            <a:pPr marL="171450" indent="-171450">
              <a:buFont typeface="Arial" panose="020B0604020202020204" pitchFamily="34" charset="0"/>
              <a:buChar char="•"/>
            </a:pPr>
            <a:r>
              <a:rPr lang="en-US" dirty="0"/>
              <a:t>SSH—A cryptographic protocol for interacting and executing network services over an unsecured network segment. Secure Shell (SSH) can provide a secure command line prompt on a remote computer as well as secure remote command execution.</a:t>
            </a:r>
          </a:p>
          <a:p>
            <a:pPr marL="171450" indent="-171450">
              <a:buFont typeface="Arial" panose="020B0604020202020204" pitchFamily="34" charset="0"/>
              <a:buChar char="•"/>
            </a:pPr>
            <a:r>
              <a:rPr lang="en-US" dirty="0"/>
              <a:t>SSL—Secure Sockets Layer (SSL) is a protocol that uses asymmetric cryptography (i.e., private/public encryption key pairs) to encrypt connections between network nodes.</a:t>
            </a:r>
          </a:p>
          <a:p>
            <a:pPr marL="171450" indent="-171450">
              <a:buFont typeface="Arial" panose="020B0604020202020204" pitchFamily="34" charset="0"/>
              <a:buChar char="•"/>
            </a:pPr>
            <a:r>
              <a:rPr lang="en-US" dirty="0"/>
              <a:t>TLS—The successor to SSL. The newer Transport Layer Security (TLS) versions are significantly more secure and fix many vulnerabilities present in SSL.</a:t>
            </a:r>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10/8/2022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6</a:t>
            </a:fld>
            <a:endParaRPr lang="en-US" dirty="0"/>
          </a:p>
        </p:txBody>
      </p:sp>
    </p:spTree>
    <p:extLst>
      <p:ext uri="{BB962C8B-B14F-4D97-AF65-F5344CB8AC3E}">
        <p14:creationId xmlns:p14="http://schemas.microsoft.com/office/powerpoint/2010/main" val="3487362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10/8/2022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21</a:t>
            </a:fld>
            <a:endParaRPr lang="en-US" dirty="0"/>
          </a:p>
        </p:txBody>
      </p:sp>
    </p:spTree>
    <p:extLst>
      <p:ext uri="{BB962C8B-B14F-4D97-AF65-F5344CB8AC3E}">
        <p14:creationId xmlns:p14="http://schemas.microsoft.com/office/powerpoint/2010/main" val="2855227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Common protocols that operate at Layer 7:</a:t>
            </a:r>
          </a:p>
          <a:p>
            <a:pPr marL="171450" indent="-171450">
              <a:buFont typeface="Arial" panose="020B0604020202020204" pitchFamily="34" charset="0"/>
              <a:buChar char="•"/>
            </a:pPr>
            <a:r>
              <a:rPr lang="en-US" dirty="0"/>
              <a:t>Dynamic Host Configuration Protocol (DHCP)—Automatic IP address configuration protocol for networks.</a:t>
            </a:r>
          </a:p>
          <a:p>
            <a:pPr marL="171450" indent="-171450">
              <a:buFont typeface="Arial" panose="020B0604020202020204" pitchFamily="34" charset="0"/>
              <a:buChar char="•"/>
            </a:pPr>
            <a:r>
              <a:rPr lang="en-US" dirty="0"/>
              <a:t>File Transfer Protocol (FTP)—Protocol used to transfer files between network nodes.</a:t>
            </a:r>
          </a:p>
          <a:p>
            <a:pPr marL="171450" indent="-171450">
              <a:buFont typeface="Arial" panose="020B0604020202020204" pitchFamily="34" charset="0"/>
              <a:buChar char="•"/>
            </a:pPr>
            <a:r>
              <a:rPr lang="en-US" dirty="0"/>
              <a:t>Hypertext Transport Protocol (HTTP)—Primary protocol used on the web to deliver hypertext documents. Data is sent in plain text, so Hypertext Transfer Protocol Secure (HTTPS) is now recommended.</a:t>
            </a:r>
          </a:p>
          <a:p>
            <a:pPr marL="171450" indent="-171450">
              <a:buFont typeface="Arial" panose="020B0604020202020204" pitchFamily="34" charset="0"/>
              <a:buChar char="•"/>
            </a:pPr>
            <a:r>
              <a:rPr lang="en-US" dirty="0"/>
              <a:t>Network File System (NFS)—A distributed file system that allows multiple computers to share files and directories with remote computers and users. Using Network File System (NFS), users can interact with remote files as if they are accessing local storage.</a:t>
            </a:r>
          </a:p>
          <a:p>
            <a:pPr marL="171450" indent="-171450">
              <a:buFont typeface="Arial" panose="020B0604020202020204" pitchFamily="34" charset="0"/>
              <a:buChar char="•"/>
            </a:pPr>
            <a:r>
              <a:rPr lang="en-US" dirty="0"/>
              <a:t>Real-Time Transport Protocol (RTP)—Real-Time Transport Protocol (RTP) defines standard packets for handling streaming media on a network.</a:t>
            </a:r>
          </a:p>
          <a:p>
            <a:pPr marL="171450" indent="-171450">
              <a:buFont typeface="Arial" panose="020B0604020202020204" pitchFamily="34" charset="0"/>
              <a:buChar char="•"/>
            </a:pPr>
            <a:r>
              <a:rPr lang="en-US" dirty="0"/>
              <a:t>Session Initiation Protocol (SIP)—Protocol used to control multimedia communication using networks.</a:t>
            </a:r>
          </a:p>
          <a:p>
            <a:pPr marL="171450" indent="-171450">
              <a:buFont typeface="Arial" panose="020B0604020202020204" pitchFamily="34" charset="0"/>
              <a:buChar char="•"/>
            </a:pPr>
            <a:r>
              <a:rPr lang="en-US" dirty="0"/>
              <a:t>Simple Mail Transfer Protocol (SMTP)—Protocol for sending and receiving email messages between message transfer agents. Email clients mostly use IMAP or Post Office Protocol 3 (POP3) for sending and receiving email messages, but the servers that handle transferring those messages throughout networks to reach the destination (where the receiving client can get to it) use SMTP.</a:t>
            </a:r>
          </a:p>
          <a:p>
            <a:pPr marL="171450" indent="-171450">
              <a:buFont typeface="Arial" panose="020B0604020202020204" pitchFamily="34" charset="0"/>
              <a:buChar char="•"/>
            </a:pPr>
            <a:r>
              <a:rPr lang="en-US" dirty="0"/>
              <a:t>Simple Network Management Protocol (SNMP)—Protocol used for transferring network management information about IP network devices.</a:t>
            </a:r>
          </a:p>
          <a:p>
            <a:pPr marL="171450" indent="-171450">
              <a:buFont typeface="Arial" panose="020B0604020202020204" pitchFamily="34" charset="0"/>
              <a:buChar char="•"/>
            </a:pPr>
            <a:r>
              <a:rPr lang="en-US" dirty="0"/>
              <a:t>Telnet—An application protocol to support a remote virtual terminal session. Telnet allows a user on one computer to log in and use a command line on a remote computer. Because all text is sent “in the clear” (i.e., not encrypted), Telnet is dangerous to use from a security perspective. Best practices discourage any Telnet use and recommend SSH instead.</a:t>
            </a:r>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10/8/2022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22</a:t>
            </a:fld>
            <a:endParaRPr lang="en-US" dirty="0"/>
          </a:p>
        </p:txBody>
      </p:sp>
    </p:spTree>
    <p:extLst>
      <p:ext uri="{BB962C8B-B14F-4D97-AF65-F5344CB8AC3E}">
        <p14:creationId xmlns:p14="http://schemas.microsoft.com/office/powerpoint/2010/main" val="1145978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10/8/2022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35</a:t>
            </a:fld>
            <a:endParaRPr lang="en-US" dirty="0"/>
          </a:p>
        </p:txBody>
      </p:sp>
    </p:spTree>
    <p:extLst>
      <p:ext uri="{BB962C8B-B14F-4D97-AF65-F5344CB8AC3E}">
        <p14:creationId xmlns:p14="http://schemas.microsoft.com/office/powerpoint/2010/main" val="3342541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10/8/2022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36</a:t>
            </a:fld>
            <a:endParaRPr lang="en-US" dirty="0"/>
          </a:p>
        </p:txBody>
      </p:sp>
    </p:spTree>
    <p:extLst>
      <p:ext uri="{BB962C8B-B14F-4D97-AF65-F5344CB8AC3E}">
        <p14:creationId xmlns:p14="http://schemas.microsoft.com/office/powerpoint/2010/main" val="2305019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Never adopt a technical solution and then decide how to apply it to a problem. Always start with the business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Regardless of what decision you eventually make with respect to an application architecture, always choose the option that will best satisfy the requirements provided to you by the business unit. All technical solutions should support your business.</a:t>
            </a:r>
          </a:p>
          <a:p>
            <a:endParaRPr lang="en-US" dirty="0"/>
          </a:p>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39</a:t>
            </a:fld>
            <a:endParaRPr lang="en-US" dirty="0"/>
          </a:p>
        </p:txBody>
      </p:sp>
    </p:spTree>
    <p:extLst>
      <p:ext uri="{BB962C8B-B14F-4D97-AF65-F5344CB8AC3E}">
        <p14:creationId xmlns:p14="http://schemas.microsoft.com/office/powerpoint/2010/main" val="1852988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7" name="Picture Placeholder 6">
            <a:extLst>
              <a:ext uri="{FF2B5EF4-FFF2-40B4-BE49-F238E27FC236}">
                <a16:creationId xmlns:a16="http://schemas.microsoft.com/office/drawing/2014/main" id="{EC9CFE91-0E8B-934B-8D25-5CBB7FD65D50}"/>
              </a:ext>
            </a:extLst>
          </p:cNvPr>
          <p:cNvSpPr>
            <a:spLocks noGrp="1"/>
          </p:cNvSpPr>
          <p:nvPr>
            <p:ph type="pic" sz="quarter" idx="10"/>
          </p:nvPr>
        </p:nvSpPr>
        <p:spPr>
          <a:xfrm>
            <a:off x="8100060" y="388500"/>
            <a:ext cx="3604981" cy="6081000"/>
          </a:xfrm>
        </p:spPr>
        <p:txBody>
          <a:bodyPr/>
          <a:lstStyle/>
          <a:p>
            <a:endParaRPr lang="en-US" dirty="0"/>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bg2"/>
                </a:solidFill>
                <a:latin typeface="Arial" panose="020B0604020202020204" pitchFamily="34" charset="0"/>
                <a:cs typeface="Arial" panose="020B0604020202020204" pitchFamily="34" charset="0"/>
              </a:rPr>
              <a:t>Copyright © 2022 by Jones &amp; Bartlett Learning, LLC an Ascend Learning Company. www.jblearning.com.</a:t>
            </a:r>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algn="ctr"/>
            <a:r>
              <a:rPr lang="en-US" sz="800" dirty="0">
                <a:latin typeface="Arial" panose="020B0604020202020204" pitchFamily="34" charset="0"/>
                <a:cs typeface="Arial" panose="020B0604020202020204" pitchFamily="34" charset="0"/>
              </a:rPr>
              <a:t>Copyright © 2022 by Jones &amp; Bartlett Learning, LLC an Ascend Learning Company. www.jblearning.com. Background texture © Bunphot/Getty Images.</a:t>
            </a: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custDataLst>
      <p:tags r:id="rId1"/>
    </p:custDataLst>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endParaRPr lang="en-US" dirty="0"/>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endParaRPr lang="en-US" dirty="0"/>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extLst>
      <p:ext uri="{BB962C8B-B14F-4D97-AF65-F5344CB8AC3E}">
        <p14:creationId xmlns:p14="http://schemas.microsoft.com/office/powerpoint/2010/main" val="311169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dirty="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r>
              <a:rPr lang="en-US" sz="800" dirty="0">
                <a:latin typeface="Arial" panose="020B0604020202020204" pitchFamily="34" charset="0"/>
                <a:cs typeface="Arial" panose="020B0604020202020204" pitchFamily="34" charset="0"/>
              </a:rPr>
              <a:t>Copyright © 2022 by Jones &amp; Bartlett Learning, LLC an Ascend Learning Company. www.jblearning.com</a:t>
            </a:r>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3" r:id="rId5"/>
    <p:sldLayoutId id="2147483654" r:id="rId6"/>
    <p:sldLayoutId id="2147483656" r:id="rId7"/>
    <p:sldLayoutId id="214748365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hyperlink" Target="https://www.cloudflare.com/learning/ssl/what-is-ssl/"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9.xml"/><Relationship Id="rId5" Type="http://schemas.openxmlformats.org/officeDocument/2006/relationships/image" Target="../media/image9.sv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6.xml"/><Relationship Id="rId7" Type="http://schemas.openxmlformats.org/officeDocument/2006/relationships/diagramColors" Target="../diagrams/colors4.xml"/><Relationship Id="rId2" Type="http://schemas.openxmlformats.org/officeDocument/2006/relationships/slideLayout" Target="../slideLayouts/slideLayout3.xml"/><Relationship Id="rId1" Type="http://schemas.openxmlformats.org/officeDocument/2006/relationships/tags" Target="../tags/tag10.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diagramColors" Target="../diagrams/colors1.xml"/><Relationship Id="rId2" Type="http://schemas.openxmlformats.org/officeDocument/2006/relationships/slideLayout" Target="../slideLayouts/slideLayout3.xml"/><Relationship Id="rId1" Type="http://schemas.openxmlformats.org/officeDocument/2006/relationships/tags" Target="../tags/tag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s://www.youtube.com/watch?v=vWZefoGNk5g"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Layout" Target="../slideLayouts/slideLayout4.xml"/><Relationship Id="rId1" Type="http://schemas.openxmlformats.org/officeDocument/2006/relationships/tags" Target="../tags/tag1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5.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7.xml"/><Relationship Id="rId7" Type="http://schemas.openxmlformats.org/officeDocument/2006/relationships/diagramColors" Target="../diagrams/colors6.xml"/><Relationship Id="rId2" Type="http://schemas.openxmlformats.org/officeDocument/2006/relationships/slideLayout" Target="../slideLayouts/slideLayout3.xml"/><Relationship Id="rId1" Type="http://schemas.openxmlformats.org/officeDocument/2006/relationships/tags" Target="../tags/tag1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21.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9.xml"/><Relationship Id="rId7" Type="http://schemas.openxmlformats.org/officeDocument/2006/relationships/diagramColors" Target="../diagrams/colors7.xml"/><Relationship Id="rId2" Type="http://schemas.openxmlformats.org/officeDocument/2006/relationships/slideLayout" Target="../slideLayouts/slideLayout3.xml"/><Relationship Id="rId1" Type="http://schemas.openxmlformats.org/officeDocument/2006/relationships/tags" Target="../tags/tag16.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xml"/><Relationship Id="rId7" Type="http://schemas.openxmlformats.org/officeDocument/2006/relationships/diagramColors" Target="../diagrams/colors2.xml"/><Relationship Id="rId2" Type="http://schemas.openxmlformats.org/officeDocument/2006/relationships/slideLayout" Target="../slideLayouts/slideLayout3.xml"/><Relationship Id="rId1" Type="http://schemas.openxmlformats.org/officeDocument/2006/relationships/tags" Target="../tags/tag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9.xml"/><Relationship Id="rId5" Type="http://schemas.openxmlformats.org/officeDocument/2006/relationships/image" Target="../media/image9.svg"/><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20.xml"/><Relationship Id="rId4" Type="http://schemas.openxmlformats.org/officeDocument/2006/relationships/image" Target="../media/image28.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13.xml"/><Relationship Id="rId7" Type="http://schemas.openxmlformats.org/officeDocument/2006/relationships/diagramColors" Target="../diagrams/colors8.xml"/><Relationship Id="rId2" Type="http://schemas.openxmlformats.org/officeDocument/2006/relationships/slideLayout" Target="../slideLayouts/slideLayout3.xml"/><Relationship Id="rId1" Type="http://schemas.openxmlformats.org/officeDocument/2006/relationships/tags" Target="../tags/tag21.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46.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14.xml"/><Relationship Id="rId7" Type="http://schemas.openxmlformats.org/officeDocument/2006/relationships/diagramColors" Target="../diagrams/colors9.xml"/><Relationship Id="rId2" Type="http://schemas.openxmlformats.org/officeDocument/2006/relationships/slideLayout" Target="../slideLayouts/slideLayout3.xml"/><Relationship Id="rId1" Type="http://schemas.openxmlformats.org/officeDocument/2006/relationships/tags" Target="../tags/tag2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4.xml"/><Relationship Id="rId7" Type="http://schemas.openxmlformats.org/officeDocument/2006/relationships/diagramColors" Target="../diagrams/colors3.xml"/><Relationship Id="rId2" Type="http://schemas.openxmlformats.org/officeDocument/2006/relationships/slideLayout" Target="../slideLayouts/slideLayout3.xml"/><Relationship Id="rId1" Type="http://schemas.openxmlformats.org/officeDocument/2006/relationships/tags" Target="../tags/tag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6</a:t>
            </a:r>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normAutofit fontScale="90000"/>
          </a:bodyPr>
          <a:lstStyle/>
          <a:p>
            <a:r>
              <a:rPr lang="en-US" dirty="0"/>
              <a:t>The Session, Presentation, and Application Layers</a:t>
            </a:r>
          </a:p>
        </p:txBody>
      </p:sp>
      <p:pic>
        <p:nvPicPr>
          <p:cNvPr id="23" name="Picture Placeholder 22">
            <a:extLst>
              <a:ext uri="{FF2B5EF4-FFF2-40B4-BE49-F238E27FC236}">
                <a16:creationId xmlns:a16="http://schemas.microsoft.com/office/drawing/2014/main" id="{DE3B0E28-485E-BB45-B53C-65FC375BD23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8140977" y="460749"/>
            <a:ext cx="3523146" cy="5936502"/>
          </a:xfrm>
        </p:spPr>
      </p:pic>
    </p:spTree>
    <p:custDataLst>
      <p:tags r:id="rId1"/>
    </p:custDataLst>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0C00E-AF03-27C7-608C-B8C1B04F746F}"/>
              </a:ext>
            </a:extLst>
          </p:cNvPr>
          <p:cNvSpPr>
            <a:spLocks noGrp="1"/>
          </p:cNvSpPr>
          <p:nvPr>
            <p:ph type="title"/>
          </p:nvPr>
        </p:nvSpPr>
        <p:spPr/>
        <p:txBody>
          <a:bodyPr/>
          <a:lstStyle/>
          <a:p>
            <a:r>
              <a:rPr lang="en-US" dirty="0"/>
              <a:t>Asymmetric Cryptography</a:t>
            </a:r>
          </a:p>
        </p:txBody>
      </p:sp>
      <p:sp>
        <p:nvSpPr>
          <p:cNvPr id="3" name="Content Placeholder 2">
            <a:extLst>
              <a:ext uri="{FF2B5EF4-FFF2-40B4-BE49-F238E27FC236}">
                <a16:creationId xmlns:a16="http://schemas.microsoft.com/office/drawing/2014/main" id="{DA2AD30B-BCF2-CA61-8544-68AF7E0FFB11}"/>
              </a:ext>
            </a:extLst>
          </p:cNvPr>
          <p:cNvSpPr>
            <a:spLocks noGrp="1"/>
          </p:cNvSpPr>
          <p:nvPr>
            <p:ph idx="1"/>
          </p:nvPr>
        </p:nvSpPr>
        <p:spPr/>
        <p:txBody>
          <a:bodyPr/>
          <a:lstStyle/>
          <a:p>
            <a:r>
              <a:rPr lang="en-US" b="0" i="0" dirty="0">
                <a:solidFill>
                  <a:srgbClr val="181717"/>
                </a:solidFill>
                <a:effectLst/>
                <a:latin typeface="Verdana" panose="020B0604030504040204" pitchFamily="34" charset="0"/>
              </a:rPr>
              <a:t>In the asymmetric cryptography, the sender encrypt data with the receiver's public key and send it to the receiver. </a:t>
            </a:r>
          </a:p>
          <a:p>
            <a:r>
              <a:rPr lang="en-US" b="0" i="0" dirty="0">
                <a:solidFill>
                  <a:srgbClr val="181717"/>
                </a:solidFill>
                <a:effectLst/>
                <a:latin typeface="Verdana" panose="020B0604030504040204" pitchFamily="34" charset="0"/>
              </a:rPr>
              <a:t>The receiver decrypts it using the related private key.</a:t>
            </a:r>
            <a:endParaRPr lang="en-US" dirty="0"/>
          </a:p>
        </p:txBody>
      </p:sp>
      <p:pic>
        <p:nvPicPr>
          <p:cNvPr id="5" name="Picture 4" descr="Diagram&#10;&#10;Description automatically generated">
            <a:extLst>
              <a:ext uri="{FF2B5EF4-FFF2-40B4-BE49-F238E27FC236}">
                <a16:creationId xmlns:a16="http://schemas.microsoft.com/office/drawing/2014/main" id="{96D4585F-4B53-5C78-0B78-FA9ACB9D0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830" y="3058794"/>
            <a:ext cx="10287000" cy="3257717"/>
          </a:xfrm>
          <a:prstGeom prst="rect">
            <a:avLst/>
          </a:prstGeom>
        </p:spPr>
      </p:pic>
    </p:spTree>
    <p:extLst>
      <p:ext uri="{BB962C8B-B14F-4D97-AF65-F5344CB8AC3E}">
        <p14:creationId xmlns:p14="http://schemas.microsoft.com/office/powerpoint/2010/main" val="3802732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9BDFD-5BC6-B87B-DB00-EE483E4149BC}"/>
              </a:ext>
            </a:extLst>
          </p:cNvPr>
          <p:cNvSpPr>
            <a:spLocks noGrp="1"/>
          </p:cNvSpPr>
          <p:nvPr>
            <p:ph type="title"/>
          </p:nvPr>
        </p:nvSpPr>
        <p:spPr/>
        <p:txBody>
          <a:bodyPr/>
          <a:lstStyle/>
          <a:p>
            <a:r>
              <a:rPr lang="en-US" dirty="0"/>
              <a:t>Asymmetric Cryptography</a:t>
            </a:r>
          </a:p>
        </p:txBody>
      </p:sp>
      <p:sp>
        <p:nvSpPr>
          <p:cNvPr id="3" name="Content Placeholder 2">
            <a:extLst>
              <a:ext uri="{FF2B5EF4-FFF2-40B4-BE49-F238E27FC236}">
                <a16:creationId xmlns:a16="http://schemas.microsoft.com/office/drawing/2014/main" id="{38902AE4-E12B-11CF-F265-9C7A62F0112E}"/>
              </a:ext>
            </a:extLst>
          </p:cNvPr>
          <p:cNvSpPr>
            <a:spLocks noGrp="1"/>
          </p:cNvSpPr>
          <p:nvPr>
            <p:ph idx="1"/>
          </p:nvPr>
        </p:nvSpPr>
        <p:spPr/>
        <p:txBody>
          <a:bodyPr/>
          <a:lstStyle/>
          <a:p>
            <a:r>
              <a:rPr lang="en-US" dirty="0"/>
              <a:t>SSL uses asymmetric cryptography to initiate the communication which is known as SSL handshake. </a:t>
            </a:r>
          </a:p>
          <a:p>
            <a:r>
              <a:rPr lang="en-US" dirty="0"/>
              <a:t>Most commonly used asymmetric key encryption algorithms include </a:t>
            </a:r>
            <a:r>
              <a:rPr lang="en-US" dirty="0" err="1"/>
              <a:t>EIGamal</a:t>
            </a:r>
            <a:r>
              <a:rPr lang="en-US" dirty="0"/>
              <a:t>, RSA, DSA, Elliptic curve techniques and PKCS.</a:t>
            </a:r>
          </a:p>
        </p:txBody>
      </p:sp>
    </p:spTree>
    <p:extLst>
      <p:ext uri="{BB962C8B-B14F-4D97-AF65-F5344CB8AC3E}">
        <p14:creationId xmlns:p14="http://schemas.microsoft.com/office/powerpoint/2010/main" val="203649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FDDD-E564-C40E-EBA7-F2FCB1B190DC}"/>
              </a:ext>
            </a:extLst>
          </p:cNvPr>
          <p:cNvSpPr>
            <a:spLocks noGrp="1"/>
          </p:cNvSpPr>
          <p:nvPr>
            <p:ph type="title"/>
          </p:nvPr>
        </p:nvSpPr>
        <p:spPr/>
        <p:txBody>
          <a:bodyPr/>
          <a:lstStyle/>
          <a:p>
            <a:r>
              <a:rPr lang="en-US" dirty="0"/>
              <a:t>Symmetric Cryptography</a:t>
            </a:r>
          </a:p>
        </p:txBody>
      </p:sp>
      <p:sp>
        <p:nvSpPr>
          <p:cNvPr id="3" name="Content Placeholder 2">
            <a:extLst>
              <a:ext uri="{FF2B5EF4-FFF2-40B4-BE49-F238E27FC236}">
                <a16:creationId xmlns:a16="http://schemas.microsoft.com/office/drawing/2014/main" id="{ADF1B2A8-47CB-FFDA-E885-EDB6EAF62CF9}"/>
              </a:ext>
            </a:extLst>
          </p:cNvPr>
          <p:cNvSpPr>
            <a:spLocks noGrp="1"/>
          </p:cNvSpPr>
          <p:nvPr>
            <p:ph idx="1"/>
          </p:nvPr>
        </p:nvSpPr>
        <p:spPr/>
        <p:txBody>
          <a:bodyPr/>
          <a:lstStyle/>
          <a:p>
            <a:r>
              <a:rPr lang="en-US" dirty="0"/>
              <a:t>In the symmetric cryptography, there is only one key which encrypts and decrypts the data. </a:t>
            </a:r>
          </a:p>
          <a:p>
            <a:r>
              <a:rPr lang="en-US" dirty="0"/>
              <a:t>Both sender and receiver should have this key, which is only known to them.</a:t>
            </a:r>
          </a:p>
        </p:txBody>
      </p:sp>
      <p:pic>
        <p:nvPicPr>
          <p:cNvPr id="5" name="Picture 4" descr="Diagram&#10;&#10;Description automatically generated">
            <a:extLst>
              <a:ext uri="{FF2B5EF4-FFF2-40B4-BE49-F238E27FC236}">
                <a16:creationId xmlns:a16="http://schemas.microsoft.com/office/drawing/2014/main" id="{4D7A5963-08B9-D7B2-860D-C71E794D8A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994" y="3076303"/>
            <a:ext cx="9562012" cy="2760917"/>
          </a:xfrm>
          <a:prstGeom prst="rect">
            <a:avLst/>
          </a:prstGeom>
        </p:spPr>
      </p:pic>
    </p:spTree>
    <p:extLst>
      <p:ext uri="{BB962C8B-B14F-4D97-AF65-F5344CB8AC3E}">
        <p14:creationId xmlns:p14="http://schemas.microsoft.com/office/powerpoint/2010/main" val="3251821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82CB1-4ADD-6BB4-B816-00E5755D4959}"/>
              </a:ext>
            </a:extLst>
          </p:cNvPr>
          <p:cNvSpPr>
            <a:spLocks noGrp="1"/>
          </p:cNvSpPr>
          <p:nvPr>
            <p:ph type="title"/>
          </p:nvPr>
        </p:nvSpPr>
        <p:spPr/>
        <p:txBody>
          <a:bodyPr/>
          <a:lstStyle/>
          <a:p>
            <a:r>
              <a:rPr lang="en-US" dirty="0"/>
              <a:t>Data Transfer over SSL</a:t>
            </a:r>
          </a:p>
        </p:txBody>
      </p:sp>
      <p:sp>
        <p:nvSpPr>
          <p:cNvPr id="3" name="Content Placeholder 2">
            <a:extLst>
              <a:ext uri="{FF2B5EF4-FFF2-40B4-BE49-F238E27FC236}">
                <a16:creationId xmlns:a16="http://schemas.microsoft.com/office/drawing/2014/main" id="{35B90E4E-D1E2-A5EA-CAD9-5EE3CD46EF60}"/>
              </a:ext>
            </a:extLst>
          </p:cNvPr>
          <p:cNvSpPr>
            <a:spLocks noGrp="1"/>
          </p:cNvSpPr>
          <p:nvPr>
            <p:ph idx="1"/>
          </p:nvPr>
        </p:nvSpPr>
        <p:spPr/>
        <p:txBody>
          <a:bodyPr/>
          <a:lstStyle/>
          <a:p>
            <a:r>
              <a:rPr lang="en-US" dirty="0"/>
              <a:t>SSL protocol uses asymmetric and symmetric cryptography to transfer data securely. </a:t>
            </a:r>
          </a:p>
        </p:txBody>
      </p:sp>
      <p:pic>
        <p:nvPicPr>
          <p:cNvPr id="5" name="Picture 4" descr="A picture containing table&#10;&#10;Description automatically generated">
            <a:extLst>
              <a:ext uri="{FF2B5EF4-FFF2-40B4-BE49-F238E27FC236}">
                <a16:creationId xmlns:a16="http://schemas.microsoft.com/office/drawing/2014/main" id="{2EE431AB-C57A-6872-7414-22ED4E750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303" y="2344783"/>
            <a:ext cx="10626634" cy="4212882"/>
          </a:xfrm>
          <a:prstGeom prst="rect">
            <a:avLst/>
          </a:prstGeom>
        </p:spPr>
      </p:pic>
    </p:spTree>
    <p:extLst>
      <p:ext uri="{BB962C8B-B14F-4D97-AF65-F5344CB8AC3E}">
        <p14:creationId xmlns:p14="http://schemas.microsoft.com/office/powerpoint/2010/main" val="4210496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B432D-CF2D-3950-4FBC-FD3AB9975541}"/>
              </a:ext>
            </a:extLst>
          </p:cNvPr>
          <p:cNvSpPr>
            <a:spLocks noGrp="1"/>
          </p:cNvSpPr>
          <p:nvPr>
            <p:ph type="title"/>
          </p:nvPr>
        </p:nvSpPr>
        <p:spPr/>
        <p:txBody>
          <a:bodyPr/>
          <a:lstStyle/>
          <a:p>
            <a:r>
              <a:rPr lang="en-US" dirty="0"/>
              <a:t>Data Transfer over SSL</a:t>
            </a:r>
          </a:p>
        </p:txBody>
      </p:sp>
      <p:sp>
        <p:nvSpPr>
          <p:cNvPr id="3" name="Content Placeholder 2">
            <a:extLst>
              <a:ext uri="{FF2B5EF4-FFF2-40B4-BE49-F238E27FC236}">
                <a16:creationId xmlns:a16="http://schemas.microsoft.com/office/drawing/2014/main" id="{CEAA2E74-A7E2-40D0-AE06-4A5E4EF0C312}"/>
              </a:ext>
            </a:extLst>
          </p:cNvPr>
          <p:cNvSpPr>
            <a:spLocks noGrp="1"/>
          </p:cNvSpPr>
          <p:nvPr>
            <p:ph idx="1"/>
          </p:nvPr>
        </p:nvSpPr>
        <p:spPr/>
        <p:txBody>
          <a:bodyPr/>
          <a:lstStyle/>
          <a:p>
            <a:r>
              <a:rPr lang="en-US" b="0" i="0" dirty="0">
                <a:solidFill>
                  <a:srgbClr val="181717"/>
                </a:solidFill>
                <a:effectLst/>
                <a:latin typeface="Verdana" panose="020B0604030504040204" pitchFamily="34" charset="0"/>
              </a:rPr>
              <a:t>SSL communication between the browser and the web server (or any other two systems) is mainly divided into two steps: </a:t>
            </a:r>
          </a:p>
          <a:p>
            <a:r>
              <a:rPr lang="en-US" dirty="0">
                <a:solidFill>
                  <a:srgbClr val="181717"/>
                </a:solidFill>
                <a:latin typeface="Verdana" panose="020B0604030504040204" pitchFamily="34" charset="0"/>
              </a:rPr>
              <a:t>T</a:t>
            </a:r>
            <a:r>
              <a:rPr lang="en-US" b="0" i="0" dirty="0">
                <a:solidFill>
                  <a:srgbClr val="181717"/>
                </a:solidFill>
                <a:effectLst/>
                <a:latin typeface="Verdana" panose="020B0604030504040204" pitchFamily="34" charset="0"/>
              </a:rPr>
              <a:t>he SSL handshake and the actual data transfer.</a:t>
            </a:r>
          </a:p>
          <a:p>
            <a:r>
              <a:rPr lang="en-US" dirty="0"/>
              <a:t>SSL Handshake</a:t>
            </a:r>
          </a:p>
          <a:p>
            <a:r>
              <a:rPr lang="en-US" dirty="0"/>
              <a:t>The communication over SSL always begins with the SSL handshake. </a:t>
            </a:r>
          </a:p>
          <a:p>
            <a:r>
              <a:rPr lang="en-US" dirty="0"/>
              <a:t>The SSL handshake is an asymmetric cryptography which allows the browser to verify the web server, get the public key and establish a secure connection before the beginning of the actual data transfer.</a:t>
            </a:r>
          </a:p>
        </p:txBody>
      </p:sp>
    </p:spTree>
    <p:extLst>
      <p:ext uri="{BB962C8B-B14F-4D97-AF65-F5344CB8AC3E}">
        <p14:creationId xmlns:p14="http://schemas.microsoft.com/office/powerpoint/2010/main" val="245802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9B49-BA09-9FB8-E433-053469976424}"/>
              </a:ext>
            </a:extLst>
          </p:cNvPr>
          <p:cNvSpPr>
            <a:spLocks noGrp="1"/>
          </p:cNvSpPr>
          <p:nvPr>
            <p:ph type="title"/>
          </p:nvPr>
        </p:nvSpPr>
        <p:spPr/>
        <p:txBody>
          <a:bodyPr/>
          <a:lstStyle/>
          <a:p>
            <a:endParaRPr lang="en-US" dirty="0"/>
          </a:p>
        </p:txBody>
      </p:sp>
      <p:pic>
        <p:nvPicPr>
          <p:cNvPr id="5" name="Content Placeholder 4" descr="Graphical user interface, text, application&#10;&#10;Description automatically generated">
            <a:extLst>
              <a:ext uri="{FF2B5EF4-FFF2-40B4-BE49-F238E27FC236}">
                <a16:creationId xmlns:a16="http://schemas.microsoft.com/office/drawing/2014/main" id="{235A9736-23F4-0FF2-2564-E1DE2EB858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4650" y="1949116"/>
            <a:ext cx="8848725" cy="4078705"/>
          </a:xfrm>
        </p:spPr>
      </p:pic>
    </p:spTree>
    <p:extLst>
      <p:ext uri="{BB962C8B-B14F-4D97-AF65-F5344CB8AC3E}">
        <p14:creationId xmlns:p14="http://schemas.microsoft.com/office/powerpoint/2010/main" val="195958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65B9-637B-7A4A-13D9-A1964D19BD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B0EFC9-5586-52BA-DA76-829CBC718C6A}"/>
              </a:ext>
            </a:extLst>
          </p:cNvPr>
          <p:cNvSpPr>
            <a:spLocks noGrp="1"/>
          </p:cNvSpPr>
          <p:nvPr>
            <p:ph idx="1"/>
          </p:nvPr>
        </p:nvSpPr>
        <p:spPr/>
        <p:txBody>
          <a:bodyPr/>
          <a:lstStyle/>
          <a:p>
            <a:r>
              <a:rPr lang="en-US" dirty="0"/>
              <a:t>The client sends a "client hello" message. </a:t>
            </a:r>
          </a:p>
          <a:p>
            <a:r>
              <a:rPr lang="en-US" dirty="0"/>
              <a:t>This includes the client's SSL version number, cipher settings, session-specific data and other information that the server needs to communicate with the client using SSL.</a:t>
            </a:r>
          </a:p>
          <a:p>
            <a:r>
              <a:rPr lang="en-US" dirty="0"/>
              <a:t>The server responds with a "server hello" message. </a:t>
            </a:r>
          </a:p>
          <a:p>
            <a:r>
              <a:rPr lang="en-US" dirty="0"/>
              <a:t>This includes the server's SSL version number, cipher settings, session-specific data, an SSL certificate with a public key and other information that the client needs to communicate with the server over SSL.</a:t>
            </a:r>
          </a:p>
        </p:txBody>
      </p:sp>
    </p:spTree>
    <p:extLst>
      <p:ext uri="{BB962C8B-B14F-4D97-AF65-F5344CB8AC3E}">
        <p14:creationId xmlns:p14="http://schemas.microsoft.com/office/powerpoint/2010/main" val="387215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4C68E-52A0-FC31-9634-97700D3B5D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E62C3D-7605-9086-F726-9AE1CE8980A4}"/>
              </a:ext>
            </a:extLst>
          </p:cNvPr>
          <p:cNvSpPr>
            <a:spLocks noGrp="1"/>
          </p:cNvSpPr>
          <p:nvPr>
            <p:ph idx="1"/>
          </p:nvPr>
        </p:nvSpPr>
        <p:spPr/>
        <p:txBody>
          <a:bodyPr/>
          <a:lstStyle/>
          <a:p>
            <a:r>
              <a:rPr lang="en-US" dirty="0"/>
              <a:t>The client verifies the server's SSL certificate from CA (Certificate Authority) and authenticates the server. </a:t>
            </a:r>
          </a:p>
          <a:p>
            <a:r>
              <a:rPr lang="en-US" dirty="0"/>
              <a:t>If the authentication fails, then the client refuses the SSL connection and throws an exception. </a:t>
            </a:r>
          </a:p>
          <a:p>
            <a:r>
              <a:rPr lang="en-US" dirty="0"/>
              <a:t>If the authentication succeeds, then proceed to step 4.</a:t>
            </a:r>
          </a:p>
          <a:p>
            <a:r>
              <a:rPr lang="en-US" dirty="0"/>
              <a:t>The client creates a session key, encrypts it with the server's public key and sends it to the server. If the server has requested client authentication (mostly in server-to-server communication), then the client sends his own certificate to the server.</a:t>
            </a:r>
          </a:p>
          <a:p>
            <a:r>
              <a:rPr lang="en-US" dirty="0"/>
              <a:t>The server decrypts the session key with its private key and sends the acknowledgement to the client encrypted with the session key.</a:t>
            </a:r>
          </a:p>
          <a:p>
            <a:endParaRPr lang="en-US" dirty="0"/>
          </a:p>
        </p:txBody>
      </p:sp>
    </p:spTree>
    <p:extLst>
      <p:ext uri="{BB962C8B-B14F-4D97-AF65-F5344CB8AC3E}">
        <p14:creationId xmlns:p14="http://schemas.microsoft.com/office/powerpoint/2010/main" val="422194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00BF-F1F2-2525-B198-36B16F3E68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580C8A-6F12-E1CD-142B-44D284665D67}"/>
              </a:ext>
            </a:extLst>
          </p:cNvPr>
          <p:cNvSpPr>
            <a:spLocks noGrp="1"/>
          </p:cNvSpPr>
          <p:nvPr>
            <p:ph idx="1"/>
          </p:nvPr>
        </p:nvSpPr>
        <p:spPr/>
        <p:txBody>
          <a:bodyPr/>
          <a:lstStyle/>
          <a:p>
            <a:r>
              <a:rPr lang="en-US" b="0" i="0" dirty="0">
                <a:solidFill>
                  <a:srgbClr val="181717"/>
                </a:solidFill>
                <a:effectLst/>
                <a:latin typeface="Verdana" panose="020B0604030504040204" pitchFamily="34" charset="0"/>
              </a:rPr>
              <a:t>Thus, at the end of the SSL handshake, both the client and the server have a valid session key which they will use to encrypt or decrypt actual data. </a:t>
            </a:r>
          </a:p>
          <a:p>
            <a:r>
              <a:rPr lang="en-US" b="0" i="0" dirty="0">
                <a:solidFill>
                  <a:srgbClr val="181717"/>
                </a:solidFill>
                <a:effectLst/>
                <a:latin typeface="Verdana" panose="020B0604030504040204" pitchFamily="34" charset="0"/>
              </a:rPr>
              <a:t>The public key and the private key will not be used any more after this.</a:t>
            </a:r>
            <a:endParaRPr lang="en-US" dirty="0"/>
          </a:p>
        </p:txBody>
      </p:sp>
    </p:spTree>
    <p:extLst>
      <p:ext uri="{BB962C8B-B14F-4D97-AF65-F5344CB8AC3E}">
        <p14:creationId xmlns:p14="http://schemas.microsoft.com/office/powerpoint/2010/main" val="53034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A285-8745-05DE-CFA4-7E71DC2CC46C}"/>
              </a:ext>
            </a:extLst>
          </p:cNvPr>
          <p:cNvSpPr>
            <a:spLocks noGrp="1"/>
          </p:cNvSpPr>
          <p:nvPr>
            <p:ph type="title"/>
          </p:nvPr>
        </p:nvSpPr>
        <p:spPr/>
        <p:txBody>
          <a:bodyPr/>
          <a:lstStyle/>
          <a:p>
            <a:r>
              <a:rPr lang="en-US" dirty="0"/>
              <a:t>Actual Data Transfer</a:t>
            </a:r>
          </a:p>
        </p:txBody>
      </p:sp>
      <p:sp>
        <p:nvSpPr>
          <p:cNvPr id="3" name="Content Placeholder 2">
            <a:extLst>
              <a:ext uri="{FF2B5EF4-FFF2-40B4-BE49-F238E27FC236}">
                <a16:creationId xmlns:a16="http://schemas.microsoft.com/office/drawing/2014/main" id="{3C77A20B-3B48-0AB5-001F-E551DD6478C2}"/>
              </a:ext>
            </a:extLst>
          </p:cNvPr>
          <p:cNvSpPr>
            <a:spLocks noGrp="1"/>
          </p:cNvSpPr>
          <p:nvPr>
            <p:ph idx="1"/>
          </p:nvPr>
        </p:nvSpPr>
        <p:spPr/>
        <p:txBody>
          <a:bodyPr/>
          <a:lstStyle/>
          <a:p>
            <a:r>
              <a:rPr lang="en-US" b="0" i="0" dirty="0">
                <a:solidFill>
                  <a:srgbClr val="181717"/>
                </a:solidFill>
                <a:effectLst/>
                <a:latin typeface="Verdana" panose="020B0604030504040204" pitchFamily="34" charset="0"/>
              </a:rPr>
              <a:t>client and the server now use a shared session key to encrypt and decrypt actual data and transfer it. </a:t>
            </a:r>
          </a:p>
          <a:p>
            <a:r>
              <a:rPr lang="en-US" b="0" i="0" dirty="0">
                <a:solidFill>
                  <a:srgbClr val="181717"/>
                </a:solidFill>
                <a:effectLst/>
                <a:latin typeface="Verdana" panose="020B0604030504040204" pitchFamily="34" charset="0"/>
              </a:rPr>
              <a:t>This is done using the same session key at both ends and so, it is a symmetric cryptography. </a:t>
            </a:r>
          </a:p>
          <a:p>
            <a:r>
              <a:rPr lang="en-US" b="0" i="0" dirty="0">
                <a:solidFill>
                  <a:srgbClr val="181717"/>
                </a:solidFill>
                <a:effectLst/>
                <a:latin typeface="Verdana" panose="020B0604030504040204" pitchFamily="34" charset="0"/>
              </a:rPr>
              <a:t>The actual SSL data transfer uses symmetric cryptography because it is easy and takes less CPU consumption compared with the asymmetric cryptography.</a:t>
            </a:r>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73A89799-BBCD-2FBE-8820-D0F5C55A3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566" y="4454434"/>
            <a:ext cx="10005603" cy="2047401"/>
          </a:xfrm>
          <a:prstGeom prst="rect">
            <a:avLst/>
          </a:prstGeom>
        </p:spPr>
      </p:pic>
    </p:spTree>
    <p:extLst>
      <p:ext uri="{BB962C8B-B14F-4D97-AF65-F5344CB8AC3E}">
        <p14:creationId xmlns:p14="http://schemas.microsoft.com/office/powerpoint/2010/main" val="364949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8BB2-D9FE-4D08-88BE-C1FCA1CB1B5F}"/>
              </a:ext>
            </a:extLst>
          </p:cNvPr>
          <p:cNvSpPr>
            <a:spLocks noGrp="1"/>
          </p:cNvSpPr>
          <p:nvPr>
            <p:ph type="title"/>
          </p:nvPr>
        </p:nvSpPr>
        <p:spPr/>
        <p:txBody>
          <a:bodyPr/>
          <a:lstStyle/>
          <a:p>
            <a:r>
              <a:rPr lang="en-US" dirty="0"/>
              <a:t>Learning Objective(s) and Key Concepts</a:t>
            </a:r>
          </a:p>
        </p:txBody>
      </p:sp>
      <p:sp>
        <p:nvSpPr>
          <p:cNvPr id="5" name="Content Placeholder 2">
            <a:extLst>
              <a:ext uri="{FF2B5EF4-FFF2-40B4-BE49-F238E27FC236}">
                <a16:creationId xmlns:a16="http://schemas.microsoft.com/office/drawing/2014/main" id="{7B2A79CE-6DD2-4957-85B0-FF808115C67E}"/>
              </a:ext>
            </a:extLst>
          </p:cNvPr>
          <p:cNvSpPr txBox="1">
            <a:spLocks/>
          </p:cNvSpPr>
          <p:nvPr/>
        </p:nvSpPr>
        <p:spPr>
          <a:xfrm>
            <a:off x="914400" y="1450560"/>
            <a:ext cx="4855464" cy="741680"/>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Learning Objective(s)</a:t>
            </a:r>
          </a:p>
        </p:txBody>
      </p:sp>
      <p:sp>
        <p:nvSpPr>
          <p:cNvPr id="3" name="Content Placeholder 2">
            <a:extLst>
              <a:ext uri="{FF2B5EF4-FFF2-40B4-BE49-F238E27FC236}">
                <a16:creationId xmlns:a16="http://schemas.microsoft.com/office/drawing/2014/main" id="{EF0382DD-6D5E-4D45-8E93-7DA7DBD86778}"/>
              </a:ext>
            </a:extLst>
          </p:cNvPr>
          <p:cNvSpPr>
            <a:spLocks noGrp="1"/>
          </p:cNvSpPr>
          <p:nvPr>
            <p:ph sz="half" idx="1"/>
          </p:nvPr>
        </p:nvSpPr>
        <p:spPr>
          <a:xfrm>
            <a:off x="914400" y="2280478"/>
            <a:ext cx="4855464" cy="3910010"/>
          </a:xfrm>
        </p:spPr>
        <p:txBody>
          <a:bodyPr/>
          <a:lstStyle/>
          <a:p>
            <a:r>
              <a:rPr lang="en-US" dirty="0"/>
              <a:t>Differentiate between the standards, specifications, technologies, and infrastructure that drive current LAN connectivity.</a:t>
            </a:r>
          </a:p>
          <a:p>
            <a:endParaRPr lang="en-US" dirty="0"/>
          </a:p>
          <a:p>
            <a:endParaRPr lang="en-US" dirty="0"/>
          </a:p>
        </p:txBody>
      </p:sp>
      <p:sp>
        <p:nvSpPr>
          <p:cNvPr id="7" name="Content Placeholder 2">
            <a:extLst>
              <a:ext uri="{FF2B5EF4-FFF2-40B4-BE49-F238E27FC236}">
                <a16:creationId xmlns:a16="http://schemas.microsoft.com/office/drawing/2014/main" id="{6C709A97-D956-44E5-B559-D550D671259C}"/>
              </a:ext>
            </a:extLst>
          </p:cNvPr>
          <p:cNvSpPr txBox="1">
            <a:spLocks/>
          </p:cNvSpPr>
          <p:nvPr/>
        </p:nvSpPr>
        <p:spPr>
          <a:xfrm>
            <a:off x="6415368" y="1478721"/>
            <a:ext cx="4855464" cy="713519"/>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Key Concepts</a:t>
            </a:r>
          </a:p>
        </p:txBody>
      </p:sp>
      <p:sp>
        <p:nvSpPr>
          <p:cNvPr id="4" name="Content Placeholder 3">
            <a:extLst>
              <a:ext uri="{FF2B5EF4-FFF2-40B4-BE49-F238E27FC236}">
                <a16:creationId xmlns:a16="http://schemas.microsoft.com/office/drawing/2014/main" id="{AAA3075D-D6A2-4D7C-9E89-5646A54920BA}"/>
              </a:ext>
            </a:extLst>
          </p:cNvPr>
          <p:cNvSpPr>
            <a:spLocks noGrp="1"/>
          </p:cNvSpPr>
          <p:nvPr>
            <p:ph sz="half" idx="2"/>
          </p:nvPr>
        </p:nvSpPr>
        <p:spPr>
          <a:xfrm>
            <a:off x="6415368" y="2280478"/>
            <a:ext cx="4862232" cy="3910010"/>
          </a:xfrm>
        </p:spPr>
        <p:txBody>
          <a:bodyPr/>
          <a:lstStyle/>
          <a:p>
            <a:r>
              <a:rPr lang="en-US" dirty="0"/>
              <a:t>The Session, Presentation, and Application layers of the OSI model</a:t>
            </a:r>
          </a:p>
          <a:p>
            <a:r>
              <a:rPr lang="en-US" dirty="0"/>
              <a:t>How application architectures affect network traffic</a:t>
            </a:r>
          </a:p>
          <a:p>
            <a:r>
              <a:rPr lang="en-US" dirty="0"/>
              <a:t>Network ports and sockets</a:t>
            </a:r>
          </a:p>
          <a:p>
            <a:r>
              <a:rPr lang="en-US" dirty="0"/>
              <a:t>How the web defines the core of today’s online interactions</a:t>
            </a:r>
          </a:p>
          <a:p>
            <a:r>
              <a:rPr lang="en-US" dirty="0"/>
              <a:t>Network communications and their impact on security</a:t>
            </a:r>
          </a:p>
          <a:p>
            <a:pPr marL="0" indent="0">
              <a:buNone/>
            </a:pPr>
            <a:endParaRPr lang="en-US" dirty="0"/>
          </a:p>
        </p:txBody>
      </p:sp>
    </p:spTree>
    <p:custDataLst>
      <p:tags r:id="rId1"/>
    </p:custDataLst>
    <p:extLst>
      <p:ext uri="{BB962C8B-B14F-4D97-AF65-F5344CB8AC3E}">
        <p14:creationId xmlns:p14="http://schemas.microsoft.com/office/powerpoint/2010/main" val="361809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DC4D-3802-07CC-4A1A-BE487D0689E4}"/>
              </a:ext>
            </a:extLst>
          </p:cNvPr>
          <p:cNvSpPr>
            <a:spLocks noGrp="1"/>
          </p:cNvSpPr>
          <p:nvPr>
            <p:ph type="title"/>
          </p:nvPr>
        </p:nvSpPr>
        <p:spPr/>
        <p:txBody>
          <a:bodyPr/>
          <a:lstStyle/>
          <a:p>
            <a:r>
              <a:rPr lang="en-US" dirty="0"/>
              <a:t>Transport Layer Security (TLS)</a:t>
            </a:r>
          </a:p>
        </p:txBody>
      </p:sp>
      <p:sp>
        <p:nvSpPr>
          <p:cNvPr id="3" name="Content Placeholder 2">
            <a:extLst>
              <a:ext uri="{FF2B5EF4-FFF2-40B4-BE49-F238E27FC236}">
                <a16:creationId xmlns:a16="http://schemas.microsoft.com/office/drawing/2014/main" id="{08166BC9-C9CD-E0CB-B0DC-757A08B4A4D2}"/>
              </a:ext>
            </a:extLst>
          </p:cNvPr>
          <p:cNvSpPr>
            <a:spLocks noGrp="1"/>
          </p:cNvSpPr>
          <p:nvPr>
            <p:ph idx="1"/>
          </p:nvPr>
        </p:nvSpPr>
        <p:spPr/>
        <p:txBody>
          <a:bodyPr/>
          <a:lstStyle/>
          <a:p>
            <a:r>
              <a:rPr lang="en-US" b="0" i="0" dirty="0">
                <a:solidFill>
                  <a:srgbClr val="222222"/>
                </a:solidFill>
                <a:effectLst/>
                <a:latin typeface="-apple-system"/>
              </a:rPr>
              <a:t>TLS evolved from a previous encryption protocol called Secure Sockets Layer (</a:t>
            </a:r>
            <a:r>
              <a:rPr lang="en-US" b="0" i="0" u="none" strike="noStrike" dirty="0">
                <a:solidFill>
                  <a:srgbClr val="0051C3"/>
                </a:solidFill>
                <a:effectLst/>
                <a:latin typeface="-apple-system"/>
                <a:hlinkClick r:id="rId2"/>
              </a:rPr>
              <a:t>SSL</a:t>
            </a:r>
            <a:r>
              <a:rPr lang="en-US" b="0" i="0" dirty="0">
                <a:solidFill>
                  <a:srgbClr val="222222"/>
                </a:solidFill>
                <a:effectLst/>
                <a:latin typeface="-apple-system"/>
              </a:rPr>
              <a:t>), which was developed by Netscape. </a:t>
            </a:r>
          </a:p>
          <a:p>
            <a:r>
              <a:rPr lang="en-US" b="0" i="0" dirty="0">
                <a:solidFill>
                  <a:srgbClr val="222222"/>
                </a:solidFill>
                <a:effectLst/>
                <a:latin typeface="-apple-system"/>
              </a:rPr>
              <a:t>TLS version 1.0 actually began development as SSL version 3.1, but the name of the protocol was changed before publication in order to indicate that it was no longer associated with Netscape. </a:t>
            </a:r>
          </a:p>
          <a:p>
            <a:r>
              <a:rPr lang="en-US" b="0" i="0" dirty="0">
                <a:solidFill>
                  <a:srgbClr val="222222"/>
                </a:solidFill>
                <a:effectLst/>
                <a:latin typeface="-apple-system"/>
              </a:rPr>
              <a:t>Because of this history, the terms TLS and SSL are sometimes used interchangeably.</a:t>
            </a:r>
            <a:endParaRPr lang="en-US" dirty="0"/>
          </a:p>
        </p:txBody>
      </p:sp>
    </p:spTree>
    <p:extLst>
      <p:ext uri="{BB962C8B-B14F-4D97-AF65-F5344CB8AC3E}">
        <p14:creationId xmlns:p14="http://schemas.microsoft.com/office/powerpoint/2010/main" val="27689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0" y="121033"/>
            <a:ext cx="12192000" cy="1002089"/>
          </a:xfrm>
        </p:spPr>
        <p:txBody>
          <a:bodyPr anchor="ctr">
            <a:normAutofit/>
          </a:bodyPr>
          <a:lstStyle/>
          <a:p>
            <a:r>
              <a:rPr lang="en-US" dirty="0"/>
              <a:t>Application Layer: OSI Layer 7 </a:t>
            </a:r>
            <a:r>
              <a:rPr lang="en-US" sz="2000" dirty="0"/>
              <a:t>(1 of 2)</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sz="half" idx="1"/>
          </p:nvPr>
        </p:nvSpPr>
        <p:spPr>
          <a:xfrm>
            <a:off x="914400" y="1461052"/>
            <a:ext cx="5071730" cy="4748362"/>
          </a:xfrm>
        </p:spPr>
        <p:txBody>
          <a:bodyPr>
            <a:normAutofit/>
          </a:bodyPr>
          <a:lstStyle/>
          <a:p>
            <a:pPr>
              <a:lnSpc>
                <a:spcPct val="90000"/>
              </a:lnSpc>
            </a:pPr>
            <a:r>
              <a:rPr lang="en-US" dirty="0"/>
              <a:t>Is generally the only layer that interacts directly with the human being</a:t>
            </a:r>
          </a:p>
          <a:p>
            <a:pPr>
              <a:lnSpc>
                <a:spcPct val="90000"/>
              </a:lnSpc>
            </a:pPr>
            <a:r>
              <a:rPr lang="en-US" dirty="0"/>
              <a:t>Is where the front-end software interfaces with the computer user, often referred to as the user interface</a:t>
            </a:r>
          </a:p>
          <a:p>
            <a:pPr>
              <a:lnSpc>
                <a:spcPct val="90000"/>
              </a:lnSpc>
            </a:pPr>
            <a:r>
              <a:rPr lang="en-US" dirty="0"/>
              <a:t>The process to exchange a message with another computer generally starts with a Layer 7 software call</a:t>
            </a:r>
          </a:p>
          <a:p>
            <a:pPr>
              <a:lnSpc>
                <a:spcPct val="90000"/>
              </a:lnSpc>
            </a:pPr>
            <a:r>
              <a:rPr lang="en-US" dirty="0"/>
              <a:t>Serves as the primary interface for application software to interact with networks</a:t>
            </a:r>
          </a:p>
          <a:p>
            <a:pPr>
              <a:lnSpc>
                <a:spcPct val="90000"/>
              </a:lnSpc>
            </a:pPr>
            <a:endParaRPr lang="en-US" dirty="0"/>
          </a:p>
          <a:p>
            <a:pPr>
              <a:lnSpc>
                <a:spcPct val="90000"/>
              </a:lnSpc>
            </a:pPr>
            <a:endParaRPr lang="en-US" dirty="0"/>
          </a:p>
        </p:txBody>
      </p:sp>
      <p:pic>
        <p:nvPicPr>
          <p:cNvPr id="4" name="Graphic 3" descr="Web design outline">
            <a:extLst>
              <a:ext uri="{FF2B5EF4-FFF2-40B4-BE49-F238E27FC236}">
                <a16:creationId xmlns:a16="http://schemas.microsoft.com/office/drawing/2014/main" id="{6A850AC6-E4DF-40DD-A59C-DF2514D1E77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72795" y="1678774"/>
            <a:ext cx="3860789" cy="3860789"/>
          </a:xfrm>
          <a:prstGeom prst="rect">
            <a:avLst/>
          </a:prstGeom>
        </p:spPr>
      </p:pic>
    </p:spTree>
    <p:custDataLst>
      <p:tags r:id="rId1"/>
    </p:custDataLst>
    <p:extLst>
      <p:ext uri="{BB962C8B-B14F-4D97-AF65-F5344CB8AC3E}">
        <p14:creationId xmlns:p14="http://schemas.microsoft.com/office/powerpoint/2010/main" val="68438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Application Layer: OSI Layer 7 </a:t>
            </a:r>
            <a:r>
              <a:rPr lang="en-US" sz="2000" dirty="0">
                <a:ea typeface="ＭＳ Ｐゴシック" pitchFamily="34" charset="-128"/>
              </a:rPr>
              <a:t>(2 of 2)</a:t>
            </a:r>
          </a:p>
        </p:txBody>
      </p:sp>
      <p:sp>
        <p:nvSpPr>
          <p:cNvPr id="5" name="TextBox 4">
            <a:extLst>
              <a:ext uri="{FF2B5EF4-FFF2-40B4-BE49-F238E27FC236}">
                <a16:creationId xmlns:a16="http://schemas.microsoft.com/office/drawing/2014/main" id="{290EB98E-495B-4A12-9B79-8E3D82949229}"/>
              </a:ext>
            </a:extLst>
          </p:cNvPr>
          <p:cNvSpPr txBox="1"/>
          <p:nvPr/>
        </p:nvSpPr>
        <p:spPr>
          <a:xfrm>
            <a:off x="1924493" y="1488559"/>
            <a:ext cx="8343014" cy="430887"/>
          </a:xfrm>
          <a:prstGeom prst="rect">
            <a:avLst/>
          </a:prstGeom>
          <a:noFill/>
        </p:spPr>
        <p:txBody>
          <a:bodyPr wrap="square" rtlCol="0">
            <a:spAutoFit/>
          </a:bodyPr>
          <a:lstStyle/>
          <a:p>
            <a:pPr algn="ctr"/>
            <a:r>
              <a:rPr lang="en-US" sz="2200" b="1" dirty="0">
                <a:latin typeface="Arial" panose="020B0604020202020204" pitchFamily="34" charset="0"/>
                <a:cs typeface="Arial" panose="020B0604020202020204" pitchFamily="34" charset="0"/>
              </a:rPr>
              <a:t>Common Protocols that Operate at Layer 7</a:t>
            </a:r>
          </a:p>
        </p:txBody>
      </p:sp>
      <p:graphicFrame>
        <p:nvGraphicFramePr>
          <p:cNvPr id="3" name="Content Placeholder 2">
            <a:extLst>
              <a:ext uri="{FF2B5EF4-FFF2-40B4-BE49-F238E27FC236}">
                <a16:creationId xmlns:a16="http://schemas.microsoft.com/office/drawing/2014/main" id="{17EF1414-83D6-49E3-B66D-2F5DA4942965}"/>
              </a:ext>
            </a:extLst>
          </p:cNvPr>
          <p:cNvGraphicFramePr>
            <a:graphicFrameLocks noGrp="1"/>
          </p:cNvGraphicFramePr>
          <p:nvPr>
            <p:ph idx="1"/>
            <p:extLst>
              <p:ext uri="{D42A27DB-BD31-4B8C-83A1-F6EECF244321}">
                <p14:modId xmlns:p14="http://schemas.microsoft.com/office/powerpoint/2010/main" val="978808626"/>
              </p:ext>
            </p:extLst>
          </p:nvPr>
        </p:nvGraphicFramePr>
        <p:xfrm>
          <a:off x="1885747" y="2179675"/>
          <a:ext cx="8420506" cy="39887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886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3FFD3-AC24-4D59-4843-5490CE1537AD}"/>
              </a:ext>
            </a:extLst>
          </p:cNvPr>
          <p:cNvSpPr>
            <a:spLocks noGrp="1"/>
          </p:cNvSpPr>
          <p:nvPr>
            <p:ph type="title"/>
          </p:nvPr>
        </p:nvSpPr>
        <p:spPr/>
        <p:txBody>
          <a:bodyPr/>
          <a:lstStyle/>
          <a:p>
            <a:r>
              <a:rPr lang="en-US" dirty="0"/>
              <a:t>DHCP</a:t>
            </a:r>
          </a:p>
        </p:txBody>
      </p:sp>
      <p:sp>
        <p:nvSpPr>
          <p:cNvPr id="6" name="Content Placeholder 5">
            <a:extLst>
              <a:ext uri="{FF2B5EF4-FFF2-40B4-BE49-F238E27FC236}">
                <a16:creationId xmlns:a16="http://schemas.microsoft.com/office/drawing/2014/main" id="{209C4231-C611-B28A-4190-E972505D6EB8}"/>
              </a:ext>
            </a:extLst>
          </p:cNvPr>
          <p:cNvSpPr>
            <a:spLocks noGrp="1"/>
          </p:cNvSpPr>
          <p:nvPr>
            <p:ph sz="half" idx="2"/>
          </p:nvPr>
        </p:nvSpPr>
        <p:spPr/>
        <p:txBody>
          <a:bodyPr/>
          <a:lstStyle/>
          <a:p>
            <a:r>
              <a:rPr lang="en-US" b="0" i="0" dirty="0">
                <a:solidFill>
                  <a:srgbClr val="202122"/>
                </a:solidFill>
                <a:effectLst/>
                <a:latin typeface="Arial" panose="020B0604020202020204" pitchFamily="34" charset="0"/>
              </a:rPr>
              <a:t>The DHCP client </a:t>
            </a:r>
            <a:r>
              <a:rPr lang="en-US" b="0" i="0" u="none" strike="noStrike" dirty="0">
                <a:solidFill>
                  <a:schemeClr val="tx2"/>
                </a:solidFill>
                <a:effectLst/>
                <a:latin typeface="Arial" panose="020B0604020202020204" pitchFamily="34" charset="0"/>
              </a:rPr>
              <a:t>broadcasts</a:t>
            </a:r>
            <a:r>
              <a:rPr lang="en-US" b="0" i="0" dirty="0">
                <a:solidFill>
                  <a:srgbClr val="202122"/>
                </a:solidFill>
                <a:effectLst/>
                <a:latin typeface="Arial" panose="020B0604020202020204" pitchFamily="34" charset="0"/>
              </a:rPr>
              <a:t> a DHCPDISCOVER message on the network subnet using the destination address </a:t>
            </a:r>
            <a:r>
              <a:rPr lang="en-US" b="0" i="1" dirty="0">
                <a:solidFill>
                  <a:srgbClr val="202122"/>
                </a:solidFill>
                <a:effectLst/>
                <a:latin typeface="Arial" panose="020B0604020202020204" pitchFamily="34" charset="0"/>
              </a:rPr>
              <a:t>255.255.255.255</a:t>
            </a:r>
            <a:r>
              <a:rPr lang="en-US" b="0" i="0" dirty="0">
                <a:solidFill>
                  <a:srgbClr val="202122"/>
                </a:solidFill>
                <a:effectLst/>
                <a:latin typeface="Arial" panose="020B0604020202020204" pitchFamily="34" charset="0"/>
              </a:rPr>
              <a:t> (limited broadcast) or the specific subnet broadcast address (directed broadcast)</a:t>
            </a:r>
            <a:endParaRPr lang="en-US" dirty="0"/>
          </a:p>
        </p:txBody>
      </p:sp>
      <p:pic>
        <p:nvPicPr>
          <p:cNvPr id="10" name="Content Placeholder 9">
            <a:extLst>
              <a:ext uri="{FF2B5EF4-FFF2-40B4-BE49-F238E27FC236}">
                <a16:creationId xmlns:a16="http://schemas.microsoft.com/office/drawing/2014/main" id="{398B0272-B349-EA5B-3FFA-D8606B9757F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8397" y="1460500"/>
            <a:ext cx="5263763" cy="4730750"/>
          </a:xfrm>
        </p:spPr>
      </p:pic>
    </p:spTree>
    <p:extLst>
      <p:ext uri="{BB962C8B-B14F-4D97-AF65-F5344CB8AC3E}">
        <p14:creationId xmlns:p14="http://schemas.microsoft.com/office/powerpoint/2010/main" val="4217592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51D90-1D41-E0CE-1FCD-B9593011A919}"/>
              </a:ext>
            </a:extLst>
          </p:cNvPr>
          <p:cNvSpPr>
            <a:spLocks noGrp="1"/>
          </p:cNvSpPr>
          <p:nvPr>
            <p:ph type="title"/>
          </p:nvPr>
        </p:nvSpPr>
        <p:spPr/>
        <p:txBody>
          <a:bodyPr/>
          <a:lstStyle/>
          <a:p>
            <a:r>
              <a:rPr lang="en-US" dirty="0"/>
              <a:t>FTP</a:t>
            </a:r>
          </a:p>
        </p:txBody>
      </p:sp>
      <p:sp>
        <p:nvSpPr>
          <p:cNvPr id="3" name="Content Placeholder 2">
            <a:extLst>
              <a:ext uri="{FF2B5EF4-FFF2-40B4-BE49-F238E27FC236}">
                <a16:creationId xmlns:a16="http://schemas.microsoft.com/office/drawing/2014/main" id="{58323CAC-45B7-6D1E-ECA8-0C574B0387A7}"/>
              </a:ext>
            </a:extLst>
          </p:cNvPr>
          <p:cNvSpPr>
            <a:spLocks noGrp="1"/>
          </p:cNvSpPr>
          <p:nvPr>
            <p:ph sz="half" idx="1"/>
          </p:nvPr>
        </p:nvSpPr>
        <p:spPr/>
        <p:txBody>
          <a:bodyPr/>
          <a:lstStyle/>
          <a:p>
            <a:r>
              <a:rPr lang="en-US" b="0" i="0" dirty="0">
                <a:solidFill>
                  <a:srgbClr val="202122"/>
                </a:solidFill>
                <a:effectLst/>
                <a:latin typeface="Arial" panose="020B0604020202020204" pitchFamily="34" charset="0"/>
              </a:rPr>
              <a:t>The File Transfer Protocol (FTP) is a standard communication protocol used for the transfer of computer files from a server to a client on a computer network. </a:t>
            </a:r>
          </a:p>
          <a:p>
            <a:r>
              <a:rPr lang="en-US" b="0" i="0" dirty="0">
                <a:solidFill>
                  <a:srgbClr val="202122"/>
                </a:solidFill>
                <a:effectLst/>
                <a:latin typeface="Arial" panose="020B0604020202020204" pitchFamily="34" charset="0"/>
              </a:rPr>
              <a:t>FTP is built on a client–server model architecture using separate control and data connections between the client and the server</a:t>
            </a:r>
            <a:endParaRPr lang="en-US" dirty="0"/>
          </a:p>
        </p:txBody>
      </p:sp>
      <p:sp>
        <p:nvSpPr>
          <p:cNvPr id="4" name="Content Placeholder 3">
            <a:extLst>
              <a:ext uri="{FF2B5EF4-FFF2-40B4-BE49-F238E27FC236}">
                <a16:creationId xmlns:a16="http://schemas.microsoft.com/office/drawing/2014/main" id="{A6B6391D-4803-6D2B-FDF2-DD7694B569E2}"/>
              </a:ext>
            </a:extLst>
          </p:cNvPr>
          <p:cNvSpPr>
            <a:spLocks noGrp="1"/>
          </p:cNvSpPr>
          <p:nvPr>
            <p:ph sz="half" idx="2"/>
          </p:nvPr>
        </p:nvSpPr>
        <p:spPr/>
        <p:txBody>
          <a:bodyPr>
            <a:normAutofit fontScale="92500" lnSpcReduction="20000"/>
          </a:bodyPr>
          <a:lstStyle/>
          <a:p>
            <a:r>
              <a:rPr lang="en-US" dirty="0"/>
              <a:t>FTP may run in active or passive mode, which determines how the data connection is established.</a:t>
            </a:r>
          </a:p>
          <a:p>
            <a:r>
              <a:rPr lang="en-US" dirty="0"/>
              <a:t>(This sense of "mode" is different from that of the MODE command in the FTP protocol.)</a:t>
            </a:r>
          </a:p>
          <a:p>
            <a:r>
              <a:rPr lang="en-US" dirty="0"/>
              <a:t>In active mode, the client starts listening for incoming data connections from the server on port M. </a:t>
            </a:r>
          </a:p>
          <a:p>
            <a:r>
              <a:rPr lang="en-US" dirty="0"/>
              <a:t>It sends the FTP command PORT M to inform the server on which port it is listening. </a:t>
            </a:r>
          </a:p>
          <a:p>
            <a:r>
              <a:rPr lang="en-US" dirty="0"/>
              <a:t>The server then initiates a data channel to the client from its port 20, the FTP server data port.</a:t>
            </a:r>
          </a:p>
        </p:txBody>
      </p:sp>
    </p:spTree>
    <p:extLst>
      <p:ext uri="{BB962C8B-B14F-4D97-AF65-F5344CB8AC3E}">
        <p14:creationId xmlns:p14="http://schemas.microsoft.com/office/powerpoint/2010/main" val="533690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86FB2F-DAA6-5FE3-C441-2A9C5B11D8E3}"/>
              </a:ext>
            </a:extLst>
          </p:cNvPr>
          <p:cNvSpPr>
            <a:spLocks noGrp="1"/>
          </p:cNvSpPr>
          <p:nvPr>
            <p:ph type="title"/>
          </p:nvPr>
        </p:nvSpPr>
        <p:spPr/>
        <p:txBody>
          <a:bodyPr/>
          <a:lstStyle/>
          <a:p>
            <a:r>
              <a:rPr lang="en-US" dirty="0"/>
              <a:t>FTP</a:t>
            </a:r>
          </a:p>
        </p:txBody>
      </p:sp>
      <p:sp>
        <p:nvSpPr>
          <p:cNvPr id="3" name="Content Placeholder 2">
            <a:extLst>
              <a:ext uri="{FF2B5EF4-FFF2-40B4-BE49-F238E27FC236}">
                <a16:creationId xmlns:a16="http://schemas.microsoft.com/office/drawing/2014/main" id="{4B7D1EC2-51F3-AF22-2BEF-5C80101F4BB5}"/>
              </a:ext>
            </a:extLst>
          </p:cNvPr>
          <p:cNvSpPr>
            <a:spLocks noGrp="1"/>
          </p:cNvSpPr>
          <p:nvPr>
            <p:ph sz="half" idx="1"/>
          </p:nvPr>
        </p:nvSpPr>
        <p:spPr/>
        <p:txBody>
          <a:bodyPr/>
          <a:lstStyle/>
          <a:p>
            <a:r>
              <a:rPr lang="en-US" dirty="0"/>
              <a:t>In situations where the client is behind a firewall and unable to accept incoming TCP connections, passive mode may be used. </a:t>
            </a:r>
          </a:p>
          <a:p>
            <a:r>
              <a:rPr lang="en-US" dirty="0"/>
              <a:t>In this mode, the client uses the control connection to send a PASV command to the server and then receives a server IP address and server port number from the server, which the client then uses to open a data connection from an arbitrary client port to the server IP address and server port number received.</a:t>
            </a:r>
          </a:p>
          <a:p>
            <a:endParaRPr lang="en-US" dirty="0"/>
          </a:p>
        </p:txBody>
      </p:sp>
      <p:pic>
        <p:nvPicPr>
          <p:cNvPr id="9" name="Content Placeholder 8">
            <a:extLst>
              <a:ext uri="{FF2B5EF4-FFF2-40B4-BE49-F238E27FC236}">
                <a16:creationId xmlns:a16="http://schemas.microsoft.com/office/drawing/2014/main" id="{FE354F0E-B6A9-A437-1B84-C15B0B984EBA}"/>
              </a:ext>
            </a:extLst>
          </p:cNvPr>
          <p:cNvPicPr>
            <a:picLocks noGrp="1" noChangeAspect="1"/>
          </p:cNvPicPr>
          <p:nvPr>
            <p:ph sz="half" idx="2"/>
          </p:nvPr>
        </p:nvPicPr>
        <p:blipFill>
          <a:blip r:embed="rId2"/>
          <a:stretch>
            <a:fillRect/>
          </a:stretch>
        </p:blipFill>
        <p:spPr>
          <a:xfrm>
            <a:off x="7432893" y="1513114"/>
            <a:ext cx="3844707" cy="4729436"/>
          </a:xfrm>
        </p:spPr>
      </p:pic>
    </p:spTree>
    <p:extLst>
      <p:ext uri="{BB962C8B-B14F-4D97-AF65-F5344CB8AC3E}">
        <p14:creationId xmlns:p14="http://schemas.microsoft.com/office/powerpoint/2010/main" val="249135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50E8-4950-8A28-95BC-818B63338318}"/>
              </a:ext>
            </a:extLst>
          </p:cNvPr>
          <p:cNvSpPr>
            <a:spLocks noGrp="1"/>
          </p:cNvSpPr>
          <p:nvPr>
            <p:ph type="title"/>
          </p:nvPr>
        </p:nvSpPr>
        <p:spPr/>
        <p:txBody>
          <a:bodyPr/>
          <a:lstStyle/>
          <a:p>
            <a:r>
              <a:rPr lang="en-US" dirty="0"/>
              <a:t>NFS</a:t>
            </a:r>
          </a:p>
        </p:txBody>
      </p:sp>
      <p:sp>
        <p:nvSpPr>
          <p:cNvPr id="5" name="Content Placeholder 4">
            <a:extLst>
              <a:ext uri="{FF2B5EF4-FFF2-40B4-BE49-F238E27FC236}">
                <a16:creationId xmlns:a16="http://schemas.microsoft.com/office/drawing/2014/main" id="{0D047D17-F85F-5355-D896-EDB026E5C729}"/>
              </a:ext>
            </a:extLst>
          </p:cNvPr>
          <p:cNvSpPr>
            <a:spLocks noGrp="1"/>
          </p:cNvSpPr>
          <p:nvPr>
            <p:ph idx="1"/>
          </p:nvPr>
        </p:nvSpPr>
        <p:spPr/>
        <p:txBody>
          <a:bodyPr/>
          <a:lstStyle/>
          <a:p>
            <a:r>
              <a:rPr lang="en-US" b="0" i="0" dirty="0">
                <a:solidFill>
                  <a:srgbClr val="424242"/>
                </a:solidFill>
                <a:effectLst/>
                <a:latin typeface="Lato" panose="020F0502020204030203" pitchFamily="34" charset="0"/>
              </a:rPr>
              <a:t>NFS, or Network File System, was </a:t>
            </a:r>
            <a:r>
              <a:rPr lang="en-US" b="0" i="0" u="none" strike="noStrike" dirty="0">
                <a:solidFill>
                  <a:schemeClr val="tx2"/>
                </a:solidFill>
                <a:effectLst/>
                <a:latin typeface="Lato" panose="020F0502020204030203" pitchFamily="34" charset="0"/>
              </a:rPr>
              <a:t>designed in 1984 by Sun Microsystems</a:t>
            </a:r>
            <a:r>
              <a:rPr lang="en-US" b="0" i="0" dirty="0">
                <a:solidFill>
                  <a:srgbClr val="424242"/>
                </a:solidFill>
                <a:effectLst/>
                <a:latin typeface="Lato" panose="020F0502020204030203" pitchFamily="34" charset="0"/>
              </a:rPr>
              <a:t>. </a:t>
            </a:r>
          </a:p>
          <a:p>
            <a:r>
              <a:rPr lang="en-US" b="0" i="0" dirty="0">
                <a:solidFill>
                  <a:srgbClr val="424242"/>
                </a:solidFill>
                <a:effectLst/>
                <a:latin typeface="Lato" panose="020F0502020204030203" pitchFamily="34" charset="0"/>
              </a:rPr>
              <a:t>This distributed file system protocol allows a user on a client computer to access files over a network in the same way they would access a local storage file. </a:t>
            </a:r>
          </a:p>
          <a:p>
            <a:r>
              <a:rPr lang="en-US" b="0" i="0" dirty="0">
                <a:solidFill>
                  <a:srgbClr val="424242"/>
                </a:solidFill>
                <a:effectLst/>
                <a:latin typeface="Lato" panose="020F0502020204030203" pitchFamily="34" charset="0"/>
              </a:rPr>
              <a:t>Because it is an open standard, anyone can implement the protocol. </a:t>
            </a:r>
          </a:p>
          <a:p>
            <a:r>
              <a:rPr lang="en-US" b="0" i="0" dirty="0">
                <a:solidFill>
                  <a:srgbClr val="424242"/>
                </a:solidFill>
                <a:effectLst/>
                <a:latin typeface="Lato" panose="020F0502020204030203" pitchFamily="34" charset="0"/>
              </a:rPr>
              <a:t>NFS started in-system as an experiment, but the second version was publicly released after the initial success.</a:t>
            </a:r>
            <a:endParaRPr lang="en-US" dirty="0"/>
          </a:p>
        </p:txBody>
      </p:sp>
    </p:spTree>
    <p:extLst>
      <p:ext uri="{BB962C8B-B14F-4D97-AF65-F5344CB8AC3E}">
        <p14:creationId xmlns:p14="http://schemas.microsoft.com/office/powerpoint/2010/main" val="1518098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AAAEE-C8BE-BC86-B8EF-138B4999B73B}"/>
              </a:ext>
            </a:extLst>
          </p:cNvPr>
          <p:cNvSpPr>
            <a:spLocks noGrp="1"/>
          </p:cNvSpPr>
          <p:nvPr>
            <p:ph type="title"/>
          </p:nvPr>
        </p:nvSpPr>
        <p:spPr/>
        <p:txBody>
          <a:bodyPr/>
          <a:lstStyle/>
          <a:p>
            <a:r>
              <a:rPr lang="en-US" dirty="0"/>
              <a:t>NFS</a:t>
            </a:r>
          </a:p>
        </p:txBody>
      </p:sp>
      <p:sp>
        <p:nvSpPr>
          <p:cNvPr id="3" name="Content Placeholder 2">
            <a:extLst>
              <a:ext uri="{FF2B5EF4-FFF2-40B4-BE49-F238E27FC236}">
                <a16:creationId xmlns:a16="http://schemas.microsoft.com/office/drawing/2014/main" id="{5BA261E5-AC8C-CB08-6513-5F177C433EA3}"/>
              </a:ext>
            </a:extLst>
          </p:cNvPr>
          <p:cNvSpPr>
            <a:spLocks noGrp="1"/>
          </p:cNvSpPr>
          <p:nvPr>
            <p:ph idx="1"/>
          </p:nvPr>
        </p:nvSpPr>
        <p:spPr/>
        <p:txBody>
          <a:bodyPr/>
          <a:lstStyle/>
          <a:p>
            <a:pPr algn="l"/>
            <a:r>
              <a:rPr lang="en-US" b="0" i="0" dirty="0">
                <a:solidFill>
                  <a:srgbClr val="424242"/>
                </a:solidFill>
                <a:effectLst/>
                <a:latin typeface="Lato" panose="020F0502020204030203" pitchFamily="34" charset="0"/>
              </a:rPr>
              <a:t>To access data stored on another machine (i.e. a server) the server would implement NFS daemon processes to make data available to clients. </a:t>
            </a:r>
          </a:p>
          <a:p>
            <a:pPr algn="l"/>
            <a:r>
              <a:rPr lang="en-US" b="0" i="0" dirty="0">
                <a:solidFill>
                  <a:srgbClr val="424242"/>
                </a:solidFill>
                <a:effectLst/>
                <a:latin typeface="Lato" panose="020F0502020204030203" pitchFamily="34" charset="0"/>
              </a:rPr>
              <a:t>The server administrator determines what to make available and ensures it can recognize validated clients.</a:t>
            </a:r>
          </a:p>
          <a:p>
            <a:pPr algn="l"/>
            <a:r>
              <a:rPr lang="en-US" b="0" i="0" dirty="0">
                <a:solidFill>
                  <a:srgbClr val="424242"/>
                </a:solidFill>
                <a:effectLst/>
                <a:latin typeface="Lato" panose="020F0502020204030203" pitchFamily="34" charset="0"/>
              </a:rPr>
              <a:t>From the client's side, the machine requests access to exported data, typically by issuing a mount command. </a:t>
            </a:r>
          </a:p>
          <a:p>
            <a:pPr algn="l"/>
            <a:r>
              <a:rPr lang="en-US" b="0" i="0" dirty="0">
                <a:solidFill>
                  <a:srgbClr val="424242"/>
                </a:solidFill>
                <a:effectLst/>
                <a:latin typeface="Lato" panose="020F0502020204030203" pitchFamily="34" charset="0"/>
              </a:rPr>
              <a:t>If successful, the client machine can then view and interact with the file systems within the decided parameters.</a:t>
            </a:r>
          </a:p>
          <a:p>
            <a:pPr algn="l"/>
            <a:r>
              <a:rPr lang="en-US" b="0" i="0" dirty="0">
                <a:solidFill>
                  <a:srgbClr val="424242"/>
                </a:solidFill>
                <a:effectLst/>
                <a:latin typeface="Lato" panose="020F0502020204030203" pitchFamily="34" charset="0"/>
              </a:rPr>
              <a:t>mount [OPTION...] NFS_SERVER:EXPORTED_DIRECTORY MOUNT_POINT</a:t>
            </a:r>
          </a:p>
          <a:p>
            <a:pPr algn="l"/>
            <a:r>
              <a:rPr lang="en-US" b="0" i="0" dirty="0" err="1">
                <a:solidFill>
                  <a:srgbClr val="424242"/>
                </a:solidFill>
                <a:effectLst/>
                <a:latin typeface="Lato" panose="020F0502020204030203" pitchFamily="34" charset="0"/>
              </a:rPr>
              <a:t>sudo</a:t>
            </a:r>
            <a:r>
              <a:rPr lang="en-US" b="0" i="0" dirty="0">
                <a:solidFill>
                  <a:srgbClr val="424242"/>
                </a:solidFill>
                <a:effectLst/>
                <a:latin typeface="Lato" panose="020F0502020204030203" pitchFamily="34" charset="0"/>
              </a:rPr>
              <a:t> mount -t </a:t>
            </a:r>
            <a:r>
              <a:rPr lang="en-US" b="0" i="0" dirty="0" err="1">
                <a:solidFill>
                  <a:srgbClr val="424242"/>
                </a:solidFill>
                <a:effectLst/>
                <a:latin typeface="Lato" panose="020F0502020204030203" pitchFamily="34" charset="0"/>
              </a:rPr>
              <a:t>nfs</a:t>
            </a:r>
            <a:r>
              <a:rPr lang="en-US" b="0" i="0" dirty="0">
                <a:solidFill>
                  <a:srgbClr val="424242"/>
                </a:solidFill>
                <a:effectLst/>
                <a:latin typeface="Lato" panose="020F0502020204030203" pitchFamily="34" charset="0"/>
              </a:rPr>
              <a:t> 10.10.0.10:/backups /var/backups</a:t>
            </a:r>
          </a:p>
          <a:p>
            <a:endParaRPr lang="en-US" dirty="0"/>
          </a:p>
        </p:txBody>
      </p:sp>
    </p:spTree>
    <p:extLst>
      <p:ext uri="{BB962C8B-B14F-4D97-AF65-F5344CB8AC3E}">
        <p14:creationId xmlns:p14="http://schemas.microsoft.com/office/powerpoint/2010/main" val="409277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33DC-F546-AC42-716B-C12E94F19478}"/>
              </a:ext>
            </a:extLst>
          </p:cNvPr>
          <p:cNvSpPr>
            <a:spLocks noGrp="1"/>
          </p:cNvSpPr>
          <p:nvPr>
            <p:ph type="title"/>
          </p:nvPr>
        </p:nvSpPr>
        <p:spPr/>
        <p:txBody>
          <a:bodyPr/>
          <a:lstStyle/>
          <a:p>
            <a:r>
              <a:rPr lang="en-US" dirty="0"/>
              <a:t>RTP</a:t>
            </a:r>
          </a:p>
        </p:txBody>
      </p:sp>
      <p:sp>
        <p:nvSpPr>
          <p:cNvPr id="3" name="Content Placeholder 2">
            <a:extLst>
              <a:ext uri="{FF2B5EF4-FFF2-40B4-BE49-F238E27FC236}">
                <a16:creationId xmlns:a16="http://schemas.microsoft.com/office/drawing/2014/main" id="{BFF099A8-8054-2BA6-B016-27688F2EC723}"/>
              </a:ext>
            </a:extLst>
          </p:cNvPr>
          <p:cNvSpPr>
            <a:spLocks noGrp="1"/>
          </p:cNvSpPr>
          <p:nvPr>
            <p:ph idx="1"/>
          </p:nvPr>
        </p:nvSpPr>
        <p:spPr/>
        <p:txBody>
          <a:bodyPr/>
          <a:lstStyle/>
          <a:p>
            <a:r>
              <a:rPr lang="en-US" dirty="0"/>
              <a:t>RTP is designed for end-to-end, real-time transfer of streaming media. </a:t>
            </a:r>
          </a:p>
          <a:p>
            <a:r>
              <a:rPr lang="en-US" dirty="0"/>
              <a:t>The protocol provides facilities for jitter (variance in latency) compensation and detection of packet loss and out-of-order delivery, which are common especially during UDP transmissions on an IP network. </a:t>
            </a:r>
          </a:p>
          <a:p>
            <a:r>
              <a:rPr lang="en-US" dirty="0"/>
              <a:t>RTP allows data transfer to multiple destinations through IP multicast.</a:t>
            </a:r>
          </a:p>
          <a:p>
            <a:r>
              <a:rPr lang="en-US" dirty="0"/>
              <a:t>RTP is regarded as the primary standard for audio/video transport in IP networks and is used with an associated profile and payload format.</a:t>
            </a:r>
          </a:p>
          <a:p>
            <a:r>
              <a:rPr lang="en-US" dirty="0"/>
              <a:t>The design of RTP is based on the architectural principle known as application-layer framing where protocol functions are implemented in the application as opposed to the operating system's protocol stack</a:t>
            </a:r>
          </a:p>
        </p:txBody>
      </p:sp>
    </p:spTree>
    <p:extLst>
      <p:ext uri="{BB962C8B-B14F-4D97-AF65-F5344CB8AC3E}">
        <p14:creationId xmlns:p14="http://schemas.microsoft.com/office/powerpoint/2010/main" val="262307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4F18-FD66-9424-E720-C9C7E6B484AF}"/>
              </a:ext>
            </a:extLst>
          </p:cNvPr>
          <p:cNvSpPr>
            <a:spLocks noGrp="1"/>
          </p:cNvSpPr>
          <p:nvPr>
            <p:ph type="title"/>
          </p:nvPr>
        </p:nvSpPr>
        <p:spPr/>
        <p:txBody>
          <a:bodyPr/>
          <a:lstStyle/>
          <a:p>
            <a:r>
              <a:rPr lang="en-US" dirty="0"/>
              <a:t>SIP</a:t>
            </a:r>
          </a:p>
        </p:txBody>
      </p:sp>
      <p:sp>
        <p:nvSpPr>
          <p:cNvPr id="3" name="Content Placeholder 2">
            <a:extLst>
              <a:ext uri="{FF2B5EF4-FFF2-40B4-BE49-F238E27FC236}">
                <a16:creationId xmlns:a16="http://schemas.microsoft.com/office/drawing/2014/main" id="{95DA6FA9-76E2-5D3A-F2CA-500FAB9AAE42}"/>
              </a:ext>
            </a:extLst>
          </p:cNvPr>
          <p:cNvSpPr>
            <a:spLocks noGrp="1"/>
          </p:cNvSpPr>
          <p:nvPr>
            <p:ph idx="1"/>
          </p:nvPr>
        </p:nvSpPr>
        <p:spPr/>
        <p:txBody>
          <a:bodyPr>
            <a:normAutofit/>
          </a:bodyPr>
          <a:lstStyle/>
          <a:p>
            <a:r>
              <a:rPr lang="en-US" dirty="0"/>
              <a:t>The Session Initiation Protocol (SIP) is a signaling protocol used for initiating, maintaining, and terminating communication sessions that include voice, video and messaging applications.</a:t>
            </a:r>
          </a:p>
          <a:p>
            <a:r>
              <a:rPr lang="en-US" dirty="0"/>
              <a:t>SIP is used in Internet telephony, in private IP telephone systems, as well as mobile phone calling over LTE (VoLTE).</a:t>
            </a:r>
          </a:p>
          <a:p>
            <a:r>
              <a:rPr lang="en-US" dirty="0"/>
              <a:t>The protocol defines the specific format of messages exchanged and the sequence of communications for cooperation of the participants.</a:t>
            </a:r>
          </a:p>
          <a:p>
            <a:r>
              <a:rPr lang="en-US" dirty="0"/>
              <a:t>SIP is a text-based protocol, incorporating many elements of the Hypertext Transfer Protocol (HTTP) (such is uniform resource identifier i.e., the endpoint) and the Simple Mail Transfer Protocol (SMTP) (The fact its text based).</a:t>
            </a:r>
          </a:p>
          <a:p>
            <a:endParaRPr lang="en-US" dirty="0"/>
          </a:p>
        </p:txBody>
      </p:sp>
    </p:spTree>
    <p:extLst>
      <p:ext uri="{BB962C8B-B14F-4D97-AF65-F5344CB8AC3E}">
        <p14:creationId xmlns:p14="http://schemas.microsoft.com/office/powerpoint/2010/main" val="193348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Session Layer: OSI Layer 5 </a:t>
            </a:r>
            <a:r>
              <a:rPr lang="en-US" sz="2000" dirty="0">
                <a:ea typeface="ＭＳ Ｐゴシック" pitchFamily="34" charset="-128"/>
              </a:rPr>
              <a:t>(1 of 2)</a:t>
            </a:r>
          </a:p>
        </p:txBody>
      </p:sp>
      <p:graphicFrame>
        <p:nvGraphicFramePr>
          <p:cNvPr id="3" name="Content Placeholder 2">
            <a:extLst>
              <a:ext uri="{FF2B5EF4-FFF2-40B4-BE49-F238E27FC236}">
                <a16:creationId xmlns:a16="http://schemas.microsoft.com/office/drawing/2014/main" id="{9AF8CC61-32B8-4039-81EF-9352ADF71043}"/>
              </a:ext>
            </a:extLst>
          </p:cNvPr>
          <p:cNvGraphicFramePr>
            <a:graphicFrameLocks noGrp="1"/>
          </p:cNvGraphicFramePr>
          <p:nvPr>
            <p:ph idx="1"/>
            <p:extLst>
              <p:ext uri="{D42A27DB-BD31-4B8C-83A1-F6EECF244321}">
                <p14:modId xmlns:p14="http://schemas.microsoft.com/office/powerpoint/2010/main" val="1649873124"/>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31548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C2C2D-B716-367A-8D7F-B984A2AEF3AC}"/>
              </a:ext>
            </a:extLst>
          </p:cNvPr>
          <p:cNvSpPr>
            <a:spLocks noGrp="1"/>
          </p:cNvSpPr>
          <p:nvPr>
            <p:ph type="title"/>
          </p:nvPr>
        </p:nvSpPr>
        <p:spPr/>
        <p:txBody>
          <a:bodyPr/>
          <a:lstStyle/>
          <a:p>
            <a:r>
              <a:rPr lang="en-US" dirty="0"/>
              <a:t>SMTP</a:t>
            </a:r>
          </a:p>
        </p:txBody>
      </p:sp>
      <p:sp>
        <p:nvSpPr>
          <p:cNvPr id="3" name="Content Placeholder 2">
            <a:extLst>
              <a:ext uri="{FF2B5EF4-FFF2-40B4-BE49-F238E27FC236}">
                <a16:creationId xmlns:a16="http://schemas.microsoft.com/office/drawing/2014/main" id="{3298BBFB-9FFD-4766-369D-6493DCA72449}"/>
              </a:ext>
            </a:extLst>
          </p:cNvPr>
          <p:cNvSpPr>
            <a:spLocks noGrp="1"/>
          </p:cNvSpPr>
          <p:nvPr>
            <p:ph idx="1"/>
          </p:nvPr>
        </p:nvSpPr>
        <p:spPr/>
        <p:txBody>
          <a:bodyPr>
            <a:normAutofit lnSpcReduction="10000"/>
          </a:bodyPr>
          <a:lstStyle/>
          <a:p>
            <a:r>
              <a:rPr lang="en-US" dirty="0"/>
              <a:t>Simple Mail Transfer Protocol (SMTP) is based on end-to-end message delivery. </a:t>
            </a:r>
          </a:p>
          <a:p>
            <a:r>
              <a:rPr lang="en-US" dirty="0"/>
              <a:t>A Simple Mail Transfer Protocol (SMTP) client contacts the destination host's Simple Mail Transfer Protocol (SMTP) server on well-known port 25, to deliver the mail. </a:t>
            </a:r>
          </a:p>
          <a:p>
            <a:r>
              <a:rPr lang="en-US" dirty="0"/>
              <a:t>The client then waits for the server to send a 220 READY FOR MAIL message. </a:t>
            </a:r>
          </a:p>
          <a:p>
            <a:r>
              <a:rPr lang="en-US" dirty="0"/>
              <a:t>Upon receipt of the 220 message, the client sends a HELO command. </a:t>
            </a:r>
          </a:p>
          <a:p>
            <a:r>
              <a:rPr lang="en-US" dirty="0"/>
              <a:t>The server then responds with a "250 Requested mail action okay" message.</a:t>
            </a:r>
          </a:p>
          <a:p>
            <a:pPr algn="just"/>
            <a:r>
              <a:rPr lang="en-US" b="0" i="0" dirty="0">
                <a:solidFill>
                  <a:srgbClr val="212529"/>
                </a:solidFill>
                <a:effectLst/>
                <a:latin typeface="Rubik"/>
              </a:rPr>
              <a:t>After this, the mail transaction will begin with a MAIL command that gives the sender identification as well as a FROM: field that contains the address to which errors should be reported.</a:t>
            </a:r>
          </a:p>
          <a:p>
            <a:endParaRPr lang="en-US" dirty="0"/>
          </a:p>
        </p:txBody>
      </p:sp>
    </p:spTree>
    <p:extLst>
      <p:ext uri="{BB962C8B-B14F-4D97-AF65-F5344CB8AC3E}">
        <p14:creationId xmlns:p14="http://schemas.microsoft.com/office/powerpoint/2010/main" val="344964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B4FC5-3159-9BF9-B8C4-6D84AA5D72AB}"/>
              </a:ext>
            </a:extLst>
          </p:cNvPr>
          <p:cNvSpPr>
            <a:spLocks noGrp="1"/>
          </p:cNvSpPr>
          <p:nvPr>
            <p:ph type="title"/>
          </p:nvPr>
        </p:nvSpPr>
        <p:spPr/>
        <p:txBody>
          <a:bodyPr/>
          <a:lstStyle/>
          <a:p>
            <a:r>
              <a:rPr lang="en-US" dirty="0"/>
              <a:t>SMTP</a:t>
            </a:r>
          </a:p>
        </p:txBody>
      </p:sp>
      <p:sp>
        <p:nvSpPr>
          <p:cNvPr id="3" name="Content Placeholder 2">
            <a:extLst>
              <a:ext uri="{FF2B5EF4-FFF2-40B4-BE49-F238E27FC236}">
                <a16:creationId xmlns:a16="http://schemas.microsoft.com/office/drawing/2014/main" id="{D63DF6F9-8D0A-EB7E-4AD2-B07AC9C4007B}"/>
              </a:ext>
            </a:extLst>
          </p:cNvPr>
          <p:cNvSpPr>
            <a:spLocks noGrp="1"/>
          </p:cNvSpPr>
          <p:nvPr>
            <p:ph idx="1"/>
          </p:nvPr>
        </p:nvSpPr>
        <p:spPr/>
        <p:txBody>
          <a:bodyPr>
            <a:normAutofit fontScale="92500" lnSpcReduction="10000"/>
          </a:bodyPr>
          <a:lstStyle/>
          <a:p>
            <a:pPr algn="just"/>
            <a:r>
              <a:rPr lang="en-US" b="0" i="0" dirty="0">
                <a:solidFill>
                  <a:srgbClr val="212529"/>
                </a:solidFill>
                <a:effectLst/>
                <a:latin typeface="Rubik"/>
              </a:rPr>
              <a:t>After a successful MAIL command, the sender issues a series of RCPT commands that </a:t>
            </a:r>
            <a:r>
              <a:rPr lang="en-US" b="0" i="0" dirty="0" err="1">
                <a:solidFill>
                  <a:srgbClr val="212529"/>
                </a:solidFill>
                <a:effectLst/>
                <a:latin typeface="Rubik"/>
              </a:rPr>
              <a:t>idenclfy</a:t>
            </a:r>
            <a:r>
              <a:rPr lang="en-US" b="0" i="0" dirty="0">
                <a:solidFill>
                  <a:srgbClr val="212529"/>
                </a:solidFill>
                <a:effectLst/>
                <a:latin typeface="Rubik"/>
              </a:rPr>
              <a:t> recipients of the mail message. </a:t>
            </a:r>
          </a:p>
          <a:p>
            <a:pPr algn="just"/>
            <a:r>
              <a:rPr lang="en-US" b="0" i="0" dirty="0">
                <a:solidFill>
                  <a:srgbClr val="212529"/>
                </a:solidFill>
                <a:effectLst/>
                <a:latin typeface="Rubik"/>
              </a:rPr>
              <a:t>The receiver will the acknowledge each RCPT command by sending 250 OK or by sending the error message 550 No such user here.</a:t>
            </a:r>
          </a:p>
          <a:p>
            <a:pPr algn="just"/>
            <a:r>
              <a:rPr lang="en-US" b="0" i="0" dirty="0">
                <a:solidFill>
                  <a:srgbClr val="212529"/>
                </a:solidFill>
                <a:effectLst/>
                <a:latin typeface="Rubik"/>
              </a:rPr>
              <a:t>After all RCPT commands have been acknowledged, the sender issues a DATA command to inform the receiver that the sender is ready to transfer a complete mail message. </a:t>
            </a:r>
          </a:p>
          <a:p>
            <a:pPr algn="just"/>
            <a:r>
              <a:rPr lang="en-US" b="0" i="0" dirty="0">
                <a:solidFill>
                  <a:srgbClr val="212529"/>
                </a:solidFill>
                <a:effectLst/>
                <a:latin typeface="Rubik"/>
              </a:rPr>
              <a:t>The receiver responds with message 354 Start mail command with an ending sequence that the sender should use to terminate the message data. </a:t>
            </a:r>
          </a:p>
          <a:p>
            <a:pPr algn="just"/>
            <a:r>
              <a:rPr lang="en-US" b="0" i="0" dirty="0">
                <a:solidFill>
                  <a:srgbClr val="212529"/>
                </a:solidFill>
                <a:effectLst/>
                <a:latin typeface="Rubik"/>
              </a:rPr>
              <a:t>The termination sequence consists of 5 characters: carriage return, line feed, period, carriage return, and line feed (&lt;CRLF&gt;.&lt;CRLF&gt;).</a:t>
            </a:r>
          </a:p>
          <a:p>
            <a:pPr algn="just"/>
            <a:r>
              <a:rPr lang="en-US" b="0" i="0" dirty="0">
                <a:solidFill>
                  <a:srgbClr val="212529"/>
                </a:solidFill>
                <a:effectLst/>
                <a:latin typeface="Rubik"/>
              </a:rPr>
              <a:t>The client now sends the data line by line, ending with the 5-character sequence &lt;CRLF&gt;.&lt;CRLF&gt; line, upon which the receiver will acknowledge with a 250 OK, or an appropriate error message if anything went wrong.</a:t>
            </a:r>
          </a:p>
          <a:p>
            <a:endParaRPr lang="en-US" dirty="0"/>
          </a:p>
        </p:txBody>
      </p:sp>
    </p:spTree>
    <p:extLst>
      <p:ext uri="{BB962C8B-B14F-4D97-AF65-F5344CB8AC3E}">
        <p14:creationId xmlns:p14="http://schemas.microsoft.com/office/powerpoint/2010/main" val="1445431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53F5-0175-12FB-662E-F21B2D828E88}"/>
              </a:ext>
            </a:extLst>
          </p:cNvPr>
          <p:cNvSpPr>
            <a:spLocks noGrp="1"/>
          </p:cNvSpPr>
          <p:nvPr>
            <p:ph type="title"/>
          </p:nvPr>
        </p:nvSpPr>
        <p:spPr/>
        <p:txBody>
          <a:bodyPr/>
          <a:lstStyle/>
          <a:p>
            <a:r>
              <a:rPr lang="en-US" dirty="0"/>
              <a:t>SMTP</a:t>
            </a:r>
          </a:p>
        </p:txBody>
      </p:sp>
      <p:pic>
        <p:nvPicPr>
          <p:cNvPr id="5" name="Content Placeholder 4">
            <a:extLst>
              <a:ext uri="{FF2B5EF4-FFF2-40B4-BE49-F238E27FC236}">
                <a16:creationId xmlns:a16="http://schemas.microsoft.com/office/drawing/2014/main" id="{FA888C74-2D17-FB05-AD09-CE478C8774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9523" y="1490663"/>
            <a:ext cx="8978980" cy="4699000"/>
          </a:xfrm>
        </p:spPr>
      </p:pic>
    </p:spTree>
    <p:extLst>
      <p:ext uri="{BB962C8B-B14F-4D97-AF65-F5344CB8AC3E}">
        <p14:creationId xmlns:p14="http://schemas.microsoft.com/office/powerpoint/2010/main" val="628270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F6364-0A70-F3BF-C699-E36F5882E2CA}"/>
              </a:ext>
            </a:extLst>
          </p:cNvPr>
          <p:cNvSpPr>
            <a:spLocks noGrp="1"/>
          </p:cNvSpPr>
          <p:nvPr>
            <p:ph type="title"/>
          </p:nvPr>
        </p:nvSpPr>
        <p:spPr/>
        <p:txBody>
          <a:bodyPr/>
          <a:lstStyle/>
          <a:p>
            <a:r>
              <a:rPr lang="en-US" dirty="0"/>
              <a:t>SNMP</a:t>
            </a:r>
          </a:p>
        </p:txBody>
      </p:sp>
      <p:sp>
        <p:nvSpPr>
          <p:cNvPr id="3" name="Content Placeholder 2">
            <a:extLst>
              <a:ext uri="{FF2B5EF4-FFF2-40B4-BE49-F238E27FC236}">
                <a16:creationId xmlns:a16="http://schemas.microsoft.com/office/drawing/2014/main" id="{C420E7A3-98D2-D4EF-72F4-B9C49B37C6AE}"/>
              </a:ext>
            </a:extLst>
          </p:cNvPr>
          <p:cNvSpPr>
            <a:spLocks noGrp="1"/>
          </p:cNvSpPr>
          <p:nvPr>
            <p:ph idx="1"/>
          </p:nvPr>
        </p:nvSpPr>
        <p:spPr/>
        <p:txBody>
          <a:bodyPr/>
          <a:lstStyle/>
          <a:p>
            <a:r>
              <a:rPr lang="en-US" dirty="0">
                <a:hlinkClick r:id="rId2"/>
              </a:rPr>
              <a:t>https://www.youtube.com/watch?v=vWZefoGNk5g</a:t>
            </a:r>
            <a:endParaRPr lang="en-US" dirty="0"/>
          </a:p>
          <a:p>
            <a:r>
              <a:rPr lang="en-US" dirty="0"/>
              <a:t>Get ready for some MIBs and OIDs!!</a:t>
            </a:r>
          </a:p>
        </p:txBody>
      </p:sp>
    </p:spTree>
    <p:extLst>
      <p:ext uri="{BB962C8B-B14F-4D97-AF65-F5344CB8AC3E}">
        <p14:creationId xmlns:p14="http://schemas.microsoft.com/office/powerpoint/2010/main" val="119535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E71C-8D81-4560-9168-17E905AFAF51}"/>
              </a:ext>
            </a:extLst>
          </p:cNvPr>
          <p:cNvSpPr>
            <a:spLocks noGrp="1"/>
          </p:cNvSpPr>
          <p:nvPr>
            <p:ph type="title"/>
          </p:nvPr>
        </p:nvSpPr>
        <p:spPr/>
        <p:txBody>
          <a:bodyPr/>
          <a:lstStyle/>
          <a:p>
            <a:r>
              <a:rPr lang="en-US" dirty="0">
                <a:ea typeface="ＭＳ Ｐゴシック" pitchFamily="34" charset="-128"/>
              </a:rPr>
              <a:t>Application Architecture Types and Examples </a:t>
            </a:r>
            <a:r>
              <a:rPr lang="en-US" sz="2000" dirty="0">
                <a:ea typeface="ＭＳ Ｐゴシック" pitchFamily="34" charset="-128"/>
              </a:rPr>
              <a:t>(1 of 2)</a:t>
            </a:r>
            <a:endParaRPr lang="en-US" sz="2000" dirty="0"/>
          </a:p>
        </p:txBody>
      </p:sp>
      <p:graphicFrame>
        <p:nvGraphicFramePr>
          <p:cNvPr id="6" name="Diagram 5">
            <a:extLst>
              <a:ext uri="{FF2B5EF4-FFF2-40B4-BE49-F238E27FC236}">
                <a16:creationId xmlns:a16="http://schemas.microsoft.com/office/drawing/2014/main" id="{29924D0B-DDB0-4D87-8C49-3DE64EEAC1EB}"/>
              </a:ext>
            </a:extLst>
          </p:cNvPr>
          <p:cNvGraphicFramePr/>
          <p:nvPr>
            <p:extLst>
              <p:ext uri="{D42A27DB-BD31-4B8C-83A1-F6EECF244321}">
                <p14:modId xmlns:p14="http://schemas.microsoft.com/office/powerpoint/2010/main" val="2042286482"/>
              </p:ext>
            </p:extLst>
          </p:nvPr>
        </p:nvGraphicFramePr>
        <p:xfrm>
          <a:off x="1799590" y="1473200"/>
          <a:ext cx="8299450" cy="391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a:extLst>
              <a:ext uri="{FF2B5EF4-FFF2-40B4-BE49-F238E27FC236}">
                <a16:creationId xmlns:a16="http://schemas.microsoft.com/office/drawing/2014/main" id="{BA4C2250-14F0-4B63-B907-3B7BA792ED2F}"/>
              </a:ext>
            </a:extLst>
          </p:cNvPr>
          <p:cNvSpPr>
            <a:spLocks noGrp="1"/>
          </p:cNvSpPr>
          <p:nvPr>
            <p:ph sz="half" idx="1"/>
          </p:nvPr>
        </p:nvSpPr>
        <p:spPr>
          <a:xfrm>
            <a:off x="1946275" y="5134444"/>
            <a:ext cx="8006080" cy="652228"/>
          </a:xfrm>
        </p:spPr>
        <p:txBody>
          <a:bodyPr/>
          <a:lstStyle/>
          <a:p>
            <a:pPr marL="0" indent="0" algn="ctr">
              <a:buNone/>
            </a:pPr>
            <a:r>
              <a:rPr lang="en-US" dirty="0"/>
              <a:t>Application architecture classification by function</a:t>
            </a:r>
          </a:p>
        </p:txBody>
      </p:sp>
    </p:spTree>
    <p:custDataLst>
      <p:tags r:id="rId1"/>
    </p:custDataLst>
    <p:extLst>
      <p:ext uri="{BB962C8B-B14F-4D97-AF65-F5344CB8AC3E}">
        <p14:creationId xmlns:p14="http://schemas.microsoft.com/office/powerpoint/2010/main" val="118106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Application Architecture Types and Examples </a:t>
            </a:r>
            <a:r>
              <a:rPr lang="en-US" sz="2000" dirty="0">
                <a:ea typeface="ＭＳ Ｐゴシック" pitchFamily="34" charset="-128"/>
              </a:rPr>
              <a:t>(2 of 2)</a:t>
            </a:r>
          </a:p>
        </p:txBody>
      </p:sp>
      <p:graphicFrame>
        <p:nvGraphicFramePr>
          <p:cNvPr id="3" name="Content Placeholder 2">
            <a:extLst>
              <a:ext uri="{FF2B5EF4-FFF2-40B4-BE49-F238E27FC236}">
                <a16:creationId xmlns:a16="http://schemas.microsoft.com/office/drawing/2014/main" id="{F3B211E5-9E74-4030-A866-C7503B7150A8}"/>
              </a:ext>
            </a:extLst>
          </p:cNvPr>
          <p:cNvGraphicFramePr>
            <a:graphicFrameLocks noGrp="1"/>
          </p:cNvGraphicFramePr>
          <p:nvPr>
            <p:ph idx="1"/>
            <p:extLst>
              <p:ext uri="{D42A27DB-BD31-4B8C-83A1-F6EECF244321}">
                <p14:modId xmlns:p14="http://schemas.microsoft.com/office/powerpoint/2010/main" val="3016180452"/>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86790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N-Tier Application Architecture</a:t>
            </a:r>
          </a:p>
        </p:txBody>
      </p:sp>
      <p:pic>
        <p:nvPicPr>
          <p:cNvPr id="4" name="Picture 3" descr="An illustration presents that in an N-tier architecture, different software components are organized in tiers or layers, performing the specific functions. The client passes on an H T T P request to the web server through the internet. The web server passes on the request to an application server, which in turn passes on the request to a database server that access the database. The request is output as H T M L pages from the web server. A response to the request moves in the reverse direction from the database, to the database server, application server, web server, and the H T T P response finally reaches the client through the internet. The response in the form of H T M L pages also pass through the web server and internet to the client."/>
          <p:cNvPicPr>
            <a:picLocks noChangeAspect="1"/>
          </p:cNvPicPr>
          <p:nvPr/>
        </p:nvPicPr>
        <p:blipFill>
          <a:blip r:embed="rId4" cstate="print"/>
          <a:stretch>
            <a:fillRect/>
          </a:stretch>
        </p:blipFill>
        <p:spPr>
          <a:xfrm>
            <a:off x="1533441" y="2135320"/>
            <a:ext cx="8926404" cy="3537074"/>
          </a:xfrm>
          <a:prstGeom prst="rect">
            <a:avLst/>
          </a:prstGeom>
        </p:spPr>
      </p:pic>
      <p:sp>
        <p:nvSpPr>
          <p:cNvPr id="6" name="Rectangle 5"/>
          <p:cNvSpPr/>
          <p:nvPr/>
        </p:nvSpPr>
        <p:spPr>
          <a:xfrm>
            <a:off x="1482201" y="5639265"/>
            <a:ext cx="6096000" cy="369332"/>
          </a:xfrm>
          <a:prstGeom prst="rect">
            <a:avLst/>
          </a:prstGeom>
        </p:spPr>
        <p:txBody>
          <a:bodyPr>
            <a:spAutoFit/>
          </a:bodyPr>
          <a:lstStyle/>
          <a:p>
            <a:r>
              <a:rPr lang="en-US" b="1" dirty="0">
                <a:latin typeface="Arial" pitchFamily="34" charset="0"/>
                <a:cs typeface="Arial" pitchFamily="34" charset="0"/>
              </a:rPr>
              <a:t>FIGURE 6-2 </a:t>
            </a:r>
            <a:r>
              <a:rPr lang="en-US" dirty="0">
                <a:latin typeface="Arial" pitchFamily="34" charset="0"/>
                <a:cs typeface="Arial" pitchFamily="34" charset="0"/>
              </a:rPr>
              <a:t>N-tier application architecture.</a:t>
            </a:r>
          </a:p>
        </p:txBody>
      </p:sp>
    </p:spTree>
    <p:custDataLst>
      <p:tags r:id="rId1"/>
    </p:custDataLst>
    <p:extLst>
      <p:ext uri="{BB962C8B-B14F-4D97-AF65-F5344CB8AC3E}">
        <p14:creationId xmlns:p14="http://schemas.microsoft.com/office/powerpoint/2010/main" val="1614120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339E7D-D941-374E-86EC-46D807B24D5F}"/>
              </a:ext>
            </a:extLst>
          </p:cNvPr>
          <p:cNvSpPr>
            <a:spLocks noGrp="1"/>
          </p:cNvSpPr>
          <p:nvPr>
            <p:ph type="title"/>
          </p:nvPr>
        </p:nvSpPr>
        <p:spPr/>
        <p:txBody>
          <a:bodyPr/>
          <a:lstStyle/>
          <a:p>
            <a:r>
              <a:rPr lang="en-US" dirty="0">
                <a:ea typeface="ＭＳ Ｐゴシック" pitchFamily="34" charset="-128"/>
              </a:rPr>
              <a:t>Features and Benefits of Each Architecture Type </a:t>
            </a:r>
            <a:r>
              <a:rPr lang="en-US" sz="2000" dirty="0">
                <a:ea typeface="ＭＳ Ｐゴシック" pitchFamily="34" charset="-128"/>
              </a:rPr>
              <a:t>(1 of 2)</a:t>
            </a:r>
            <a:endParaRPr lang="en-US" sz="2000" dirty="0"/>
          </a:p>
        </p:txBody>
      </p:sp>
      <p:graphicFrame>
        <p:nvGraphicFramePr>
          <p:cNvPr id="12" name="Content Placeholder 3" descr="Alt text FPO"/>
          <p:cNvGraphicFramePr>
            <a:graphicFrameLocks noGrp="1"/>
          </p:cNvGraphicFramePr>
          <p:nvPr>
            <p:ph sz="half" idx="2"/>
            <p:extLst>
              <p:ext uri="{D42A27DB-BD31-4B8C-83A1-F6EECF244321}">
                <p14:modId xmlns:p14="http://schemas.microsoft.com/office/powerpoint/2010/main" val="2184462891"/>
              </p:ext>
            </p:extLst>
          </p:nvPr>
        </p:nvGraphicFramePr>
        <p:xfrm>
          <a:off x="853440" y="1532776"/>
          <a:ext cx="10393680" cy="4314536"/>
        </p:xfrm>
        <a:graphic>
          <a:graphicData uri="http://schemas.openxmlformats.org/drawingml/2006/table">
            <a:tbl>
              <a:tblPr firstRow="1" bandRow="1">
                <a:tableStyleId>{0E3FDE45-AF77-4B5C-9715-49D594BDF05E}</a:tableStyleId>
              </a:tblPr>
              <a:tblGrid>
                <a:gridCol w="2378858">
                  <a:extLst>
                    <a:ext uri="{9D8B030D-6E8A-4147-A177-3AD203B41FA5}">
                      <a16:colId xmlns:a16="http://schemas.microsoft.com/office/drawing/2014/main" val="20000"/>
                    </a:ext>
                  </a:extLst>
                </a:gridCol>
                <a:gridCol w="3976576">
                  <a:extLst>
                    <a:ext uri="{9D8B030D-6E8A-4147-A177-3AD203B41FA5}">
                      <a16:colId xmlns:a16="http://schemas.microsoft.com/office/drawing/2014/main" val="1089231776"/>
                    </a:ext>
                  </a:extLst>
                </a:gridCol>
                <a:gridCol w="4038246">
                  <a:extLst>
                    <a:ext uri="{9D8B030D-6E8A-4147-A177-3AD203B41FA5}">
                      <a16:colId xmlns:a16="http://schemas.microsoft.com/office/drawing/2014/main" val="20001"/>
                    </a:ext>
                  </a:extLst>
                </a:gridCol>
              </a:tblGrid>
              <a:tr h="474056">
                <a:tc>
                  <a:txBody>
                    <a:bodyPr/>
                    <a:lstStyle/>
                    <a:p>
                      <a:r>
                        <a:rPr lang="en-US" sz="1800" dirty="0">
                          <a:latin typeface="Arial" panose="020B0604020202020204" pitchFamily="34" charset="0"/>
                          <a:cs typeface="Arial" panose="020B0604020202020204" pitchFamily="34" charset="0"/>
                        </a:rPr>
                        <a:t>Architecture</a:t>
                      </a:r>
                      <a:endParaRPr sz="1800" dirty="0">
                        <a:latin typeface="Arial" panose="020B0604020202020204" pitchFamily="34" charset="0"/>
                        <a:cs typeface="Arial" panose="020B0604020202020204" pitchFamily="34" charset="0"/>
                      </a:endParaRPr>
                    </a:p>
                  </a:txBody>
                  <a:tcPr anchor="ctr"/>
                </a:tc>
                <a:tc>
                  <a:txBody>
                    <a:bodyPr/>
                    <a:lstStyle/>
                    <a:p>
                      <a:r>
                        <a:rPr lang="en-US" sz="1800" dirty="0">
                          <a:latin typeface="Arial" panose="020B0604020202020204" pitchFamily="34" charset="0"/>
                          <a:cs typeface="Arial" panose="020B0604020202020204" pitchFamily="34" charset="0"/>
                        </a:rPr>
                        <a:t>Benefits</a:t>
                      </a:r>
                      <a:endParaRPr sz="1800" dirty="0">
                        <a:latin typeface="Arial" panose="020B0604020202020204" pitchFamily="34" charset="0"/>
                        <a:cs typeface="Arial" panose="020B0604020202020204" pitchFamily="34" charset="0"/>
                      </a:endParaRPr>
                    </a:p>
                  </a:txBody>
                  <a:tcPr anchor="ctr"/>
                </a:tc>
                <a:tc>
                  <a:txBody>
                    <a:bodyPr/>
                    <a:lstStyle/>
                    <a:p>
                      <a:r>
                        <a:rPr lang="en-US" sz="1800" dirty="0">
                          <a:latin typeface="Arial" panose="020B0604020202020204" pitchFamily="34" charset="0"/>
                          <a:cs typeface="Arial" panose="020B0604020202020204" pitchFamily="34" charset="0"/>
                        </a:rPr>
                        <a:t>Drawbacks</a:t>
                      </a:r>
                      <a:endParaRPr sz="18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474056">
                <a:tc>
                  <a:txBody>
                    <a:bodyPr/>
                    <a:lstStyle/>
                    <a:p>
                      <a:r>
                        <a:rPr lang="en-US" sz="1800" b="0" i="0" dirty="0">
                          <a:latin typeface="Arial" panose="020B0604020202020204" pitchFamily="34" charset="0"/>
                          <a:cs typeface="Arial" panose="020B0604020202020204" pitchFamily="34" charset="0"/>
                        </a:rPr>
                        <a:t>Host-based</a:t>
                      </a:r>
                    </a:p>
                    <a:p>
                      <a:endParaRPr sz="1800" b="0" i="0" dirty="0">
                        <a:latin typeface="Arial" panose="020B0604020202020204" pitchFamily="34" charset="0"/>
                        <a:cs typeface="Arial" panose="020B0604020202020204" pitchFamily="34" charset="0"/>
                      </a:endParaRPr>
                    </a:p>
                  </a:txBody>
                  <a:tcPr/>
                </a:tc>
                <a:tc>
                  <a:txBody>
                    <a:bodyPr/>
                    <a:lstStyle/>
                    <a:p>
                      <a:pPr marL="285750" indent="-285750">
                        <a:buFont typeface="Wingdings" panose="05000000000000000000" pitchFamily="2" charset="2"/>
                        <a:buChar char="§"/>
                      </a:pPr>
                      <a:r>
                        <a:rPr lang="en-US" sz="1800" b="0" i="0" dirty="0">
                          <a:latin typeface="Arial" panose="020B0604020202020204" pitchFamily="34" charset="0"/>
                          <a:cs typeface="Arial" panose="020B0604020202020204" pitchFamily="34" charset="0"/>
                        </a:rPr>
                        <a:t>Superior security controls</a:t>
                      </a:r>
                    </a:p>
                    <a:p>
                      <a:pPr marL="285750" indent="-285750">
                        <a:buFont typeface="Wingdings" panose="05000000000000000000" pitchFamily="2" charset="2"/>
                        <a:buChar char="§"/>
                      </a:pPr>
                      <a:r>
                        <a:rPr lang="en-US" sz="1800" b="0" i="0" dirty="0">
                          <a:latin typeface="Arial" panose="020B0604020202020204" pitchFamily="34" charset="0"/>
                          <a:cs typeface="Arial" panose="020B0604020202020204" pitchFamily="34" charset="0"/>
                        </a:rPr>
                        <a:t>Easy to manage data concurrency</a:t>
                      </a:r>
                    </a:p>
                    <a:p>
                      <a:pPr marL="285750" indent="-285750">
                        <a:buFont typeface="Wingdings" panose="05000000000000000000" pitchFamily="2" charset="2"/>
                        <a:buChar char="§"/>
                      </a:pPr>
                      <a:r>
                        <a:rPr lang="en-US" sz="1800" b="0" i="0" dirty="0">
                          <a:latin typeface="Arial" panose="020B0604020202020204" pitchFamily="34" charset="0"/>
                          <a:cs typeface="Arial" panose="020B0604020202020204" pitchFamily="34" charset="0"/>
                        </a:rPr>
                        <a:t>Simple software deployment</a:t>
                      </a:r>
                    </a:p>
                  </a:txBody>
                  <a:tcPr/>
                </a:tc>
                <a:tc>
                  <a:txBody>
                    <a:bodyPr/>
                    <a:lstStyle/>
                    <a:p>
                      <a:pPr marL="285750" indent="-285750">
                        <a:buFont typeface="Wingdings" panose="05000000000000000000" pitchFamily="2" charset="2"/>
                        <a:buChar char="§"/>
                      </a:pPr>
                      <a:r>
                        <a:rPr lang="en-US" sz="1800" b="0" i="0" dirty="0">
                          <a:latin typeface="Arial" panose="020B0604020202020204" pitchFamily="34" charset="0"/>
                          <a:cs typeface="Arial" panose="020B0604020202020204" pitchFamily="34" charset="0"/>
                        </a:rPr>
                        <a:t>Not scalable</a:t>
                      </a:r>
                    </a:p>
                    <a:p>
                      <a:pPr marL="285750" indent="-285750">
                        <a:buFont typeface="Wingdings" panose="05000000000000000000" pitchFamily="2" charset="2"/>
                        <a:buChar char="§"/>
                      </a:pPr>
                      <a:r>
                        <a:rPr lang="en-US" sz="1800" b="0" i="0" dirty="0">
                          <a:latin typeface="Arial" panose="020B0604020202020204" pitchFamily="34" charset="0"/>
                          <a:cs typeface="Arial" panose="020B0604020202020204" pitchFamily="34" charset="0"/>
                        </a:rPr>
                        <a:t>Single point of failure</a:t>
                      </a:r>
                    </a:p>
                    <a:p>
                      <a:pPr marL="285750" indent="-285750">
                        <a:buFont typeface="Wingdings" panose="05000000000000000000" pitchFamily="2" charset="2"/>
                        <a:buChar char="§"/>
                      </a:pPr>
                      <a:r>
                        <a:rPr lang="en-US" sz="1800" b="0" i="0" dirty="0">
                          <a:latin typeface="Arial" panose="020B0604020202020204" pitchFamily="34" charset="0"/>
                          <a:cs typeface="Arial" panose="020B0604020202020204" pitchFamily="34" charset="0"/>
                        </a:rPr>
                        <a:t>Difficult to expand</a:t>
                      </a:r>
                    </a:p>
                  </a:txBody>
                  <a:tcPr/>
                </a:tc>
                <a:extLst>
                  <a:ext uri="{0D108BD9-81ED-4DB2-BD59-A6C34878D82A}">
                    <a16:rowId xmlns:a16="http://schemas.microsoft.com/office/drawing/2014/main" val="10001"/>
                  </a:ext>
                </a:extLst>
              </a:tr>
              <a:tr h="474056">
                <a:tc>
                  <a:txBody>
                    <a:bodyPr/>
                    <a:lstStyle/>
                    <a:p>
                      <a:r>
                        <a:rPr lang="en-US" sz="1800" dirty="0">
                          <a:latin typeface="Arial" panose="020B0604020202020204" pitchFamily="34" charset="0"/>
                          <a:cs typeface="Arial" panose="020B0604020202020204" pitchFamily="34" charset="0"/>
                        </a:rPr>
                        <a:t>Client-based</a:t>
                      </a:r>
                    </a:p>
                    <a:p>
                      <a:endParaRPr sz="1800" dirty="0">
                        <a:latin typeface="Arial" panose="020B0604020202020204" pitchFamily="34" charset="0"/>
                        <a:cs typeface="Arial" panose="020B0604020202020204" pitchFamily="34" charset="0"/>
                      </a:endParaRPr>
                    </a:p>
                  </a:txBody>
                  <a:tcPr/>
                </a:tc>
                <a:tc>
                  <a:txBody>
                    <a:bodyPr/>
                    <a:lstStyle/>
                    <a:p>
                      <a:pPr marL="285750" indent="-285750">
                        <a:buFont typeface="Wingdings" panose="05000000000000000000" pitchFamily="2" charset="2"/>
                        <a:buChar char="§"/>
                      </a:pPr>
                      <a:r>
                        <a:rPr lang="en-US" sz="1800" dirty="0">
                          <a:latin typeface="Arial" panose="020B0604020202020204" pitchFamily="34" charset="0"/>
                          <a:cs typeface="Arial" panose="020B0604020202020204" pitchFamily="34" charset="0"/>
                        </a:rPr>
                        <a:t>Leverages workstation processing</a:t>
                      </a:r>
                    </a:p>
                    <a:p>
                      <a:pPr marL="285750" indent="-285750">
                        <a:buFont typeface="Wingdings" panose="05000000000000000000" pitchFamily="2" charset="2"/>
                        <a:buChar char="§"/>
                      </a:pPr>
                      <a:r>
                        <a:rPr lang="en-US" sz="1800" dirty="0">
                          <a:latin typeface="Arial" panose="020B0604020202020204" pitchFamily="34" charset="0"/>
                          <a:cs typeface="Arial" panose="020B0604020202020204" pitchFamily="34" charset="0"/>
                        </a:rPr>
                        <a:t>Reduces local storage cost</a:t>
                      </a:r>
                    </a:p>
                    <a:p>
                      <a:pPr marL="285750" indent="-285750">
                        <a:buFont typeface="Wingdings" panose="05000000000000000000" pitchFamily="2" charset="2"/>
                        <a:buChar char="§"/>
                      </a:pPr>
                      <a:endParaRPr sz="1800" dirty="0">
                        <a:latin typeface="Arial" panose="020B0604020202020204" pitchFamily="34" charset="0"/>
                        <a:cs typeface="Arial" panose="020B0604020202020204" pitchFamily="34" charset="0"/>
                      </a:endParaRPr>
                    </a:p>
                  </a:txBody>
                  <a:tcPr/>
                </a:tc>
                <a:tc>
                  <a:txBody>
                    <a:bodyPr/>
                    <a:lstStyle/>
                    <a:p>
                      <a:pPr marL="285750" indent="-285750">
                        <a:buFont typeface="Wingdings" panose="05000000000000000000" pitchFamily="2" charset="2"/>
                        <a:buChar char="§"/>
                      </a:pPr>
                      <a:r>
                        <a:rPr lang="en-US" sz="1800" dirty="0">
                          <a:latin typeface="Arial" panose="020B0604020202020204" pitchFamily="34" charset="0"/>
                          <a:cs typeface="Arial" panose="020B0604020202020204" pitchFamily="34" charset="0"/>
                        </a:rPr>
                        <a:t>Excessive network I/O</a:t>
                      </a:r>
                    </a:p>
                    <a:p>
                      <a:pPr marL="285750" indent="-285750">
                        <a:buFont typeface="Wingdings" panose="05000000000000000000" pitchFamily="2" charset="2"/>
                        <a:buChar char="§"/>
                      </a:pPr>
                      <a:r>
                        <a:rPr lang="en-US" sz="1800" dirty="0">
                          <a:latin typeface="Arial" panose="020B0604020202020204" pitchFamily="34" charset="0"/>
                          <a:cs typeface="Arial" panose="020B0604020202020204" pitchFamily="34" charset="0"/>
                        </a:rPr>
                        <a:t>Not scalable</a:t>
                      </a:r>
                    </a:p>
                    <a:p>
                      <a:pPr marL="285750" indent="-285750">
                        <a:buFont typeface="Wingdings" panose="05000000000000000000" pitchFamily="2" charset="2"/>
                        <a:buChar char="§"/>
                      </a:pPr>
                      <a:r>
                        <a:rPr lang="en-US" sz="1800" dirty="0">
                          <a:latin typeface="Arial" panose="020B0604020202020204" pitchFamily="34" charset="0"/>
                          <a:cs typeface="Arial" panose="020B0604020202020204" pitchFamily="34" charset="0"/>
                        </a:rPr>
                        <a:t>Performance tied to network bandwidth</a:t>
                      </a:r>
                    </a:p>
                  </a:txBody>
                  <a:tcPr/>
                </a:tc>
                <a:extLst>
                  <a:ext uri="{0D108BD9-81ED-4DB2-BD59-A6C34878D82A}">
                    <a16:rowId xmlns:a16="http://schemas.microsoft.com/office/drawing/2014/main" val="10002"/>
                  </a:ext>
                </a:extLst>
              </a:tr>
              <a:tr h="474056">
                <a:tc>
                  <a:txBody>
                    <a:bodyPr/>
                    <a:lstStyle/>
                    <a:p>
                      <a:r>
                        <a:rPr lang="en-US" sz="1800" b="0" i="0" dirty="0">
                          <a:latin typeface="Arial" panose="020B0604020202020204" pitchFamily="34" charset="0"/>
                          <a:cs typeface="Arial" panose="020B0604020202020204" pitchFamily="34" charset="0"/>
                        </a:rPr>
                        <a:t>Client/server</a:t>
                      </a:r>
                    </a:p>
                    <a:p>
                      <a:endParaRPr sz="1800" b="0" i="0" dirty="0">
                        <a:latin typeface="Arial" panose="020B0604020202020204" pitchFamily="34" charset="0"/>
                        <a:cs typeface="Arial" panose="020B0604020202020204" pitchFamily="34" charset="0"/>
                      </a:endParaRPr>
                    </a:p>
                  </a:txBody>
                  <a:tcPr/>
                </a:tc>
                <a:tc>
                  <a:txBody>
                    <a:bodyPr/>
                    <a:lstStyle/>
                    <a:p>
                      <a:pPr marL="285750" indent="-285750">
                        <a:buFont typeface="Wingdings" panose="05000000000000000000" pitchFamily="2" charset="2"/>
                        <a:buChar char="§"/>
                      </a:pPr>
                      <a:r>
                        <a:rPr lang="en-US" sz="1800" b="0" i="0" dirty="0">
                          <a:latin typeface="Arial" panose="020B0604020202020204" pitchFamily="34" charset="0"/>
                          <a:cs typeface="Arial" panose="020B0604020202020204" pitchFamily="34" charset="0"/>
                        </a:rPr>
                        <a:t>Leverages workstation processing</a:t>
                      </a:r>
                    </a:p>
                    <a:p>
                      <a:pPr marL="285750" indent="-285750">
                        <a:buFont typeface="Wingdings" panose="05000000000000000000" pitchFamily="2" charset="2"/>
                        <a:buChar char="§"/>
                      </a:pPr>
                      <a:r>
                        <a:rPr lang="en-US" sz="1800" b="0" i="0" dirty="0">
                          <a:latin typeface="Arial" panose="020B0604020202020204" pitchFamily="34" charset="0"/>
                          <a:cs typeface="Arial" panose="020B0604020202020204" pitchFamily="34" charset="0"/>
                        </a:rPr>
                        <a:t>Balances network I/O</a:t>
                      </a:r>
                    </a:p>
                    <a:p>
                      <a:pPr marL="285750" indent="-285750">
                        <a:buFont typeface="Wingdings" panose="05000000000000000000" pitchFamily="2" charset="2"/>
                        <a:buChar char="§"/>
                      </a:pPr>
                      <a:r>
                        <a:rPr lang="en-US" sz="1800" b="0" i="0" dirty="0">
                          <a:latin typeface="Arial" panose="020B0604020202020204" pitchFamily="34" charset="0"/>
                          <a:cs typeface="Arial" panose="020B0604020202020204" pitchFamily="34" charset="0"/>
                        </a:rPr>
                        <a:t>Separates processing functions from data</a:t>
                      </a:r>
                    </a:p>
                    <a:p>
                      <a:pPr marL="285750" indent="-285750">
                        <a:buFont typeface="Wingdings" panose="05000000000000000000" pitchFamily="2" charset="2"/>
                        <a:buChar char="§"/>
                      </a:pPr>
                      <a:endParaRPr sz="1800" b="0" i="0" dirty="0">
                        <a:latin typeface="Arial" panose="020B0604020202020204" pitchFamily="34" charset="0"/>
                        <a:cs typeface="Arial" panose="020B0604020202020204" pitchFamily="34" charset="0"/>
                      </a:endParaRPr>
                    </a:p>
                  </a:txBody>
                  <a:tcPr/>
                </a:tc>
                <a:tc>
                  <a:txBody>
                    <a:bodyPr/>
                    <a:lstStyle/>
                    <a:p>
                      <a:pPr marL="285750" indent="-285750">
                        <a:buFont typeface="Wingdings" panose="05000000000000000000" pitchFamily="2" charset="2"/>
                        <a:buChar char="§"/>
                      </a:pPr>
                      <a:r>
                        <a:rPr lang="en-US" sz="1800" b="0" i="0" dirty="0">
                          <a:latin typeface="Arial" panose="020B0604020202020204" pitchFamily="34" charset="0"/>
                          <a:cs typeface="Arial" panose="020B0604020202020204" pitchFamily="34" charset="0"/>
                        </a:rPr>
                        <a:t>Performance related to how much data analysis is required</a:t>
                      </a:r>
                    </a:p>
                    <a:p>
                      <a:pPr marL="285750" indent="-285750">
                        <a:buFont typeface="Wingdings" panose="05000000000000000000" pitchFamily="2" charset="2"/>
                        <a:buChar char="§"/>
                      </a:pPr>
                      <a:r>
                        <a:rPr lang="en-US" sz="1800" b="0" i="0" dirty="0">
                          <a:latin typeface="Arial" panose="020B0604020202020204" pitchFamily="34" charset="0"/>
                          <a:cs typeface="Arial" panose="020B0604020202020204" pitchFamily="34" charset="0"/>
                        </a:rPr>
                        <a:t>More complex to code; must separate user interface and processing logic</a:t>
                      </a:r>
                    </a:p>
                    <a:p>
                      <a:pPr marL="285750" indent="-285750">
                        <a:buFont typeface="Wingdings" panose="05000000000000000000" pitchFamily="2" charset="2"/>
                        <a:buChar char="§"/>
                      </a:pPr>
                      <a:r>
                        <a:rPr lang="en-US" sz="1800" b="0" i="0" dirty="0">
                          <a:latin typeface="Arial" panose="020B0604020202020204" pitchFamily="34" charset="0"/>
                          <a:cs typeface="Arial" panose="020B0604020202020204" pitchFamily="34" charset="0"/>
                        </a:rPr>
                        <a:t>Complex software deployment</a:t>
                      </a:r>
                      <a:endParaRPr sz="18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3595172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339E7D-D941-374E-86EC-46D807B24D5F}"/>
              </a:ext>
            </a:extLst>
          </p:cNvPr>
          <p:cNvSpPr>
            <a:spLocks noGrp="1"/>
          </p:cNvSpPr>
          <p:nvPr>
            <p:ph type="title"/>
          </p:nvPr>
        </p:nvSpPr>
        <p:spPr/>
        <p:txBody>
          <a:bodyPr/>
          <a:lstStyle/>
          <a:p>
            <a:r>
              <a:rPr lang="en-US" dirty="0">
                <a:ea typeface="ＭＳ Ｐゴシック" pitchFamily="34" charset="-128"/>
              </a:rPr>
              <a:t>Features and Benefits of Each Architecture Type </a:t>
            </a:r>
            <a:r>
              <a:rPr lang="en-US" sz="2000" dirty="0">
                <a:ea typeface="ＭＳ Ｐゴシック" pitchFamily="34" charset="-128"/>
              </a:rPr>
              <a:t>(2 of 2)</a:t>
            </a:r>
            <a:endParaRPr lang="en-US" sz="2000" dirty="0"/>
          </a:p>
        </p:txBody>
      </p:sp>
      <p:graphicFrame>
        <p:nvGraphicFramePr>
          <p:cNvPr id="12" name="Content Placeholder 3" descr="Alt text FPO"/>
          <p:cNvGraphicFramePr>
            <a:graphicFrameLocks noGrp="1"/>
          </p:cNvGraphicFramePr>
          <p:nvPr>
            <p:ph sz="half" idx="2"/>
            <p:extLst>
              <p:ext uri="{D42A27DB-BD31-4B8C-83A1-F6EECF244321}">
                <p14:modId xmlns:p14="http://schemas.microsoft.com/office/powerpoint/2010/main" val="3146762817"/>
              </p:ext>
            </p:extLst>
          </p:nvPr>
        </p:nvGraphicFramePr>
        <p:xfrm>
          <a:off x="853440" y="1532776"/>
          <a:ext cx="10393680" cy="3674456"/>
        </p:xfrm>
        <a:graphic>
          <a:graphicData uri="http://schemas.openxmlformats.org/drawingml/2006/table">
            <a:tbl>
              <a:tblPr firstRow="1" bandRow="1">
                <a:tableStyleId>{0E3FDE45-AF77-4B5C-9715-49D594BDF05E}</a:tableStyleId>
              </a:tblPr>
              <a:tblGrid>
                <a:gridCol w="2378858">
                  <a:extLst>
                    <a:ext uri="{9D8B030D-6E8A-4147-A177-3AD203B41FA5}">
                      <a16:colId xmlns:a16="http://schemas.microsoft.com/office/drawing/2014/main" val="20000"/>
                    </a:ext>
                  </a:extLst>
                </a:gridCol>
                <a:gridCol w="3976576">
                  <a:extLst>
                    <a:ext uri="{9D8B030D-6E8A-4147-A177-3AD203B41FA5}">
                      <a16:colId xmlns:a16="http://schemas.microsoft.com/office/drawing/2014/main" val="1089231776"/>
                    </a:ext>
                  </a:extLst>
                </a:gridCol>
                <a:gridCol w="4038246">
                  <a:extLst>
                    <a:ext uri="{9D8B030D-6E8A-4147-A177-3AD203B41FA5}">
                      <a16:colId xmlns:a16="http://schemas.microsoft.com/office/drawing/2014/main" val="20001"/>
                    </a:ext>
                  </a:extLst>
                </a:gridCol>
              </a:tblGrid>
              <a:tr h="474056">
                <a:tc>
                  <a:txBody>
                    <a:bodyPr/>
                    <a:lstStyle/>
                    <a:p>
                      <a:r>
                        <a:rPr lang="en-US" sz="1800" dirty="0">
                          <a:latin typeface="Arial" panose="020B0604020202020204" pitchFamily="34" charset="0"/>
                          <a:cs typeface="Arial" panose="020B0604020202020204" pitchFamily="34" charset="0"/>
                        </a:rPr>
                        <a:t>Architecture</a:t>
                      </a:r>
                      <a:endParaRPr sz="1800" dirty="0">
                        <a:latin typeface="Arial" panose="020B0604020202020204" pitchFamily="34" charset="0"/>
                        <a:cs typeface="Arial" panose="020B0604020202020204" pitchFamily="34" charset="0"/>
                      </a:endParaRPr>
                    </a:p>
                  </a:txBody>
                  <a:tcPr anchor="ctr"/>
                </a:tc>
                <a:tc>
                  <a:txBody>
                    <a:bodyPr/>
                    <a:lstStyle/>
                    <a:p>
                      <a:r>
                        <a:rPr lang="en-US" sz="1800" dirty="0">
                          <a:latin typeface="Arial" panose="020B0604020202020204" pitchFamily="34" charset="0"/>
                          <a:cs typeface="Arial" panose="020B0604020202020204" pitchFamily="34" charset="0"/>
                        </a:rPr>
                        <a:t>Benefits</a:t>
                      </a:r>
                      <a:endParaRPr sz="1800" dirty="0">
                        <a:latin typeface="Arial" panose="020B0604020202020204" pitchFamily="34" charset="0"/>
                        <a:cs typeface="Arial" panose="020B0604020202020204" pitchFamily="34" charset="0"/>
                      </a:endParaRPr>
                    </a:p>
                  </a:txBody>
                  <a:tcPr anchor="ctr"/>
                </a:tc>
                <a:tc>
                  <a:txBody>
                    <a:bodyPr/>
                    <a:lstStyle/>
                    <a:p>
                      <a:r>
                        <a:rPr lang="en-US" sz="1800" dirty="0">
                          <a:latin typeface="Arial" panose="020B0604020202020204" pitchFamily="34" charset="0"/>
                          <a:cs typeface="Arial" panose="020B0604020202020204" pitchFamily="34" charset="0"/>
                        </a:rPr>
                        <a:t>Drawbacks</a:t>
                      </a:r>
                      <a:endParaRPr sz="18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474056">
                <a:tc>
                  <a:txBody>
                    <a:bodyPr/>
                    <a:lstStyle/>
                    <a:p>
                      <a:r>
                        <a:rPr lang="en-US" sz="1800" b="0" i="0" dirty="0">
                          <a:latin typeface="Arial" panose="020B0604020202020204" pitchFamily="34" charset="0"/>
                          <a:cs typeface="Arial" panose="020B0604020202020204" pitchFamily="34" charset="0"/>
                        </a:rPr>
                        <a:t>Cloud computing/</a:t>
                      </a:r>
                      <a:br>
                        <a:rPr lang="en-US" sz="1800" b="0" i="0" dirty="0">
                          <a:latin typeface="Arial" panose="020B0604020202020204" pitchFamily="34" charset="0"/>
                          <a:cs typeface="Arial" panose="020B0604020202020204" pitchFamily="34" charset="0"/>
                        </a:rPr>
                      </a:br>
                      <a:r>
                        <a:rPr lang="en-US" sz="1800" b="0" i="0" dirty="0">
                          <a:latin typeface="Arial" panose="020B0604020202020204" pitchFamily="34" charset="0"/>
                          <a:cs typeface="Arial" panose="020B0604020202020204" pitchFamily="34" charset="0"/>
                        </a:rPr>
                        <a:t>N-tier</a:t>
                      </a:r>
                    </a:p>
                    <a:p>
                      <a:endParaRPr sz="1800" b="0" i="0" dirty="0">
                        <a:latin typeface="Arial" panose="020B0604020202020204" pitchFamily="34" charset="0"/>
                        <a:cs typeface="Arial" panose="020B0604020202020204" pitchFamily="34" charset="0"/>
                      </a:endParaRPr>
                    </a:p>
                  </a:txBody>
                  <a:tcPr/>
                </a:tc>
                <a:tc>
                  <a:txBody>
                    <a:bodyPr/>
                    <a:lstStyle/>
                    <a:p>
                      <a:pPr marL="285750" indent="-285750">
                        <a:buFont typeface="Wingdings" panose="05000000000000000000" pitchFamily="2" charset="2"/>
                        <a:buChar char="§"/>
                      </a:pPr>
                      <a:r>
                        <a:rPr lang="en-US" sz="1800" b="0" i="0" dirty="0">
                          <a:latin typeface="Arial" panose="020B0604020202020204" pitchFamily="34" charset="0"/>
                          <a:cs typeface="Arial" panose="020B0604020202020204" pitchFamily="34" charset="0"/>
                        </a:rPr>
                        <a:t>Maximizes data and processing distribution</a:t>
                      </a:r>
                    </a:p>
                    <a:p>
                      <a:pPr marL="285750" indent="-285750">
                        <a:buFont typeface="Wingdings" panose="05000000000000000000" pitchFamily="2" charset="2"/>
                        <a:buChar char="§"/>
                      </a:pPr>
                      <a:r>
                        <a:rPr lang="en-US" sz="1800" b="0" i="0" dirty="0">
                          <a:latin typeface="Arial" panose="020B0604020202020204" pitchFamily="34" charset="0"/>
                          <a:cs typeface="Arial" panose="020B0604020202020204" pitchFamily="34" charset="0"/>
                        </a:rPr>
                        <a:t>Scalable</a:t>
                      </a:r>
                    </a:p>
                    <a:p>
                      <a:pPr marL="285750" indent="-285750">
                        <a:buFont typeface="Wingdings" panose="05000000000000000000" pitchFamily="2" charset="2"/>
                        <a:buChar char="§"/>
                      </a:pPr>
                      <a:r>
                        <a:rPr lang="en-US" sz="1800" b="0" i="0" dirty="0">
                          <a:latin typeface="Arial" panose="020B0604020202020204" pitchFamily="34" charset="0"/>
                          <a:cs typeface="Arial" panose="020B0604020202020204" pitchFamily="34" charset="0"/>
                        </a:rPr>
                        <a:t>Easy to add components on demand</a:t>
                      </a:r>
                      <a:endParaRPr sz="1800" b="0" i="0" dirty="0">
                        <a:latin typeface="Arial" panose="020B0604020202020204" pitchFamily="34" charset="0"/>
                        <a:cs typeface="Arial" panose="020B0604020202020204" pitchFamily="34" charset="0"/>
                      </a:endParaRPr>
                    </a:p>
                  </a:txBody>
                  <a:tcPr/>
                </a:tc>
                <a:tc>
                  <a:txBody>
                    <a:bodyPr/>
                    <a:lstStyle/>
                    <a:p>
                      <a:pPr marL="285750" indent="-285750">
                        <a:buFont typeface="Wingdings" panose="05000000000000000000" pitchFamily="2" charset="2"/>
                        <a:buChar char="§"/>
                      </a:pPr>
                      <a:r>
                        <a:rPr lang="en-US" sz="1800" b="0" i="0" dirty="0">
                          <a:latin typeface="Arial" panose="020B0604020202020204" pitchFamily="34" charset="0"/>
                          <a:cs typeface="Arial" panose="020B0604020202020204" pitchFamily="34" charset="0"/>
                        </a:rPr>
                        <a:t>More complex to code for distributed infrastructure</a:t>
                      </a:r>
                    </a:p>
                    <a:p>
                      <a:pPr marL="285750" indent="-285750">
                        <a:buFont typeface="Wingdings" panose="05000000000000000000" pitchFamily="2" charset="2"/>
                        <a:buChar char="§"/>
                      </a:pPr>
                      <a:r>
                        <a:rPr lang="en-US" sz="1800" b="0" i="0" dirty="0">
                          <a:latin typeface="Arial" panose="020B0604020202020204" pitchFamily="34" charset="0"/>
                          <a:cs typeface="Arial" panose="020B0604020202020204" pitchFamily="34" charset="0"/>
                        </a:rPr>
                        <a:t>Administration and security tasks are partially outsourced/split</a:t>
                      </a:r>
                    </a:p>
                    <a:p>
                      <a:pPr marL="285750" indent="-285750">
                        <a:buFont typeface="Wingdings" panose="05000000000000000000" pitchFamily="2" charset="2"/>
                        <a:buChar char="§"/>
                      </a:pPr>
                      <a:r>
                        <a:rPr lang="en-US" sz="1800" b="0" i="0" dirty="0">
                          <a:latin typeface="Arial" panose="020B0604020202020204" pitchFamily="34" charset="0"/>
                          <a:cs typeface="Arial" panose="020B0604020202020204" pitchFamily="34" charset="0"/>
                        </a:rPr>
                        <a:t>Operations and recovery planning are more complex with more components</a:t>
                      </a:r>
                      <a:endParaRPr sz="18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43907900"/>
                  </a:ext>
                </a:extLst>
              </a:tr>
              <a:tr h="474056">
                <a:tc>
                  <a:txBody>
                    <a:bodyPr/>
                    <a:lstStyle/>
                    <a:p>
                      <a:r>
                        <a:rPr lang="en-US" sz="1800" b="0" i="0" dirty="0">
                          <a:latin typeface="Arial" panose="020B0604020202020204" pitchFamily="34" charset="0"/>
                          <a:cs typeface="Arial" panose="020B0604020202020204" pitchFamily="34" charset="0"/>
                        </a:rPr>
                        <a:t>P2P</a:t>
                      </a:r>
                      <a:endParaRPr sz="1800" b="0" i="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US" sz="1800" b="0" i="0" dirty="0">
                          <a:latin typeface="Arial" panose="020B0604020202020204" pitchFamily="34" charset="0"/>
                          <a:cs typeface="Arial" panose="020B0604020202020204" pitchFamily="34" charset="0"/>
                        </a:rPr>
                        <a:t>Fault tolerant</a:t>
                      </a:r>
                    </a:p>
                    <a:p>
                      <a:pPr marL="285750" indent="-285750">
                        <a:buFont typeface="Arial" panose="020B0604020202020204" pitchFamily="34" charset="0"/>
                        <a:buChar char="•"/>
                      </a:pPr>
                      <a:r>
                        <a:rPr lang="en-US" sz="1800" b="0" i="0" dirty="0">
                          <a:latin typeface="Arial" panose="020B0604020202020204" pitchFamily="34" charset="0"/>
                          <a:cs typeface="Arial" panose="020B0604020202020204" pitchFamily="34" charset="0"/>
                        </a:rPr>
                        <a:t>Reduced need for central authority</a:t>
                      </a:r>
                    </a:p>
                    <a:p>
                      <a:pPr marL="285750" indent="-285750">
                        <a:buFont typeface="Arial" panose="020B0604020202020204" pitchFamily="34" charset="0"/>
                        <a:buChar char="•"/>
                      </a:pPr>
                      <a:r>
                        <a:rPr lang="en-US" sz="1800" b="0" i="0" dirty="0">
                          <a:latin typeface="Arial" panose="020B0604020202020204" pitchFamily="34" charset="0"/>
                          <a:cs typeface="Arial" panose="020B0604020202020204" pitchFamily="34" charset="0"/>
                        </a:rPr>
                        <a:t>Scalable</a:t>
                      </a:r>
                      <a:endParaRPr sz="1800" b="0" i="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US" sz="1800" b="0" i="0" dirty="0">
                          <a:latin typeface="Arial" panose="020B0604020202020204" pitchFamily="34" charset="0"/>
                          <a:cs typeface="Arial" panose="020B0604020202020204" pitchFamily="34" charset="0"/>
                        </a:rPr>
                        <a:t>No central authority</a:t>
                      </a:r>
                    </a:p>
                    <a:p>
                      <a:pPr marL="285750" indent="-285750">
                        <a:buFont typeface="Arial" panose="020B0604020202020204" pitchFamily="34" charset="0"/>
                        <a:buChar char="•"/>
                      </a:pPr>
                      <a:r>
                        <a:rPr lang="en-US" sz="1800" b="0" i="0" dirty="0">
                          <a:latin typeface="Arial" panose="020B0604020202020204" pitchFamily="34" charset="0"/>
                          <a:cs typeface="Arial" panose="020B0604020202020204" pitchFamily="34" charset="0"/>
                        </a:rPr>
                        <a:t>Conflict resolution must be negotiated</a:t>
                      </a:r>
                    </a:p>
                    <a:p>
                      <a:pPr marL="285750" indent="-285750">
                        <a:buFont typeface="Arial" panose="020B0604020202020204" pitchFamily="34" charset="0"/>
                        <a:buChar char="•"/>
                      </a:pPr>
                      <a:r>
                        <a:rPr lang="en-US" sz="1800" b="0" i="0" dirty="0">
                          <a:latin typeface="Arial" panose="020B0604020202020204" pitchFamily="34" charset="0"/>
                          <a:cs typeface="Arial" panose="020B0604020202020204" pitchFamily="34" charset="0"/>
                        </a:rPr>
                        <a:t>Difficult to provide confidentiality</a:t>
                      </a:r>
                      <a:endParaRPr sz="18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03116230"/>
                  </a:ext>
                </a:extLst>
              </a:tr>
            </a:tbl>
          </a:graphicData>
        </a:graphic>
      </p:graphicFrame>
    </p:spTree>
    <p:custDataLst>
      <p:tags r:id="rId1"/>
    </p:custDataLst>
    <p:extLst>
      <p:ext uri="{BB962C8B-B14F-4D97-AF65-F5344CB8AC3E}">
        <p14:creationId xmlns:p14="http://schemas.microsoft.com/office/powerpoint/2010/main" val="244953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65F14-19E2-472C-B27A-88532BCF70D3}"/>
              </a:ext>
            </a:extLst>
          </p:cNvPr>
          <p:cNvSpPr>
            <a:spLocks noGrp="1"/>
          </p:cNvSpPr>
          <p:nvPr>
            <p:ph type="title"/>
          </p:nvPr>
        </p:nvSpPr>
        <p:spPr/>
        <p:txBody>
          <a:bodyPr/>
          <a:lstStyle/>
          <a:p>
            <a:r>
              <a:rPr lang="en-US" dirty="0">
                <a:ea typeface="ＭＳ Ｐゴシック" pitchFamily="34" charset="-128"/>
              </a:rPr>
              <a:t>Aligning Architecture with Business Requirements</a:t>
            </a:r>
            <a:endParaRPr lang="en-US" dirty="0"/>
          </a:p>
        </p:txBody>
      </p:sp>
      <p:graphicFrame>
        <p:nvGraphicFramePr>
          <p:cNvPr id="4" name="Content Placeholder 3">
            <a:extLst>
              <a:ext uri="{FF2B5EF4-FFF2-40B4-BE49-F238E27FC236}">
                <a16:creationId xmlns:a16="http://schemas.microsoft.com/office/drawing/2014/main" id="{58EBBD2A-7900-44A7-A60F-5AAE525B625B}"/>
              </a:ext>
            </a:extLst>
          </p:cNvPr>
          <p:cNvGraphicFramePr>
            <a:graphicFrameLocks noGrp="1"/>
          </p:cNvGraphicFramePr>
          <p:nvPr>
            <p:ph idx="1"/>
            <p:extLst>
              <p:ext uri="{D42A27DB-BD31-4B8C-83A1-F6EECF244321}">
                <p14:modId xmlns:p14="http://schemas.microsoft.com/office/powerpoint/2010/main" val="2436984209"/>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565481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Session Layer: OSI Layer 5 </a:t>
            </a:r>
            <a:r>
              <a:rPr lang="en-US" sz="2000" dirty="0">
                <a:ea typeface="ＭＳ Ｐゴシック" pitchFamily="34" charset="-128"/>
              </a:rPr>
              <a:t>(2 of 2)</a:t>
            </a:r>
          </a:p>
        </p:txBody>
      </p:sp>
      <p:sp>
        <p:nvSpPr>
          <p:cNvPr id="4" name="TextBox 3">
            <a:extLst>
              <a:ext uri="{FF2B5EF4-FFF2-40B4-BE49-F238E27FC236}">
                <a16:creationId xmlns:a16="http://schemas.microsoft.com/office/drawing/2014/main" id="{5799011C-A6BF-41BA-A370-F98074950F8B}"/>
              </a:ext>
            </a:extLst>
          </p:cNvPr>
          <p:cNvSpPr txBox="1"/>
          <p:nvPr/>
        </p:nvSpPr>
        <p:spPr>
          <a:xfrm>
            <a:off x="1924493" y="1488559"/>
            <a:ext cx="8343014" cy="430887"/>
          </a:xfrm>
          <a:prstGeom prst="rect">
            <a:avLst/>
          </a:prstGeom>
          <a:noFill/>
        </p:spPr>
        <p:txBody>
          <a:bodyPr wrap="square" rtlCol="0">
            <a:spAutoFit/>
          </a:bodyPr>
          <a:lstStyle/>
          <a:p>
            <a:pPr algn="ctr"/>
            <a:r>
              <a:rPr lang="en-US" sz="2200" b="1" dirty="0">
                <a:latin typeface="Arial" panose="020B0604020202020204" pitchFamily="34" charset="0"/>
                <a:cs typeface="Arial" panose="020B0604020202020204" pitchFamily="34" charset="0"/>
              </a:rPr>
              <a:t>Common Protocols that Explicitly Operate at OSI Layer 5</a:t>
            </a:r>
          </a:p>
        </p:txBody>
      </p:sp>
      <p:graphicFrame>
        <p:nvGraphicFramePr>
          <p:cNvPr id="3" name="Content Placeholder 2">
            <a:extLst>
              <a:ext uri="{FF2B5EF4-FFF2-40B4-BE49-F238E27FC236}">
                <a16:creationId xmlns:a16="http://schemas.microsoft.com/office/drawing/2014/main" id="{09459218-8585-49D9-92DD-B963C014ACEC}"/>
              </a:ext>
            </a:extLst>
          </p:cNvPr>
          <p:cNvGraphicFramePr>
            <a:graphicFrameLocks noGrp="1"/>
          </p:cNvGraphicFramePr>
          <p:nvPr>
            <p:ph idx="1"/>
            <p:extLst>
              <p:ext uri="{D42A27DB-BD31-4B8C-83A1-F6EECF244321}">
                <p14:modId xmlns:p14="http://schemas.microsoft.com/office/powerpoint/2010/main" val="2141193603"/>
              </p:ext>
            </p:extLst>
          </p:nvPr>
        </p:nvGraphicFramePr>
        <p:xfrm>
          <a:off x="1531734" y="2052083"/>
          <a:ext cx="9128532" cy="41907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751006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Application Layer Ports and Sockets</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In addition to sending a request to a web server, a service requester (i.e., a client) also provides a port number with the request</a:t>
            </a:r>
          </a:p>
          <a:p>
            <a:r>
              <a:rPr lang="en-US" dirty="0"/>
              <a:t>A port is a number that tells the server what type of service the client is requesting</a:t>
            </a:r>
          </a:p>
          <a:p>
            <a:r>
              <a:rPr lang="en-US" dirty="0"/>
              <a:t>On the server, many programs run as services, which are programs that monitor a specific port for requests</a:t>
            </a:r>
          </a:p>
          <a:p>
            <a:r>
              <a:rPr lang="en-US" dirty="0"/>
              <a:t>When a server receives a request for a service at a specific port, the Application Layer passes the request to the service listening on the specified port. An instance of a service listening for traffic on a specific port is called a socket</a:t>
            </a:r>
          </a:p>
          <a:p>
            <a:r>
              <a:rPr lang="en-US" dirty="0"/>
              <a:t>You should practice the deny-all principle and enable just those ports that are needed instead of memorizing each port and deciding whether or not to block it</a:t>
            </a:r>
          </a:p>
        </p:txBody>
      </p:sp>
    </p:spTree>
    <p:custDataLst>
      <p:tags r:id="rId1"/>
    </p:custDataLst>
    <p:extLst>
      <p:ext uri="{BB962C8B-B14F-4D97-AF65-F5344CB8AC3E}">
        <p14:creationId xmlns:p14="http://schemas.microsoft.com/office/powerpoint/2010/main" val="370972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339E7D-D941-374E-86EC-46D807B24D5F}"/>
              </a:ext>
            </a:extLst>
          </p:cNvPr>
          <p:cNvSpPr>
            <a:spLocks noGrp="1"/>
          </p:cNvSpPr>
          <p:nvPr>
            <p:ph type="title"/>
          </p:nvPr>
        </p:nvSpPr>
        <p:spPr/>
        <p:txBody>
          <a:bodyPr/>
          <a:lstStyle/>
          <a:p>
            <a:r>
              <a:rPr lang="en-US" dirty="0"/>
              <a:t>Examples of Computer Ports, Services, and Protocols</a:t>
            </a:r>
          </a:p>
        </p:txBody>
      </p:sp>
      <p:graphicFrame>
        <p:nvGraphicFramePr>
          <p:cNvPr id="12" name="Content Placeholder 3" descr="Alt text FPO"/>
          <p:cNvGraphicFramePr>
            <a:graphicFrameLocks noGrp="1"/>
          </p:cNvGraphicFramePr>
          <p:nvPr>
            <p:ph sz="half" idx="2"/>
            <p:extLst>
              <p:ext uri="{D42A27DB-BD31-4B8C-83A1-F6EECF244321}">
                <p14:modId xmlns:p14="http://schemas.microsoft.com/office/powerpoint/2010/main" val="3237149952"/>
              </p:ext>
            </p:extLst>
          </p:nvPr>
        </p:nvGraphicFramePr>
        <p:xfrm>
          <a:off x="853440" y="1532776"/>
          <a:ext cx="10393680" cy="3792448"/>
        </p:xfrm>
        <a:graphic>
          <a:graphicData uri="http://schemas.openxmlformats.org/drawingml/2006/table">
            <a:tbl>
              <a:tblPr firstRow="1" bandRow="1">
                <a:tableStyleId>{C083E6E3-FA7D-4D7B-A595-EF9225AFEA82}</a:tableStyleId>
              </a:tblPr>
              <a:tblGrid>
                <a:gridCol w="2045208">
                  <a:extLst>
                    <a:ext uri="{9D8B030D-6E8A-4147-A177-3AD203B41FA5}">
                      <a16:colId xmlns:a16="http://schemas.microsoft.com/office/drawing/2014/main" val="20000"/>
                    </a:ext>
                  </a:extLst>
                </a:gridCol>
                <a:gridCol w="5641848">
                  <a:extLst>
                    <a:ext uri="{9D8B030D-6E8A-4147-A177-3AD203B41FA5}">
                      <a16:colId xmlns:a16="http://schemas.microsoft.com/office/drawing/2014/main" val="1089231776"/>
                    </a:ext>
                  </a:extLst>
                </a:gridCol>
                <a:gridCol w="2706624">
                  <a:extLst>
                    <a:ext uri="{9D8B030D-6E8A-4147-A177-3AD203B41FA5}">
                      <a16:colId xmlns:a16="http://schemas.microsoft.com/office/drawing/2014/main" val="20001"/>
                    </a:ext>
                  </a:extLst>
                </a:gridCol>
              </a:tblGrid>
              <a:tr h="474056">
                <a:tc>
                  <a:txBody>
                    <a:bodyPr/>
                    <a:lstStyle/>
                    <a:p>
                      <a:r>
                        <a:rPr lang="en-US" sz="1800" dirty="0">
                          <a:latin typeface="Arial" panose="020B0604020202020204" pitchFamily="34" charset="0"/>
                          <a:cs typeface="Arial" panose="020B0604020202020204" pitchFamily="34" charset="0"/>
                        </a:rPr>
                        <a:t>Port</a:t>
                      </a:r>
                      <a:endParaRPr sz="1800" dirty="0">
                        <a:latin typeface="Arial" panose="020B0604020202020204" pitchFamily="34" charset="0"/>
                        <a:cs typeface="Arial" panose="020B0604020202020204" pitchFamily="34" charset="0"/>
                      </a:endParaRPr>
                    </a:p>
                  </a:txBody>
                  <a:tcPr anchor="ctr"/>
                </a:tc>
                <a:tc>
                  <a:txBody>
                    <a:bodyPr/>
                    <a:lstStyle/>
                    <a:p>
                      <a:r>
                        <a:rPr lang="en-US" sz="1800" dirty="0">
                          <a:latin typeface="Arial" panose="020B0604020202020204" pitchFamily="34" charset="0"/>
                          <a:cs typeface="Arial" panose="020B0604020202020204" pitchFamily="34" charset="0"/>
                        </a:rPr>
                        <a:t>Service</a:t>
                      </a:r>
                      <a:endParaRPr sz="1800" dirty="0">
                        <a:latin typeface="Arial" panose="020B0604020202020204" pitchFamily="34" charset="0"/>
                        <a:cs typeface="Arial" panose="020B0604020202020204" pitchFamily="34" charset="0"/>
                      </a:endParaRPr>
                    </a:p>
                  </a:txBody>
                  <a:tcPr anchor="ctr"/>
                </a:tc>
                <a:tc>
                  <a:txBody>
                    <a:bodyPr/>
                    <a:lstStyle/>
                    <a:p>
                      <a:r>
                        <a:rPr lang="en-US" sz="1800" dirty="0">
                          <a:latin typeface="Arial" panose="020B0604020202020204" pitchFamily="34" charset="0"/>
                          <a:cs typeface="Arial" panose="020B0604020202020204" pitchFamily="34" charset="0"/>
                        </a:rPr>
                        <a:t>Protocol</a:t>
                      </a:r>
                      <a:endParaRPr sz="18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474056">
                <a:tc>
                  <a:txBody>
                    <a:bodyPr/>
                    <a:lstStyle/>
                    <a:p>
                      <a:r>
                        <a:rPr lang="en-US" sz="1800" b="0" i="0" dirty="0">
                          <a:latin typeface="Arial" panose="020B0604020202020204" pitchFamily="34" charset="0"/>
                          <a:cs typeface="Arial" panose="020B0604020202020204" pitchFamily="34" charset="0"/>
                        </a:rPr>
                        <a:t>20/21</a:t>
                      </a:r>
                      <a:endParaRPr sz="1800" b="0" i="0" dirty="0">
                        <a:latin typeface="Arial" panose="020B0604020202020204" pitchFamily="34" charset="0"/>
                        <a:cs typeface="Arial" panose="020B0604020202020204" pitchFamily="34" charset="0"/>
                      </a:endParaRPr>
                    </a:p>
                  </a:txBody>
                  <a:tcPr/>
                </a:tc>
                <a:tc>
                  <a:txBody>
                    <a:bodyPr/>
                    <a:lstStyle/>
                    <a:p>
                      <a:r>
                        <a:rPr lang="en-US" sz="1800" b="0" i="0" dirty="0">
                          <a:latin typeface="Arial" panose="020B0604020202020204" pitchFamily="34" charset="0"/>
                          <a:cs typeface="Arial" panose="020B0604020202020204" pitchFamily="34" charset="0"/>
                        </a:rPr>
                        <a:t>File Transfer Protocol (FTP) data/FTP command</a:t>
                      </a:r>
                      <a:endParaRPr sz="1800" b="0" i="0" dirty="0">
                        <a:latin typeface="Arial" panose="020B0604020202020204" pitchFamily="34" charset="0"/>
                        <a:cs typeface="Arial" panose="020B0604020202020204" pitchFamily="34" charset="0"/>
                      </a:endParaRPr>
                    </a:p>
                  </a:txBody>
                  <a:tcPr/>
                </a:tc>
                <a:tc>
                  <a:txBody>
                    <a:bodyPr/>
                    <a:lstStyle/>
                    <a:p>
                      <a:r>
                        <a:rPr lang="en-US" sz="1800" b="0" i="0" dirty="0">
                          <a:latin typeface="Arial" panose="020B0604020202020204" pitchFamily="34" charset="0"/>
                          <a:cs typeface="Arial" panose="020B0604020202020204" pitchFamily="34" charset="0"/>
                        </a:rPr>
                        <a:t>TCP</a:t>
                      </a:r>
                      <a:endParaRPr sz="18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474056">
                <a:tc>
                  <a:txBody>
                    <a:bodyPr/>
                    <a:lstStyle/>
                    <a:p>
                      <a:r>
                        <a:rPr lang="en-US" sz="1800" dirty="0">
                          <a:latin typeface="Arial" panose="020B0604020202020204" pitchFamily="34" charset="0"/>
                          <a:cs typeface="Arial" panose="020B0604020202020204" pitchFamily="34" charset="0"/>
                        </a:rPr>
                        <a:t>22</a:t>
                      </a:r>
                      <a:endParaRPr sz="1800" dirty="0">
                        <a:latin typeface="Arial" panose="020B0604020202020204" pitchFamily="34" charset="0"/>
                        <a:cs typeface="Arial" panose="020B0604020202020204" pitchFamily="34" charset="0"/>
                      </a:endParaRPr>
                    </a:p>
                  </a:txBody>
                  <a:tcPr/>
                </a:tc>
                <a:tc>
                  <a:txBody>
                    <a:bodyPr/>
                    <a:lstStyle/>
                    <a:p>
                      <a:r>
                        <a:rPr lang="en-US" sz="1800" dirty="0">
                          <a:latin typeface="Arial" panose="020B0604020202020204" pitchFamily="34" charset="0"/>
                          <a:cs typeface="Arial" panose="020B0604020202020204" pitchFamily="34" charset="0"/>
                        </a:rPr>
                        <a:t>SSH/Secure File Transfer Protocol (SFTP)</a:t>
                      </a:r>
                      <a:endParaRPr sz="1800" dirty="0">
                        <a:latin typeface="Arial" panose="020B0604020202020204" pitchFamily="34" charset="0"/>
                        <a:cs typeface="Arial" panose="020B0604020202020204" pitchFamily="34" charset="0"/>
                      </a:endParaRPr>
                    </a:p>
                  </a:txBody>
                  <a:tcPr/>
                </a:tc>
                <a:tc>
                  <a:txBody>
                    <a:bodyPr/>
                    <a:lstStyle/>
                    <a:p>
                      <a:r>
                        <a:rPr lang="en-US" sz="1800" dirty="0">
                          <a:latin typeface="Arial" panose="020B0604020202020204" pitchFamily="34" charset="0"/>
                          <a:cs typeface="Arial" panose="020B0604020202020204" pitchFamily="34" charset="0"/>
                        </a:rPr>
                        <a:t>TCP</a:t>
                      </a:r>
                      <a:endParaRPr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474056">
                <a:tc>
                  <a:txBody>
                    <a:bodyPr/>
                    <a:lstStyle/>
                    <a:p>
                      <a:r>
                        <a:rPr lang="en-US" sz="1800" b="0" i="0" dirty="0">
                          <a:latin typeface="Arial" panose="020B0604020202020204" pitchFamily="34" charset="0"/>
                          <a:cs typeface="Arial" panose="020B0604020202020204" pitchFamily="34" charset="0"/>
                        </a:rPr>
                        <a:t>53</a:t>
                      </a:r>
                      <a:endParaRPr sz="1800" b="0" i="0" dirty="0">
                        <a:latin typeface="Arial" panose="020B0604020202020204" pitchFamily="34" charset="0"/>
                        <a:cs typeface="Arial" panose="020B0604020202020204" pitchFamily="34" charset="0"/>
                      </a:endParaRPr>
                    </a:p>
                  </a:txBody>
                  <a:tcPr/>
                </a:tc>
                <a:tc>
                  <a:txBody>
                    <a:bodyPr/>
                    <a:lstStyle/>
                    <a:p>
                      <a:r>
                        <a:rPr lang="en-US" sz="1800" b="0" i="0" dirty="0">
                          <a:latin typeface="Arial" panose="020B0604020202020204" pitchFamily="34" charset="0"/>
                          <a:cs typeface="Arial" panose="020B0604020202020204" pitchFamily="34" charset="0"/>
                        </a:rPr>
                        <a:t>Domain Name Service (DNS)</a:t>
                      </a:r>
                      <a:endParaRPr sz="1800" b="0" i="0" dirty="0">
                        <a:latin typeface="Arial" panose="020B0604020202020204" pitchFamily="34" charset="0"/>
                        <a:cs typeface="Arial" panose="020B0604020202020204" pitchFamily="34" charset="0"/>
                      </a:endParaRPr>
                    </a:p>
                  </a:txBody>
                  <a:tcPr/>
                </a:tc>
                <a:tc>
                  <a:txBody>
                    <a:bodyPr/>
                    <a:lstStyle/>
                    <a:p>
                      <a:r>
                        <a:rPr lang="en-US" sz="1800" b="0" i="0" dirty="0">
                          <a:latin typeface="Arial" panose="020B0604020202020204" pitchFamily="34" charset="0"/>
                          <a:cs typeface="Arial" panose="020B0604020202020204" pitchFamily="34" charset="0"/>
                        </a:rPr>
                        <a:t>TCP/UDP</a:t>
                      </a:r>
                      <a:endParaRPr sz="18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474056">
                <a:tc>
                  <a:txBody>
                    <a:bodyPr/>
                    <a:lstStyle/>
                    <a:p>
                      <a:r>
                        <a:rPr lang="en-US" sz="1800" b="0" i="0" dirty="0">
                          <a:latin typeface="Arial" panose="020B0604020202020204" pitchFamily="34" charset="0"/>
                          <a:cs typeface="Arial" panose="020B0604020202020204" pitchFamily="34" charset="0"/>
                        </a:rPr>
                        <a:t>80</a:t>
                      </a:r>
                      <a:endParaRPr sz="1800" b="0" i="0" dirty="0">
                        <a:latin typeface="Arial" panose="020B0604020202020204" pitchFamily="34" charset="0"/>
                        <a:cs typeface="Arial" panose="020B0604020202020204" pitchFamily="34" charset="0"/>
                      </a:endParaRPr>
                    </a:p>
                  </a:txBody>
                  <a:tcPr/>
                </a:tc>
                <a:tc>
                  <a:txBody>
                    <a:bodyPr/>
                    <a:lstStyle/>
                    <a:p>
                      <a:r>
                        <a:rPr lang="en-US" sz="1800" b="0" i="0" dirty="0">
                          <a:latin typeface="Arial" panose="020B0604020202020204" pitchFamily="34" charset="0"/>
                          <a:cs typeface="Arial" panose="020B0604020202020204" pitchFamily="34" charset="0"/>
                        </a:rPr>
                        <a:t>Hypertext Transfer Protocol (HTTP)</a:t>
                      </a:r>
                      <a:endParaRPr sz="1800" b="0" i="0" dirty="0">
                        <a:latin typeface="Arial" panose="020B0604020202020204" pitchFamily="34" charset="0"/>
                        <a:cs typeface="Arial" panose="020B0604020202020204" pitchFamily="34" charset="0"/>
                      </a:endParaRPr>
                    </a:p>
                  </a:txBody>
                  <a:tcPr/>
                </a:tc>
                <a:tc>
                  <a:txBody>
                    <a:bodyPr/>
                    <a:lstStyle/>
                    <a:p>
                      <a:r>
                        <a:rPr lang="en-US" sz="1800" b="0" i="0" dirty="0">
                          <a:latin typeface="Arial" panose="020B0604020202020204" pitchFamily="34" charset="0"/>
                          <a:cs typeface="Arial" panose="020B0604020202020204" pitchFamily="34" charset="0"/>
                        </a:rPr>
                        <a:t>TCP</a:t>
                      </a:r>
                      <a:endParaRPr sz="18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43907900"/>
                  </a:ext>
                </a:extLst>
              </a:tr>
              <a:tr h="474056">
                <a:tc>
                  <a:txBody>
                    <a:bodyPr/>
                    <a:lstStyle/>
                    <a:p>
                      <a:r>
                        <a:rPr lang="en-US" sz="1800" b="0" i="0" dirty="0">
                          <a:latin typeface="Arial" panose="020B0604020202020204" pitchFamily="34" charset="0"/>
                          <a:cs typeface="Arial" panose="020B0604020202020204" pitchFamily="34" charset="0"/>
                        </a:rPr>
                        <a:t>161</a:t>
                      </a:r>
                      <a:endParaRPr sz="1800" b="0" i="0" dirty="0">
                        <a:latin typeface="Arial" panose="020B0604020202020204" pitchFamily="34" charset="0"/>
                        <a:cs typeface="Arial" panose="020B0604020202020204" pitchFamily="34" charset="0"/>
                      </a:endParaRPr>
                    </a:p>
                  </a:txBody>
                  <a:tcPr/>
                </a:tc>
                <a:tc>
                  <a:txBody>
                    <a:bodyPr/>
                    <a:lstStyle/>
                    <a:p>
                      <a:r>
                        <a:rPr lang="en-US" sz="1800" b="0" i="0" dirty="0">
                          <a:latin typeface="Arial" panose="020B0604020202020204" pitchFamily="34" charset="0"/>
                          <a:cs typeface="Arial" panose="020B0604020202020204" pitchFamily="34" charset="0"/>
                        </a:rPr>
                        <a:t>Simple Network Management Protocol (SNMP)</a:t>
                      </a:r>
                      <a:endParaRPr sz="1800" b="0" i="0" dirty="0">
                        <a:latin typeface="Arial" panose="020B0604020202020204" pitchFamily="34" charset="0"/>
                        <a:cs typeface="Arial" panose="020B0604020202020204" pitchFamily="34" charset="0"/>
                      </a:endParaRPr>
                    </a:p>
                  </a:txBody>
                  <a:tcPr/>
                </a:tc>
                <a:tc>
                  <a:txBody>
                    <a:bodyPr/>
                    <a:lstStyle/>
                    <a:p>
                      <a:r>
                        <a:rPr lang="en-US" sz="1800" b="0" i="0" dirty="0">
                          <a:latin typeface="Arial" panose="020B0604020202020204" pitchFamily="34" charset="0"/>
                          <a:cs typeface="Arial" panose="020B0604020202020204" pitchFamily="34" charset="0"/>
                        </a:rPr>
                        <a:t>UDP</a:t>
                      </a:r>
                      <a:endParaRPr sz="18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03116230"/>
                  </a:ext>
                </a:extLst>
              </a:tr>
              <a:tr h="474056">
                <a:tc>
                  <a:txBody>
                    <a:bodyPr/>
                    <a:lstStyle/>
                    <a:p>
                      <a:r>
                        <a:rPr lang="en-US" sz="1800" b="0" i="0" dirty="0">
                          <a:latin typeface="Arial" panose="020B0604020202020204" pitchFamily="34" charset="0"/>
                          <a:cs typeface="Arial" panose="020B0604020202020204" pitchFamily="34" charset="0"/>
                        </a:rPr>
                        <a:t>443</a:t>
                      </a:r>
                      <a:endParaRPr sz="1800" b="0" i="0" dirty="0">
                        <a:latin typeface="Arial" panose="020B0604020202020204" pitchFamily="34" charset="0"/>
                        <a:cs typeface="Arial" panose="020B0604020202020204" pitchFamily="34" charset="0"/>
                      </a:endParaRPr>
                    </a:p>
                  </a:txBody>
                  <a:tcPr/>
                </a:tc>
                <a:tc>
                  <a:txBody>
                    <a:bodyPr/>
                    <a:lstStyle/>
                    <a:p>
                      <a:r>
                        <a:rPr lang="en-US" sz="1800" b="0" i="0" dirty="0">
                          <a:latin typeface="Arial" panose="020B0604020202020204" pitchFamily="34" charset="0"/>
                          <a:cs typeface="Arial" panose="020B0604020202020204" pitchFamily="34" charset="0"/>
                        </a:rPr>
                        <a:t>Hypertext Transfer Protocol Secure (HTTPS)</a:t>
                      </a:r>
                      <a:endParaRPr sz="1800" b="0" i="0" dirty="0">
                        <a:latin typeface="Arial" panose="020B0604020202020204" pitchFamily="34" charset="0"/>
                        <a:cs typeface="Arial" panose="020B0604020202020204" pitchFamily="34" charset="0"/>
                      </a:endParaRPr>
                    </a:p>
                  </a:txBody>
                  <a:tcPr/>
                </a:tc>
                <a:tc>
                  <a:txBody>
                    <a:bodyPr/>
                    <a:lstStyle/>
                    <a:p>
                      <a:r>
                        <a:rPr lang="en-US" sz="1800" b="0" i="0" dirty="0">
                          <a:latin typeface="Arial" panose="020B0604020202020204" pitchFamily="34" charset="0"/>
                          <a:cs typeface="Arial" panose="020B0604020202020204" pitchFamily="34" charset="0"/>
                        </a:rPr>
                        <a:t>TCP</a:t>
                      </a:r>
                      <a:endParaRPr sz="18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86166182"/>
                  </a:ext>
                </a:extLst>
              </a:tr>
              <a:tr h="474056">
                <a:tc>
                  <a:txBody>
                    <a:bodyPr/>
                    <a:lstStyle/>
                    <a:p>
                      <a:r>
                        <a:rPr lang="en-US" sz="1800" b="0" i="0" dirty="0">
                          <a:latin typeface="Arial" panose="020B0604020202020204" pitchFamily="34" charset="0"/>
                          <a:cs typeface="Arial" panose="020B0604020202020204" pitchFamily="34" charset="0"/>
                        </a:rPr>
                        <a:t>445</a:t>
                      </a:r>
                      <a:endParaRPr sz="1800" b="0" i="0" dirty="0">
                        <a:latin typeface="Arial" panose="020B0604020202020204" pitchFamily="34" charset="0"/>
                        <a:cs typeface="Arial" panose="020B0604020202020204" pitchFamily="34" charset="0"/>
                      </a:endParaRPr>
                    </a:p>
                  </a:txBody>
                  <a:tcPr/>
                </a:tc>
                <a:tc>
                  <a:txBody>
                    <a:bodyPr/>
                    <a:lstStyle/>
                    <a:p>
                      <a:r>
                        <a:rPr lang="da-DK" sz="1800" b="0" i="0" dirty="0">
                          <a:latin typeface="Arial" panose="020B0604020202020204" pitchFamily="34" charset="0"/>
                          <a:cs typeface="Arial" panose="020B0604020202020204" pitchFamily="34" charset="0"/>
                        </a:rPr>
                        <a:t>Server Message Block (SMB) over IP</a:t>
                      </a:r>
                      <a:endParaRPr lang="en-US" sz="1800" b="0" i="0" dirty="0">
                        <a:latin typeface="Arial" panose="020B0604020202020204" pitchFamily="34" charset="0"/>
                        <a:cs typeface="Arial" panose="020B0604020202020204" pitchFamily="34" charset="0"/>
                      </a:endParaRPr>
                    </a:p>
                  </a:txBody>
                  <a:tcPr/>
                </a:tc>
                <a:tc>
                  <a:txBody>
                    <a:bodyPr/>
                    <a:lstStyle/>
                    <a:p>
                      <a:r>
                        <a:rPr lang="en-US" sz="1800" b="0" i="0" dirty="0">
                          <a:latin typeface="Arial" panose="020B0604020202020204" pitchFamily="34" charset="0"/>
                          <a:cs typeface="Arial" panose="020B0604020202020204" pitchFamily="34" charset="0"/>
                        </a:rPr>
                        <a:t>TCP/UDP</a:t>
                      </a:r>
                      <a:endParaRPr sz="18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43152657"/>
                  </a:ext>
                </a:extLst>
              </a:tr>
            </a:tbl>
          </a:graphicData>
        </a:graphic>
      </p:graphicFrame>
    </p:spTree>
    <p:custDataLst>
      <p:tags r:id="rId1"/>
    </p:custDataLst>
    <p:extLst>
      <p:ext uri="{BB962C8B-B14F-4D97-AF65-F5344CB8AC3E}">
        <p14:creationId xmlns:p14="http://schemas.microsoft.com/office/powerpoint/2010/main" val="24627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0" y="121033"/>
            <a:ext cx="12192000" cy="1002089"/>
          </a:xfrm>
        </p:spPr>
        <p:txBody>
          <a:bodyPr anchor="ctr">
            <a:normAutofit/>
          </a:bodyPr>
          <a:lstStyle/>
          <a:p>
            <a:r>
              <a:rPr lang="en-US" dirty="0"/>
              <a:t>From the Internet to the Web: How the World Wide Web Works</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sz="half" idx="1"/>
          </p:nvPr>
        </p:nvSpPr>
        <p:spPr>
          <a:xfrm>
            <a:off x="914400" y="1461052"/>
            <a:ext cx="7137400" cy="4729436"/>
          </a:xfrm>
        </p:spPr>
        <p:txBody>
          <a:bodyPr>
            <a:normAutofit/>
          </a:bodyPr>
          <a:lstStyle/>
          <a:p>
            <a:r>
              <a:rPr lang="en-US" sz="2000" b="1" dirty="0"/>
              <a:t>Web browser</a:t>
            </a:r>
            <a:r>
              <a:rPr lang="en-US" sz="2000" dirty="0"/>
              <a:t> is an application that downloads and interprets webpages</a:t>
            </a:r>
          </a:p>
          <a:p>
            <a:r>
              <a:rPr lang="en-US" sz="2000" dirty="0"/>
              <a:t>Webpages are formatted in the common language of the web, </a:t>
            </a:r>
            <a:r>
              <a:rPr lang="en-US" sz="2000" b="1" dirty="0"/>
              <a:t>Hypertext Markup Language (HTML)</a:t>
            </a:r>
          </a:p>
          <a:p>
            <a:r>
              <a:rPr lang="en-US" sz="2000" dirty="0"/>
              <a:t>HTML documents can contain text, media, and links to external resources on the web, called </a:t>
            </a:r>
            <a:r>
              <a:rPr lang="en-US" sz="2000" b="1" dirty="0"/>
              <a:t>hyperlinks</a:t>
            </a:r>
          </a:p>
          <a:p>
            <a:r>
              <a:rPr lang="en-US" sz="2000" dirty="0"/>
              <a:t>Hyperlinks, along with the ability to locate remote resources using a </a:t>
            </a:r>
            <a:r>
              <a:rPr lang="en-US" sz="2000" b="1" dirty="0"/>
              <a:t>Uniform Resource Locator (URL)</a:t>
            </a:r>
          </a:p>
          <a:p>
            <a:endParaRPr lang="en-US" sz="2000" dirty="0"/>
          </a:p>
        </p:txBody>
      </p:sp>
      <p:pic>
        <p:nvPicPr>
          <p:cNvPr id="4" name="Graphic 3" descr="Web design outline">
            <a:extLst>
              <a:ext uri="{FF2B5EF4-FFF2-40B4-BE49-F238E27FC236}">
                <a16:creationId xmlns:a16="http://schemas.microsoft.com/office/drawing/2014/main" id="{83023B22-B0B0-47C1-B13E-998E92E2798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21398" y="3589199"/>
            <a:ext cx="2956202" cy="2956202"/>
          </a:xfrm>
          <a:prstGeom prst="rect">
            <a:avLst/>
          </a:prstGeom>
        </p:spPr>
      </p:pic>
    </p:spTree>
    <p:custDataLst>
      <p:tags r:id="rId1"/>
    </p:custDataLst>
    <p:extLst>
      <p:ext uri="{BB962C8B-B14F-4D97-AF65-F5344CB8AC3E}">
        <p14:creationId xmlns:p14="http://schemas.microsoft.com/office/powerpoint/2010/main" val="1267133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HTTP: The Web’s Workhorse</a:t>
            </a:r>
          </a:p>
        </p:txBody>
      </p:sp>
      <p:pic>
        <p:nvPicPr>
          <p:cNvPr id="4" name="Picture 3" descr="An illustration presents the following steps: 1. a web browser request: h t t p colon slash slash w w w dot example dot com slash index dot h t m l. This is sent to a web server, with a 1 K B limit. 2. web server finds file: var slash w w w slash ellipses slash index dot h t m l. The file is read. 3. server response: h t t p slash 1 times 200 O k &lt; h t m l &gt; ellipses &lt; slash h t m l &gt;. The response is sent to the web browser, with a 100 K B limit. 4. The browser displays page."/>
          <p:cNvPicPr>
            <a:picLocks noChangeAspect="1"/>
          </p:cNvPicPr>
          <p:nvPr/>
        </p:nvPicPr>
        <p:blipFill>
          <a:blip r:embed="rId4" cstate="print"/>
          <a:stretch>
            <a:fillRect/>
          </a:stretch>
        </p:blipFill>
        <p:spPr>
          <a:xfrm>
            <a:off x="1379851" y="2129884"/>
            <a:ext cx="9620328" cy="3177886"/>
          </a:xfrm>
          <a:prstGeom prst="rect">
            <a:avLst/>
          </a:prstGeom>
        </p:spPr>
      </p:pic>
      <p:sp>
        <p:nvSpPr>
          <p:cNvPr id="6" name="Rectangle 5"/>
          <p:cNvSpPr/>
          <p:nvPr/>
        </p:nvSpPr>
        <p:spPr>
          <a:xfrm>
            <a:off x="1241713" y="5308095"/>
            <a:ext cx="6096000" cy="369332"/>
          </a:xfrm>
          <a:prstGeom prst="rect">
            <a:avLst/>
          </a:prstGeom>
        </p:spPr>
        <p:txBody>
          <a:bodyPr>
            <a:spAutoFit/>
          </a:bodyPr>
          <a:lstStyle/>
          <a:p>
            <a:r>
              <a:rPr lang="en-US" b="1" dirty="0">
                <a:latin typeface="Arial" pitchFamily="34" charset="0"/>
                <a:cs typeface="Arial" pitchFamily="34" charset="0"/>
              </a:rPr>
              <a:t>FIGURE 6-3 </a:t>
            </a:r>
            <a:r>
              <a:rPr lang="en-US" dirty="0">
                <a:latin typeface="Arial" pitchFamily="34" charset="0"/>
                <a:cs typeface="Arial" pitchFamily="34" charset="0"/>
              </a:rPr>
              <a:t>HTTP request and response.</a:t>
            </a:r>
          </a:p>
        </p:txBody>
      </p:sp>
    </p:spTree>
    <p:custDataLst>
      <p:tags r:id="rId1"/>
    </p:custDataLst>
    <p:extLst>
      <p:ext uri="{BB962C8B-B14F-4D97-AF65-F5344CB8AC3E}">
        <p14:creationId xmlns:p14="http://schemas.microsoft.com/office/powerpoint/2010/main" val="270486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E1A1-BF3A-50A0-9A71-602BBAC3C2F7}"/>
              </a:ext>
            </a:extLst>
          </p:cNvPr>
          <p:cNvSpPr>
            <a:spLocks noGrp="1"/>
          </p:cNvSpPr>
          <p:nvPr>
            <p:ph type="title"/>
          </p:nvPr>
        </p:nvSpPr>
        <p:spPr/>
        <p:txBody>
          <a:bodyPr/>
          <a:lstStyle/>
          <a:p>
            <a:r>
              <a:rPr lang="en-US" dirty="0"/>
              <a:t>HTTP Request Methods</a:t>
            </a:r>
          </a:p>
        </p:txBody>
      </p:sp>
      <p:sp>
        <p:nvSpPr>
          <p:cNvPr id="7" name="Content Placeholder 6">
            <a:extLst>
              <a:ext uri="{FF2B5EF4-FFF2-40B4-BE49-F238E27FC236}">
                <a16:creationId xmlns:a16="http://schemas.microsoft.com/office/drawing/2014/main" id="{BE19F2BA-D1AD-2DDA-E96B-8F4C1620DF1C}"/>
              </a:ext>
            </a:extLst>
          </p:cNvPr>
          <p:cNvSpPr>
            <a:spLocks noGrp="1"/>
          </p:cNvSpPr>
          <p:nvPr>
            <p:ph sz="half" idx="1"/>
          </p:nvPr>
        </p:nvSpPr>
        <p:spPr/>
        <p:txBody>
          <a:bodyPr>
            <a:normAutofit fontScale="92500" lnSpcReduction="20000"/>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GET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GET method requests a representation of the specified resource. Requests using GET should only retrieve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HEAD</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HEAD method asks for a response identical to a GET request, but without the response body.</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POST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POST method submits an entity to the specified resource, often causing a change in state or side effects on the server.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PUT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PUT method replaces all current representations of the target resource with the request payload.</a:t>
            </a:r>
          </a:p>
          <a:p>
            <a:endParaRPr lang="en-US" dirty="0"/>
          </a:p>
        </p:txBody>
      </p:sp>
      <p:sp>
        <p:nvSpPr>
          <p:cNvPr id="8" name="Content Placeholder 7">
            <a:extLst>
              <a:ext uri="{FF2B5EF4-FFF2-40B4-BE49-F238E27FC236}">
                <a16:creationId xmlns:a16="http://schemas.microsoft.com/office/drawing/2014/main" id="{F645D3A7-83EA-3DFF-125C-74046815A073}"/>
              </a:ext>
            </a:extLst>
          </p:cNvPr>
          <p:cNvSpPr>
            <a:spLocks noGrp="1"/>
          </p:cNvSpPr>
          <p:nvPr>
            <p:ph sz="half" idx="2"/>
          </p:nvPr>
        </p:nvSpPr>
        <p:spPr/>
        <p:txBody>
          <a:bodyPr>
            <a:normAutofit fontScale="92500" lnSpcReduction="20000"/>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DELETE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DELETE method deletes the specified resource.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CONNECT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CONNECT method establishes a tunnel to the server identified by the target resource.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OPTIONS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OPTIONS method describes the communication options for the target resource.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TRACE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TRACE method performs a message loop-back test along the path to the target resource.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PATCH</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PATCH method applies partial modifications to a resource.</a:t>
            </a:r>
          </a:p>
          <a:p>
            <a:endParaRPr lang="en-US" dirty="0"/>
          </a:p>
        </p:txBody>
      </p:sp>
    </p:spTree>
    <p:extLst>
      <p:ext uri="{BB962C8B-B14F-4D97-AF65-F5344CB8AC3E}">
        <p14:creationId xmlns:p14="http://schemas.microsoft.com/office/powerpoint/2010/main" val="406248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Impact on Security: Application Layer Threats</a:t>
            </a:r>
          </a:p>
        </p:txBody>
      </p:sp>
      <p:graphicFrame>
        <p:nvGraphicFramePr>
          <p:cNvPr id="3" name="Content Placeholder 2">
            <a:extLst>
              <a:ext uri="{FF2B5EF4-FFF2-40B4-BE49-F238E27FC236}">
                <a16:creationId xmlns:a16="http://schemas.microsoft.com/office/drawing/2014/main" id="{BCECECE0-319F-4458-8A16-BF80918CF62B}"/>
              </a:ext>
            </a:extLst>
          </p:cNvPr>
          <p:cNvGraphicFramePr>
            <a:graphicFrameLocks noGrp="1"/>
          </p:cNvGraphicFramePr>
          <p:nvPr>
            <p:ph idx="1"/>
            <p:extLst>
              <p:ext uri="{D42A27DB-BD31-4B8C-83A1-F6EECF244321}">
                <p14:modId xmlns:p14="http://schemas.microsoft.com/office/powerpoint/2010/main" val="3266683020"/>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52569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Impact on Security: Application Layer Controls</a:t>
            </a:r>
          </a:p>
        </p:txBody>
      </p:sp>
      <p:graphicFrame>
        <p:nvGraphicFramePr>
          <p:cNvPr id="3" name="Content Placeholder 2">
            <a:extLst>
              <a:ext uri="{FF2B5EF4-FFF2-40B4-BE49-F238E27FC236}">
                <a16:creationId xmlns:a16="http://schemas.microsoft.com/office/drawing/2014/main" id="{4EB34C03-2ADC-4D89-B886-38F5B41D88E0}"/>
              </a:ext>
            </a:extLst>
          </p:cNvPr>
          <p:cNvGraphicFramePr>
            <a:graphicFrameLocks noGrp="1"/>
          </p:cNvGraphicFramePr>
          <p:nvPr>
            <p:ph idx="1"/>
            <p:extLst>
              <p:ext uri="{D42A27DB-BD31-4B8C-83A1-F6EECF244321}">
                <p14:modId xmlns:p14="http://schemas.microsoft.com/office/powerpoint/2010/main" val="3215689361"/>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529081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59DC-1B3C-BBCC-4D0E-D049591794C9}"/>
              </a:ext>
            </a:extLst>
          </p:cNvPr>
          <p:cNvSpPr>
            <a:spLocks noGrp="1"/>
          </p:cNvSpPr>
          <p:nvPr>
            <p:ph type="title"/>
          </p:nvPr>
        </p:nvSpPr>
        <p:spPr/>
        <p:txBody>
          <a:bodyPr/>
          <a:lstStyle/>
          <a:p>
            <a:r>
              <a:rPr lang="en-US" dirty="0"/>
              <a:t>SSH</a:t>
            </a:r>
          </a:p>
        </p:txBody>
      </p:sp>
      <p:sp>
        <p:nvSpPr>
          <p:cNvPr id="3" name="Content Placeholder 2">
            <a:extLst>
              <a:ext uri="{FF2B5EF4-FFF2-40B4-BE49-F238E27FC236}">
                <a16:creationId xmlns:a16="http://schemas.microsoft.com/office/drawing/2014/main" id="{D4E529D1-DD22-2FBF-669C-AA3E2F718693}"/>
              </a:ext>
            </a:extLst>
          </p:cNvPr>
          <p:cNvSpPr>
            <a:spLocks noGrp="1"/>
          </p:cNvSpPr>
          <p:nvPr>
            <p:ph sz="half" idx="1"/>
          </p:nvPr>
        </p:nvSpPr>
        <p:spPr/>
        <p:txBody>
          <a:bodyPr>
            <a:normAutofit fontScale="77500" lnSpcReduction="20000"/>
          </a:bodyPr>
          <a:lstStyle/>
          <a:p>
            <a:r>
              <a:rPr lang="en-US" dirty="0"/>
              <a:t>The SSH protocol was designed as a secure alternative to unsecured remote shell protocols. </a:t>
            </a:r>
          </a:p>
          <a:p>
            <a:r>
              <a:rPr lang="en-US" dirty="0"/>
              <a:t>It utilizes a client-server architecture, in which clients and servers communicate via a secure channel.</a:t>
            </a:r>
          </a:p>
          <a:p>
            <a:r>
              <a:rPr lang="en-US" dirty="0"/>
              <a:t>The SSH protocol has three layers:</a:t>
            </a:r>
          </a:p>
          <a:p>
            <a:r>
              <a:rPr lang="en-US" dirty="0"/>
              <a:t>The transport layer. Ensures secure communication between the server and the client, monitors data encryption/decryption, and protects the integrity of the connection. It also performs data caching and compression.</a:t>
            </a:r>
          </a:p>
          <a:p>
            <a:r>
              <a:rPr lang="en-US" dirty="0"/>
              <a:t>The authentication layer. Conducts the client authentication procedure.</a:t>
            </a:r>
          </a:p>
          <a:p>
            <a:r>
              <a:rPr lang="en-US" dirty="0"/>
              <a:t>The connection layer. Manages communication channels after the authentication.</a:t>
            </a:r>
          </a:p>
        </p:txBody>
      </p:sp>
      <p:pic>
        <p:nvPicPr>
          <p:cNvPr id="6" name="Content Placeholder 5">
            <a:extLst>
              <a:ext uri="{FF2B5EF4-FFF2-40B4-BE49-F238E27FC236}">
                <a16:creationId xmlns:a16="http://schemas.microsoft.com/office/drawing/2014/main" id="{64777D5C-C38B-07BB-76A7-39149FF04B5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61286" y="1167265"/>
            <a:ext cx="4862512" cy="4969565"/>
          </a:xfrm>
        </p:spPr>
      </p:pic>
    </p:spTree>
    <p:extLst>
      <p:ext uri="{BB962C8B-B14F-4D97-AF65-F5344CB8AC3E}">
        <p14:creationId xmlns:p14="http://schemas.microsoft.com/office/powerpoint/2010/main" val="1708453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BA1CF-6DA3-93DB-DD33-BEF2FD79CA39}"/>
              </a:ext>
            </a:extLst>
          </p:cNvPr>
          <p:cNvSpPr>
            <a:spLocks noGrp="1"/>
          </p:cNvSpPr>
          <p:nvPr>
            <p:ph type="title"/>
          </p:nvPr>
        </p:nvSpPr>
        <p:spPr/>
        <p:txBody>
          <a:bodyPr/>
          <a:lstStyle/>
          <a:p>
            <a:r>
              <a:rPr lang="en-US" dirty="0"/>
              <a:t>SSH</a:t>
            </a:r>
          </a:p>
        </p:txBody>
      </p:sp>
      <p:sp>
        <p:nvSpPr>
          <p:cNvPr id="3" name="Content Placeholder 2">
            <a:extLst>
              <a:ext uri="{FF2B5EF4-FFF2-40B4-BE49-F238E27FC236}">
                <a16:creationId xmlns:a16="http://schemas.microsoft.com/office/drawing/2014/main" id="{2A67B50F-8B10-D18C-789C-68974CF5DAC1}"/>
              </a:ext>
            </a:extLst>
          </p:cNvPr>
          <p:cNvSpPr>
            <a:spLocks noGrp="1"/>
          </p:cNvSpPr>
          <p:nvPr>
            <p:ph sz="half" idx="1"/>
          </p:nvPr>
        </p:nvSpPr>
        <p:spPr/>
        <p:txBody>
          <a:bodyPr/>
          <a:lstStyle/>
          <a:p>
            <a:r>
              <a:rPr lang="en-US" dirty="0"/>
              <a:t>The channel created by SSH uses public-key cryptography to authenticate the client. </a:t>
            </a:r>
          </a:p>
          <a:p>
            <a:r>
              <a:rPr lang="en-US" dirty="0"/>
              <a:t>Once the connection is established, SSH provides an encrypted way to exchange information safely regardless of the underlying network infrastructure.</a:t>
            </a:r>
          </a:p>
        </p:txBody>
      </p:sp>
      <p:pic>
        <p:nvPicPr>
          <p:cNvPr id="6" name="Content Placeholder 5">
            <a:extLst>
              <a:ext uri="{FF2B5EF4-FFF2-40B4-BE49-F238E27FC236}">
                <a16:creationId xmlns:a16="http://schemas.microsoft.com/office/drawing/2014/main" id="{6D94DA5C-09CD-91B4-26B3-1649F9D598D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36182" y="1461052"/>
            <a:ext cx="5283269" cy="4729436"/>
          </a:xfrm>
        </p:spPr>
      </p:pic>
    </p:spTree>
    <p:extLst>
      <p:ext uri="{BB962C8B-B14F-4D97-AF65-F5344CB8AC3E}">
        <p14:creationId xmlns:p14="http://schemas.microsoft.com/office/powerpoint/2010/main" val="126189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5D411-D02A-74F1-D4B3-D338CB007EB3}"/>
              </a:ext>
            </a:extLst>
          </p:cNvPr>
          <p:cNvSpPr>
            <a:spLocks noGrp="1"/>
          </p:cNvSpPr>
          <p:nvPr>
            <p:ph type="title"/>
          </p:nvPr>
        </p:nvSpPr>
        <p:spPr/>
        <p:txBody>
          <a:bodyPr/>
          <a:lstStyle/>
          <a:p>
            <a:r>
              <a:rPr lang="en-US" dirty="0"/>
              <a:t>PGP</a:t>
            </a:r>
          </a:p>
        </p:txBody>
      </p:sp>
      <p:sp>
        <p:nvSpPr>
          <p:cNvPr id="3" name="Content Placeholder 2">
            <a:extLst>
              <a:ext uri="{FF2B5EF4-FFF2-40B4-BE49-F238E27FC236}">
                <a16:creationId xmlns:a16="http://schemas.microsoft.com/office/drawing/2014/main" id="{0910871C-65AA-C110-07FA-E0848E4DDCA1}"/>
              </a:ext>
            </a:extLst>
          </p:cNvPr>
          <p:cNvSpPr>
            <a:spLocks noGrp="1"/>
          </p:cNvSpPr>
          <p:nvPr>
            <p:ph sz="half" idx="1"/>
          </p:nvPr>
        </p:nvSpPr>
        <p:spPr/>
        <p:txBody>
          <a:bodyPr>
            <a:normAutofit fontScale="85000" lnSpcReduction="20000"/>
          </a:bodyPr>
          <a:lstStyle/>
          <a:p>
            <a:r>
              <a:rPr lang="en-US" dirty="0"/>
              <a:t>First, PGP generates a random session key using one of two (main) algorithms. </a:t>
            </a:r>
          </a:p>
          <a:p>
            <a:r>
              <a:rPr lang="en-US" dirty="0"/>
              <a:t>This key is a huge number that cannot be guessed and is only used once.</a:t>
            </a:r>
          </a:p>
          <a:p>
            <a:r>
              <a:rPr lang="en-US" dirty="0"/>
              <a:t>Next, this session key is encrypted. This is done using the public key of the intended recipient of the message. </a:t>
            </a:r>
          </a:p>
          <a:p>
            <a:r>
              <a:rPr lang="en-US" dirty="0"/>
              <a:t>The public key is tied to a particular person’s identity, and anyone can use it to send them a message.</a:t>
            </a:r>
          </a:p>
          <a:p>
            <a:r>
              <a:rPr lang="en-US" dirty="0"/>
              <a:t>The sender sends their encrypted PGP session key to the recipient, and they are able to decrypt it using their private key. </a:t>
            </a:r>
          </a:p>
          <a:p>
            <a:r>
              <a:rPr lang="en-US" dirty="0"/>
              <a:t>Using this session key, the recipient is now able to decrypt the actual message.</a:t>
            </a:r>
          </a:p>
        </p:txBody>
      </p:sp>
      <p:pic>
        <p:nvPicPr>
          <p:cNvPr id="6" name="Content Placeholder 5">
            <a:extLst>
              <a:ext uri="{FF2B5EF4-FFF2-40B4-BE49-F238E27FC236}">
                <a16:creationId xmlns:a16="http://schemas.microsoft.com/office/drawing/2014/main" id="{D1E7A1FE-56F1-00F9-5FBB-FE746FA901A0}"/>
              </a:ext>
            </a:extLst>
          </p:cNvPr>
          <p:cNvPicPr>
            <a:picLocks noGrp="1" noChangeAspect="1"/>
          </p:cNvPicPr>
          <p:nvPr>
            <p:ph sz="half" idx="2"/>
          </p:nvPr>
        </p:nvPicPr>
        <p:blipFill>
          <a:blip r:embed="rId2"/>
          <a:stretch>
            <a:fillRect/>
          </a:stretch>
        </p:blipFill>
        <p:spPr>
          <a:xfrm>
            <a:off x="6415088" y="1653184"/>
            <a:ext cx="4862512" cy="4345382"/>
          </a:xfrm>
        </p:spPr>
      </p:pic>
    </p:spTree>
    <p:extLst>
      <p:ext uri="{BB962C8B-B14F-4D97-AF65-F5344CB8AC3E}">
        <p14:creationId xmlns:p14="http://schemas.microsoft.com/office/powerpoint/2010/main" val="156778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Presentation Layer: OSI Layer 6 </a:t>
            </a:r>
            <a:r>
              <a:rPr lang="en-US" sz="2000" dirty="0">
                <a:ea typeface="ＭＳ Ｐゴシック" pitchFamily="34" charset="-128"/>
              </a:rPr>
              <a:t>(1 of 2)</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Provides the interface between the Application Layer and the Session Layer</a:t>
            </a:r>
          </a:p>
          <a:p>
            <a:r>
              <a:rPr lang="en-US" dirty="0"/>
              <a:t>On the sending computer, Presentation Layer is responsible for formatting and coding Application Layer data (i.e., high-level data that comes from applications) into a form that is acceptable for transmitting on the network</a:t>
            </a:r>
          </a:p>
          <a:p>
            <a:r>
              <a:rPr lang="en-US" dirty="0"/>
              <a:t>On the receiving computer, Presentation Layer translates data it receives from the Session Layer into a format that is acceptable to the Application Layer</a:t>
            </a:r>
          </a:p>
          <a:p>
            <a:endParaRPr lang="en-US" dirty="0"/>
          </a:p>
        </p:txBody>
      </p:sp>
    </p:spTree>
    <p:custDataLst>
      <p:tags r:id="rId1"/>
    </p:custDataLst>
    <p:extLst>
      <p:ext uri="{BB962C8B-B14F-4D97-AF65-F5344CB8AC3E}">
        <p14:creationId xmlns:p14="http://schemas.microsoft.com/office/powerpoint/2010/main" val="250251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03C382-45A9-3FCD-12E9-00B9C24045EA}"/>
              </a:ext>
            </a:extLst>
          </p:cNvPr>
          <p:cNvSpPr>
            <a:spLocks noGrp="1"/>
          </p:cNvSpPr>
          <p:nvPr>
            <p:ph type="title"/>
          </p:nvPr>
        </p:nvSpPr>
        <p:spPr/>
        <p:txBody>
          <a:bodyPr/>
          <a:lstStyle/>
          <a:p>
            <a:r>
              <a:rPr lang="en-US" dirty="0"/>
              <a:t>PGP</a:t>
            </a:r>
          </a:p>
        </p:txBody>
      </p:sp>
      <p:sp>
        <p:nvSpPr>
          <p:cNvPr id="6" name="Content Placeholder 5">
            <a:extLst>
              <a:ext uri="{FF2B5EF4-FFF2-40B4-BE49-F238E27FC236}">
                <a16:creationId xmlns:a16="http://schemas.microsoft.com/office/drawing/2014/main" id="{28E8AE8B-3DB6-8E32-D86E-0AAC760A66E2}"/>
              </a:ext>
            </a:extLst>
          </p:cNvPr>
          <p:cNvSpPr>
            <a:spLocks noGrp="1"/>
          </p:cNvSpPr>
          <p:nvPr>
            <p:ph idx="1"/>
          </p:nvPr>
        </p:nvSpPr>
        <p:spPr/>
        <p:txBody>
          <a:bodyPr/>
          <a:lstStyle/>
          <a:p>
            <a:r>
              <a:rPr lang="en-US" dirty="0"/>
              <a:t>Why would we encrypt the encryption key itself?</a:t>
            </a:r>
          </a:p>
          <a:p>
            <a:r>
              <a:rPr lang="en-US" dirty="0"/>
              <a:t>Public key cryptography is much, much slower than symmetric encryption (where both the sender and recipient have the same key). </a:t>
            </a:r>
          </a:p>
          <a:p>
            <a:r>
              <a:rPr lang="en-US" dirty="0"/>
              <a:t>Using symmetric encryption requires, though, that a sender share the encryption key with the recipient in plain text, and this would be insecure. </a:t>
            </a:r>
          </a:p>
          <a:p>
            <a:r>
              <a:rPr lang="en-US" dirty="0"/>
              <a:t>So, by encrypting the symmetric key using the (asymmetric) public-key system, PGP combines the efficiency of symmetric encryption with the security of public-key cryptography</a:t>
            </a:r>
          </a:p>
        </p:txBody>
      </p:sp>
    </p:spTree>
    <p:extLst>
      <p:ext uri="{BB962C8B-B14F-4D97-AF65-F5344CB8AC3E}">
        <p14:creationId xmlns:p14="http://schemas.microsoft.com/office/powerpoint/2010/main" val="36284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72F63-4E61-AAA3-6036-17C7B72EC98B}"/>
              </a:ext>
            </a:extLst>
          </p:cNvPr>
          <p:cNvSpPr>
            <a:spLocks noGrp="1"/>
          </p:cNvSpPr>
          <p:nvPr>
            <p:ph type="title"/>
          </p:nvPr>
        </p:nvSpPr>
        <p:spPr/>
        <p:txBody>
          <a:bodyPr/>
          <a:lstStyle/>
          <a:p>
            <a:r>
              <a:rPr lang="en-US" dirty="0"/>
              <a:t>PGP</a:t>
            </a:r>
          </a:p>
        </p:txBody>
      </p:sp>
      <p:pic>
        <p:nvPicPr>
          <p:cNvPr id="5" name="Content Placeholder 4">
            <a:extLst>
              <a:ext uri="{FF2B5EF4-FFF2-40B4-BE49-F238E27FC236}">
                <a16:creationId xmlns:a16="http://schemas.microsoft.com/office/drawing/2014/main" id="{8A8E9FB7-8F0D-2F9A-C5A5-8F8CDB76CFFF}"/>
              </a:ext>
            </a:extLst>
          </p:cNvPr>
          <p:cNvPicPr>
            <a:picLocks noGrp="1" noChangeAspect="1"/>
          </p:cNvPicPr>
          <p:nvPr>
            <p:ph idx="1"/>
          </p:nvPr>
        </p:nvPicPr>
        <p:blipFill>
          <a:blip r:embed="rId2"/>
          <a:stretch>
            <a:fillRect/>
          </a:stretch>
        </p:blipFill>
        <p:spPr>
          <a:xfrm>
            <a:off x="1290670" y="1639415"/>
            <a:ext cx="9610660" cy="4679404"/>
          </a:xfrm>
        </p:spPr>
      </p:pic>
    </p:spTree>
    <p:extLst>
      <p:ext uri="{BB962C8B-B14F-4D97-AF65-F5344CB8AC3E}">
        <p14:creationId xmlns:p14="http://schemas.microsoft.com/office/powerpoint/2010/main" val="276432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CC7E1-6D9B-7A70-41AD-6A96CBEC0160}"/>
              </a:ext>
            </a:extLst>
          </p:cNvPr>
          <p:cNvSpPr>
            <a:spLocks noGrp="1"/>
          </p:cNvSpPr>
          <p:nvPr>
            <p:ph type="title"/>
          </p:nvPr>
        </p:nvSpPr>
        <p:spPr/>
        <p:txBody>
          <a:bodyPr/>
          <a:lstStyle/>
          <a:p>
            <a:r>
              <a:rPr lang="en-US" dirty="0"/>
              <a:t>Encrypting Emails</a:t>
            </a:r>
          </a:p>
        </p:txBody>
      </p:sp>
      <p:sp>
        <p:nvSpPr>
          <p:cNvPr id="3" name="Content Placeholder 2">
            <a:extLst>
              <a:ext uri="{FF2B5EF4-FFF2-40B4-BE49-F238E27FC236}">
                <a16:creationId xmlns:a16="http://schemas.microsoft.com/office/drawing/2014/main" id="{7D51E1A5-A8C9-F25E-B7A7-7017D0DBC34E}"/>
              </a:ext>
            </a:extLst>
          </p:cNvPr>
          <p:cNvSpPr>
            <a:spLocks noGrp="1"/>
          </p:cNvSpPr>
          <p:nvPr>
            <p:ph idx="1"/>
          </p:nvPr>
        </p:nvSpPr>
        <p:spPr/>
        <p:txBody>
          <a:bodyPr/>
          <a:lstStyle/>
          <a:p>
            <a:r>
              <a:rPr lang="en-US" dirty="0"/>
              <a:t>Most people use PGP to send encrypted emails. </a:t>
            </a:r>
          </a:p>
          <a:p>
            <a:r>
              <a:rPr lang="en-US" dirty="0"/>
              <a:t>In the early years of PGP, it was mainly used by activists, journalists, and other people who deal with sensitive information. </a:t>
            </a:r>
          </a:p>
          <a:p>
            <a:r>
              <a:rPr lang="en-US" dirty="0"/>
              <a:t>The PGP system was originally designed, in fact, by a peace and political activist named Phil Zimmermann, who recently joined </a:t>
            </a:r>
            <a:r>
              <a:rPr lang="en-US" dirty="0" err="1"/>
              <a:t>Startpage</a:t>
            </a:r>
            <a:r>
              <a:rPr lang="en-US" dirty="0"/>
              <a:t>, one of the most popular private search engines.</a:t>
            </a:r>
          </a:p>
          <a:p>
            <a:r>
              <a:rPr lang="en-US" dirty="0"/>
              <a:t>Today, the popularity of PGP has grown significantly. </a:t>
            </a:r>
          </a:p>
          <a:p>
            <a:r>
              <a:rPr lang="en-US" dirty="0"/>
              <a:t>As more users have realized just how much information corporations and their governments are collecting on them, huge numbers of people now use the standard to keep their private information private.</a:t>
            </a:r>
          </a:p>
        </p:txBody>
      </p:sp>
    </p:spTree>
    <p:extLst>
      <p:ext uri="{BB962C8B-B14F-4D97-AF65-F5344CB8AC3E}">
        <p14:creationId xmlns:p14="http://schemas.microsoft.com/office/powerpoint/2010/main" val="2090707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0F8EA-29A4-08BE-54F9-DA62D4CF2E98}"/>
              </a:ext>
            </a:extLst>
          </p:cNvPr>
          <p:cNvSpPr>
            <a:spLocks noGrp="1"/>
          </p:cNvSpPr>
          <p:nvPr>
            <p:ph type="title"/>
          </p:nvPr>
        </p:nvSpPr>
        <p:spPr/>
        <p:txBody>
          <a:bodyPr/>
          <a:lstStyle/>
          <a:p>
            <a:r>
              <a:rPr lang="en-US" dirty="0"/>
              <a:t>Digital Signature Verification</a:t>
            </a:r>
          </a:p>
        </p:txBody>
      </p:sp>
      <p:sp>
        <p:nvSpPr>
          <p:cNvPr id="3" name="Content Placeholder 2">
            <a:extLst>
              <a:ext uri="{FF2B5EF4-FFF2-40B4-BE49-F238E27FC236}">
                <a16:creationId xmlns:a16="http://schemas.microsoft.com/office/drawing/2014/main" id="{38E21465-B49E-46C3-829F-C26F28AE73F2}"/>
              </a:ext>
            </a:extLst>
          </p:cNvPr>
          <p:cNvSpPr>
            <a:spLocks noGrp="1"/>
          </p:cNvSpPr>
          <p:nvPr>
            <p:ph idx="1"/>
          </p:nvPr>
        </p:nvSpPr>
        <p:spPr/>
        <p:txBody>
          <a:bodyPr>
            <a:normAutofit/>
          </a:bodyPr>
          <a:lstStyle/>
          <a:p>
            <a:r>
              <a:rPr lang="en-US" dirty="0"/>
              <a:t>A related use of PGP is that it can be used for email verification. </a:t>
            </a:r>
          </a:p>
          <a:p>
            <a:r>
              <a:rPr lang="en-US" dirty="0"/>
              <a:t>If a journalist is unsure about the identity of a person sending them a message, for instance, they can use a Digital Signature alongside PGP to verify this.</a:t>
            </a:r>
          </a:p>
          <a:p>
            <a:r>
              <a:rPr lang="en-US" dirty="0"/>
              <a:t>Digital signatures work by using an algorithm to combine the sender’s key with the data they are sending. </a:t>
            </a:r>
          </a:p>
          <a:p>
            <a:r>
              <a:rPr lang="en-US" dirty="0"/>
              <a:t>This generates a “hash function,” another algorithm that can convert a message to a block of data of fixed size. </a:t>
            </a:r>
          </a:p>
          <a:p>
            <a:r>
              <a:rPr lang="en-US" dirty="0"/>
              <a:t>This is then encrypted using the sender’s private key.</a:t>
            </a:r>
          </a:p>
        </p:txBody>
      </p:sp>
    </p:spTree>
    <p:extLst>
      <p:ext uri="{BB962C8B-B14F-4D97-AF65-F5344CB8AC3E}">
        <p14:creationId xmlns:p14="http://schemas.microsoft.com/office/powerpoint/2010/main" val="292863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5D398-6A33-94A2-4BEA-46FEC896B757}"/>
              </a:ext>
            </a:extLst>
          </p:cNvPr>
          <p:cNvSpPr>
            <a:spLocks noGrp="1"/>
          </p:cNvSpPr>
          <p:nvPr>
            <p:ph type="title"/>
          </p:nvPr>
        </p:nvSpPr>
        <p:spPr/>
        <p:txBody>
          <a:bodyPr/>
          <a:lstStyle/>
          <a:p>
            <a:r>
              <a:rPr lang="en-US" dirty="0"/>
              <a:t>Digital Signature Verification</a:t>
            </a:r>
          </a:p>
        </p:txBody>
      </p:sp>
      <p:sp>
        <p:nvSpPr>
          <p:cNvPr id="3" name="Content Placeholder 2">
            <a:extLst>
              <a:ext uri="{FF2B5EF4-FFF2-40B4-BE49-F238E27FC236}">
                <a16:creationId xmlns:a16="http://schemas.microsoft.com/office/drawing/2014/main" id="{F4F8DC8F-6F6A-568E-024F-B8575E24CEC1}"/>
              </a:ext>
            </a:extLst>
          </p:cNvPr>
          <p:cNvSpPr>
            <a:spLocks noGrp="1"/>
          </p:cNvSpPr>
          <p:nvPr>
            <p:ph idx="1"/>
          </p:nvPr>
        </p:nvSpPr>
        <p:spPr/>
        <p:txBody>
          <a:bodyPr/>
          <a:lstStyle/>
          <a:p>
            <a:r>
              <a:rPr lang="en-US" dirty="0"/>
              <a:t>The recipient of the message can then decrypt this data using the sender’s public key. </a:t>
            </a:r>
          </a:p>
          <a:p>
            <a:r>
              <a:rPr lang="en-US" dirty="0"/>
              <a:t>If even one character of the message has been changed in transit, the recipient will know. </a:t>
            </a:r>
          </a:p>
          <a:p>
            <a:r>
              <a:rPr lang="en-US" dirty="0"/>
              <a:t>This can indicate either the sender is not who they say they are, that they have tried to fake a Digital Signature, or that the message has been tampered with.</a:t>
            </a:r>
          </a:p>
          <a:p>
            <a:endParaRPr lang="en-US" dirty="0"/>
          </a:p>
        </p:txBody>
      </p:sp>
    </p:spTree>
    <p:extLst>
      <p:ext uri="{BB962C8B-B14F-4D97-AF65-F5344CB8AC3E}">
        <p14:creationId xmlns:p14="http://schemas.microsoft.com/office/powerpoint/2010/main" val="2448544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BFF1A-3867-4B01-BF08-B529B3937B5F}"/>
              </a:ext>
            </a:extLst>
          </p:cNvPr>
          <p:cNvSpPr>
            <a:spLocks noGrp="1"/>
          </p:cNvSpPr>
          <p:nvPr>
            <p:ph type="title"/>
          </p:nvPr>
        </p:nvSpPr>
        <p:spPr/>
        <p:txBody>
          <a:bodyPr/>
          <a:lstStyle/>
          <a:p>
            <a:r>
              <a:rPr lang="en-US" dirty="0"/>
              <a:t>S/MIME</a:t>
            </a:r>
          </a:p>
        </p:txBody>
      </p:sp>
      <p:pic>
        <p:nvPicPr>
          <p:cNvPr id="7" name="Content Placeholder 6">
            <a:extLst>
              <a:ext uri="{FF2B5EF4-FFF2-40B4-BE49-F238E27FC236}">
                <a16:creationId xmlns:a16="http://schemas.microsoft.com/office/drawing/2014/main" id="{F7B55D82-B711-D6C9-B0DF-BA100BD8E8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458" y="1779971"/>
            <a:ext cx="10449385" cy="4582992"/>
          </a:xfrm>
        </p:spPr>
      </p:pic>
    </p:spTree>
    <p:extLst>
      <p:ext uri="{BB962C8B-B14F-4D97-AF65-F5344CB8AC3E}">
        <p14:creationId xmlns:p14="http://schemas.microsoft.com/office/powerpoint/2010/main" val="399842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Summary</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The Session, Presentation, and Application layers of the OSI model</a:t>
            </a:r>
          </a:p>
          <a:p>
            <a:r>
              <a:rPr lang="en-US" dirty="0"/>
              <a:t>How application architectures affect network traffic</a:t>
            </a:r>
          </a:p>
          <a:p>
            <a:r>
              <a:rPr lang="en-US" dirty="0"/>
              <a:t>Network ports and sockets</a:t>
            </a:r>
          </a:p>
          <a:p>
            <a:r>
              <a:rPr lang="en-US" dirty="0"/>
              <a:t>How the web defines the core of today’s online interactions</a:t>
            </a:r>
          </a:p>
          <a:p>
            <a:r>
              <a:rPr lang="en-US" dirty="0"/>
              <a:t>Network communications and their impact on security</a:t>
            </a:r>
          </a:p>
        </p:txBody>
      </p:sp>
    </p:spTree>
    <p:custDataLst>
      <p:tags r:id="rId1"/>
    </p:custDataLst>
    <p:extLst>
      <p:ext uri="{BB962C8B-B14F-4D97-AF65-F5344CB8AC3E}">
        <p14:creationId xmlns:p14="http://schemas.microsoft.com/office/powerpoint/2010/main" val="195009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Presentation Layer: OSI Layer 6 </a:t>
            </a:r>
            <a:r>
              <a:rPr lang="en-US" sz="2000" dirty="0">
                <a:ea typeface="ＭＳ Ｐゴシック" pitchFamily="34" charset="-128"/>
              </a:rPr>
              <a:t>(2 of 2)</a:t>
            </a:r>
          </a:p>
        </p:txBody>
      </p:sp>
      <p:sp>
        <p:nvSpPr>
          <p:cNvPr id="5" name="TextBox 4">
            <a:extLst>
              <a:ext uri="{FF2B5EF4-FFF2-40B4-BE49-F238E27FC236}">
                <a16:creationId xmlns:a16="http://schemas.microsoft.com/office/drawing/2014/main" id="{C7DF3C2C-8B5D-49DC-80A7-0E4CF531294B}"/>
              </a:ext>
            </a:extLst>
          </p:cNvPr>
          <p:cNvSpPr txBox="1"/>
          <p:nvPr/>
        </p:nvSpPr>
        <p:spPr>
          <a:xfrm>
            <a:off x="1924493" y="1616155"/>
            <a:ext cx="8343014" cy="430887"/>
          </a:xfrm>
          <a:prstGeom prst="rect">
            <a:avLst/>
          </a:prstGeom>
          <a:noFill/>
        </p:spPr>
        <p:txBody>
          <a:bodyPr wrap="square" rtlCol="0">
            <a:spAutoFit/>
          </a:bodyPr>
          <a:lstStyle/>
          <a:p>
            <a:pPr algn="ctr"/>
            <a:r>
              <a:rPr lang="en-US" sz="2200" b="1" dirty="0">
                <a:latin typeface="Arial" panose="020B0604020202020204" pitchFamily="34" charset="0"/>
                <a:cs typeface="Arial" panose="020B0604020202020204" pitchFamily="34" charset="0"/>
              </a:rPr>
              <a:t>Common Protocols that Operate at the Presentation Layer</a:t>
            </a:r>
          </a:p>
        </p:txBody>
      </p:sp>
      <p:graphicFrame>
        <p:nvGraphicFramePr>
          <p:cNvPr id="3" name="Content Placeholder 2">
            <a:extLst>
              <a:ext uri="{FF2B5EF4-FFF2-40B4-BE49-F238E27FC236}">
                <a16:creationId xmlns:a16="http://schemas.microsoft.com/office/drawing/2014/main" id="{6B19F60F-BF3F-46B4-8C0E-61315E0656B3}"/>
              </a:ext>
            </a:extLst>
          </p:cNvPr>
          <p:cNvGraphicFramePr>
            <a:graphicFrameLocks noGrp="1"/>
          </p:cNvGraphicFramePr>
          <p:nvPr>
            <p:ph idx="1"/>
            <p:extLst>
              <p:ext uri="{D42A27DB-BD31-4B8C-83A1-F6EECF244321}">
                <p14:modId xmlns:p14="http://schemas.microsoft.com/office/powerpoint/2010/main" val="3873952203"/>
              </p:ext>
            </p:extLst>
          </p:nvPr>
        </p:nvGraphicFramePr>
        <p:xfrm>
          <a:off x="1701855" y="2541181"/>
          <a:ext cx="8788290" cy="35102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9980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F4431-F5D8-B372-2DE9-ED4AA2C88764}"/>
              </a:ext>
            </a:extLst>
          </p:cNvPr>
          <p:cNvSpPr>
            <a:spLocks noGrp="1"/>
          </p:cNvSpPr>
          <p:nvPr>
            <p:ph type="title"/>
          </p:nvPr>
        </p:nvSpPr>
        <p:spPr/>
        <p:txBody>
          <a:bodyPr/>
          <a:lstStyle/>
          <a:p>
            <a:r>
              <a:rPr lang="fr-FR" dirty="0"/>
              <a:t>Internet Message Access Protocol (IMAP)</a:t>
            </a:r>
            <a:endParaRPr lang="en-US" dirty="0"/>
          </a:p>
        </p:txBody>
      </p:sp>
      <p:sp>
        <p:nvSpPr>
          <p:cNvPr id="3" name="Content Placeholder 2">
            <a:extLst>
              <a:ext uri="{FF2B5EF4-FFF2-40B4-BE49-F238E27FC236}">
                <a16:creationId xmlns:a16="http://schemas.microsoft.com/office/drawing/2014/main" id="{8D45C046-7254-4472-31F6-F1791482FC06}"/>
              </a:ext>
            </a:extLst>
          </p:cNvPr>
          <p:cNvSpPr>
            <a:spLocks noGrp="1"/>
          </p:cNvSpPr>
          <p:nvPr>
            <p:ph idx="1"/>
          </p:nvPr>
        </p:nvSpPr>
        <p:spPr/>
        <p:txBody>
          <a:bodyPr>
            <a:normAutofit lnSpcReduction="10000"/>
          </a:bodyPr>
          <a:lstStyle/>
          <a:p>
            <a:r>
              <a:rPr lang="en-US" dirty="0"/>
              <a:t>An Internet standard protocol used by email clients to retrieve email messages from a mail server over a TCP/IP connection.</a:t>
            </a:r>
          </a:p>
          <a:p>
            <a:r>
              <a:rPr lang="en-US" dirty="0"/>
              <a:t>IMAP was designed with the goal of permitting complete management of an email box by multiple email clients, therefore clients generally leave messages on the server until the user explicitly deletes them. </a:t>
            </a:r>
          </a:p>
          <a:p>
            <a:r>
              <a:rPr lang="en-US" dirty="0"/>
              <a:t>An IMAP server typically listens on port number 143. </a:t>
            </a:r>
          </a:p>
          <a:p>
            <a:r>
              <a:rPr lang="en-US" dirty="0"/>
              <a:t>IMAP over SSL/TLS (IMAPS) is assigned the port number 993</a:t>
            </a:r>
          </a:p>
          <a:p>
            <a:r>
              <a:rPr lang="en-US" dirty="0"/>
              <a:t>Virtually all modern e-mail clients and servers support IMAP, which along with the earlier POP3 (Post Office Protocol) are the two most prevalent standard protocols for email retrieval.</a:t>
            </a:r>
          </a:p>
          <a:p>
            <a:r>
              <a:rPr lang="en-US" dirty="0"/>
              <a:t>Many webmail service providers such as Gmail and Outlook.com also provide support for both IMAP and POP3.</a:t>
            </a:r>
          </a:p>
        </p:txBody>
      </p:sp>
    </p:spTree>
    <p:extLst>
      <p:ext uri="{BB962C8B-B14F-4D97-AF65-F5344CB8AC3E}">
        <p14:creationId xmlns:p14="http://schemas.microsoft.com/office/powerpoint/2010/main" val="33005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1A61E-2974-2CFE-F467-CBB32AB95AA0}"/>
              </a:ext>
            </a:extLst>
          </p:cNvPr>
          <p:cNvSpPr>
            <a:spLocks noGrp="1"/>
          </p:cNvSpPr>
          <p:nvPr>
            <p:ph type="title"/>
          </p:nvPr>
        </p:nvSpPr>
        <p:spPr/>
        <p:txBody>
          <a:bodyPr/>
          <a:lstStyle/>
          <a:p>
            <a:r>
              <a:rPr lang="en-US" dirty="0"/>
              <a:t>Secure Sockets Layer (SSL)</a:t>
            </a:r>
          </a:p>
        </p:txBody>
      </p:sp>
      <p:sp>
        <p:nvSpPr>
          <p:cNvPr id="3" name="Content Placeholder 2">
            <a:extLst>
              <a:ext uri="{FF2B5EF4-FFF2-40B4-BE49-F238E27FC236}">
                <a16:creationId xmlns:a16="http://schemas.microsoft.com/office/drawing/2014/main" id="{840B6EE8-457D-2D78-DCAA-92040CB93964}"/>
              </a:ext>
            </a:extLst>
          </p:cNvPr>
          <p:cNvSpPr>
            <a:spLocks noGrp="1"/>
          </p:cNvSpPr>
          <p:nvPr>
            <p:ph idx="1"/>
          </p:nvPr>
        </p:nvSpPr>
        <p:spPr/>
        <p:txBody>
          <a:bodyPr/>
          <a:lstStyle/>
          <a:p>
            <a:r>
              <a:rPr lang="en-US" dirty="0"/>
              <a:t>SSL fundamentally works with the following concepts:</a:t>
            </a:r>
          </a:p>
          <a:p>
            <a:r>
              <a:rPr lang="en-US" dirty="0"/>
              <a:t>Asymmetric Cryptography</a:t>
            </a:r>
          </a:p>
          <a:p>
            <a:r>
              <a:rPr lang="en-US" dirty="0"/>
              <a:t>Symmetric Cryptography</a:t>
            </a:r>
          </a:p>
          <a:p>
            <a:endParaRPr lang="en-US" dirty="0"/>
          </a:p>
        </p:txBody>
      </p:sp>
    </p:spTree>
    <p:extLst>
      <p:ext uri="{BB962C8B-B14F-4D97-AF65-F5344CB8AC3E}">
        <p14:creationId xmlns:p14="http://schemas.microsoft.com/office/powerpoint/2010/main" val="1773866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E70CA-1936-3C8C-07B3-5E483A681608}"/>
              </a:ext>
            </a:extLst>
          </p:cNvPr>
          <p:cNvSpPr>
            <a:spLocks noGrp="1"/>
          </p:cNvSpPr>
          <p:nvPr>
            <p:ph type="title"/>
          </p:nvPr>
        </p:nvSpPr>
        <p:spPr/>
        <p:txBody>
          <a:bodyPr/>
          <a:lstStyle/>
          <a:p>
            <a:r>
              <a:rPr lang="en-US" dirty="0"/>
              <a:t>Asymmetric Cryptography</a:t>
            </a:r>
          </a:p>
        </p:txBody>
      </p:sp>
      <p:sp>
        <p:nvSpPr>
          <p:cNvPr id="3" name="Content Placeholder 2">
            <a:extLst>
              <a:ext uri="{FF2B5EF4-FFF2-40B4-BE49-F238E27FC236}">
                <a16:creationId xmlns:a16="http://schemas.microsoft.com/office/drawing/2014/main" id="{CF3D9DC8-1E46-E33A-09C7-7FA7CB07E19C}"/>
              </a:ext>
            </a:extLst>
          </p:cNvPr>
          <p:cNvSpPr>
            <a:spLocks noGrp="1"/>
          </p:cNvSpPr>
          <p:nvPr>
            <p:ph idx="1"/>
          </p:nvPr>
        </p:nvSpPr>
        <p:spPr/>
        <p:txBody>
          <a:bodyPr/>
          <a:lstStyle/>
          <a:p>
            <a:r>
              <a:rPr lang="en-US" dirty="0"/>
              <a:t>Asymmetric cryptography (also known as Asymmetric Encryption or Public Key Cryptography) uses a mathematically-related key pair to encrypt and decrypt data. </a:t>
            </a:r>
          </a:p>
          <a:p>
            <a:r>
              <a:rPr lang="en-US" dirty="0"/>
              <a:t>In a key pair, one key is shared with anyone who is interested in a communication. </a:t>
            </a:r>
          </a:p>
          <a:p>
            <a:r>
              <a:rPr lang="en-US" dirty="0"/>
              <a:t>This is called Public Key. </a:t>
            </a:r>
          </a:p>
          <a:p>
            <a:r>
              <a:rPr lang="en-US" dirty="0"/>
              <a:t>The other key in the key pair is kept secret and is called Private Key.</a:t>
            </a:r>
          </a:p>
          <a:p>
            <a:r>
              <a:rPr lang="en-US" dirty="0"/>
              <a:t>Public and private keys are mathematical related and were created using cryptographic algorithms which are based on mathematical problems termed one-way functions. </a:t>
            </a:r>
          </a:p>
          <a:p>
            <a:r>
              <a:rPr lang="en-US" dirty="0"/>
              <a:t>These keys are used to encrypts or decrypts the data.</a:t>
            </a:r>
          </a:p>
        </p:txBody>
      </p:sp>
    </p:spTree>
    <p:extLst>
      <p:ext uri="{BB962C8B-B14F-4D97-AF65-F5344CB8AC3E}">
        <p14:creationId xmlns:p14="http://schemas.microsoft.com/office/powerpoint/2010/main" val="1600839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2"/>
  <p:tag name="ARTICULATE_DESIGN_ID_EDUCATIONAL SUBJECTS 16X9" val="0b0c6aUA"/>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4652</Words>
  <Application>Microsoft Office PowerPoint</Application>
  <PresentationFormat>Widescreen</PresentationFormat>
  <Paragraphs>395</Paragraphs>
  <Slides>56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-apple-system</vt:lpstr>
      <vt:lpstr>Arial</vt:lpstr>
      <vt:lpstr>Calibri</vt:lpstr>
      <vt:lpstr>Lato</vt:lpstr>
      <vt:lpstr>Rubik</vt:lpstr>
      <vt:lpstr>Verdana</vt:lpstr>
      <vt:lpstr>Wingdings</vt:lpstr>
      <vt:lpstr>Educational subjects 16x9</vt:lpstr>
      <vt:lpstr>The Session, Presentation, and Application Layers</vt:lpstr>
      <vt:lpstr>Learning Objective(s) and Key Concepts</vt:lpstr>
      <vt:lpstr>Session Layer: OSI Layer 5 (1 of 2)</vt:lpstr>
      <vt:lpstr>Session Layer: OSI Layer 5 (2 of 2)</vt:lpstr>
      <vt:lpstr>Presentation Layer: OSI Layer 6 (1 of 2)</vt:lpstr>
      <vt:lpstr>Presentation Layer: OSI Layer 6 (2 of 2)</vt:lpstr>
      <vt:lpstr>Internet Message Access Protocol (IMAP)</vt:lpstr>
      <vt:lpstr>Secure Sockets Layer (SSL)</vt:lpstr>
      <vt:lpstr>Asymmetric Cryptography</vt:lpstr>
      <vt:lpstr>Asymmetric Cryptography</vt:lpstr>
      <vt:lpstr>Asymmetric Cryptography</vt:lpstr>
      <vt:lpstr>Symmetric Cryptography</vt:lpstr>
      <vt:lpstr>Data Transfer over SSL</vt:lpstr>
      <vt:lpstr>Data Transfer over SSL</vt:lpstr>
      <vt:lpstr>PowerPoint Presentation</vt:lpstr>
      <vt:lpstr>PowerPoint Presentation</vt:lpstr>
      <vt:lpstr>PowerPoint Presentation</vt:lpstr>
      <vt:lpstr>PowerPoint Presentation</vt:lpstr>
      <vt:lpstr>Actual Data Transfer</vt:lpstr>
      <vt:lpstr>Transport Layer Security (TLS)</vt:lpstr>
      <vt:lpstr>Application Layer: OSI Layer 7 (1 of 2)</vt:lpstr>
      <vt:lpstr>Application Layer: OSI Layer 7 (2 of 2)</vt:lpstr>
      <vt:lpstr>DHCP</vt:lpstr>
      <vt:lpstr>FTP</vt:lpstr>
      <vt:lpstr>FTP</vt:lpstr>
      <vt:lpstr>NFS</vt:lpstr>
      <vt:lpstr>NFS</vt:lpstr>
      <vt:lpstr>RTP</vt:lpstr>
      <vt:lpstr>SIP</vt:lpstr>
      <vt:lpstr>SMTP</vt:lpstr>
      <vt:lpstr>SMTP</vt:lpstr>
      <vt:lpstr>SMTP</vt:lpstr>
      <vt:lpstr>SNMP</vt:lpstr>
      <vt:lpstr>Application Architecture Types and Examples (1 of 2)</vt:lpstr>
      <vt:lpstr>Application Architecture Types and Examples (2 of 2)</vt:lpstr>
      <vt:lpstr>N-Tier Application Architecture</vt:lpstr>
      <vt:lpstr>Features and Benefits of Each Architecture Type (1 of 2)</vt:lpstr>
      <vt:lpstr>Features and Benefits of Each Architecture Type (2 of 2)</vt:lpstr>
      <vt:lpstr>Aligning Architecture with Business Requirements</vt:lpstr>
      <vt:lpstr>Application Layer Ports and Sockets</vt:lpstr>
      <vt:lpstr>Examples of Computer Ports, Services, and Protocols</vt:lpstr>
      <vt:lpstr>From the Internet to the Web: How the World Wide Web Works</vt:lpstr>
      <vt:lpstr>HTTP: The Web’s Workhorse</vt:lpstr>
      <vt:lpstr>HTTP Request Methods</vt:lpstr>
      <vt:lpstr>Impact on Security: Application Layer Threats</vt:lpstr>
      <vt:lpstr>Impact on Security: Application Layer Controls</vt:lpstr>
      <vt:lpstr>SSH</vt:lpstr>
      <vt:lpstr>SSH</vt:lpstr>
      <vt:lpstr>PGP</vt:lpstr>
      <vt:lpstr>PGP</vt:lpstr>
      <vt:lpstr>PGP</vt:lpstr>
      <vt:lpstr>Encrypting Emails</vt:lpstr>
      <vt:lpstr>Digital Signature Verification</vt:lpstr>
      <vt:lpstr>Digital Signature Verification</vt:lpstr>
      <vt:lpstr>S/MIME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Session, Presentation, and Application Layers</dc:title>
  <dc:creator>Kimberly Lindros</dc:creator>
  <cp:lastModifiedBy>Stinchcombe, Frederick George</cp:lastModifiedBy>
  <cp:revision>11</cp:revision>
  <dcterms:created xsi:type="dcterms:W3CDTF">2021-01-07T13:15:07Z</dcterms:created>
  <dcterms:modified xsi:type="dcterms:W3CDTF">2022-10-08T19:23:58Z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8155E4ED-22EB-452E-A762-8DD8E8A3C0B1</vt:lpwstr>
  </property>
  <property fmtid="{D5CDD505-2E9C-101B-9397-08002B2CF9AE}" pid="3" name="ArticulatePath">
    <vt:lpwstr>netcomm3e_ppt_ch06-WORKING</vt:lpwstr>
  </property>
</Properties>
</file>