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9.xml" ContentType="application/vnd.openxmlformats-officedocument.presentationml.tags+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0.xml" ContentType="application/vnd.openxmlformats-officedocument.presentationml.tags+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1.xml" ContentType="application/vnd.openxmlformats-officedocument.presentationml.tags+xml"/>
  <Override PartName="/ppt/notesSlides/notesSlide6.xml" ContentType="application/vnd.openxmlformats-officedocument.presentationml.notesSlide+xml"/>
  <Override PartName="/ppt/tags/tag12.xml" ContentType="application/vnd.openxmlformats-officedocument.presentationml.tags+xml"/>
  <Override PartName="/ppt/notesSlides/notesSlide7.xml" ContentType="application/vnd.openxmlformats-officedocument.presentationml.notesSlide+xml"/>
  <Override PartName="/ppt/tags/tag13.xml" ContentType="application/vnd.openxmlformats-officedocument.presentationml.tags+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14.xml" ContentType="application/vnd.openxmlformats-officedocument.presentationml.tags+xml"/>
  <Override PartName="/ppt/notesSlides/notesSlide9.xml" ContentType="application/vnd.openxmlformats-officedocument.presentationml.notesSlide+xml"/>
  <Override PartName="/ppt/tags/tag15.xml" ContentType="application/vnd.openxmlformats-officedocument.presentationml.tags+xml"/>
  <Override PartName="/ppt/notesSlides/notesSlide10.xml" ContentType="application/vnd.openxmlformats-officedocument.presentationml.notesSlide+xml"/>
  <Override PartName="/ppt/tags/tag16.xml" ContentType="application/vnd.openxmlformats-officedocument.presentationml.tags+xml"/>
  <Override PartName="/ppt/notesSlides/notesSlide11.xml" ContentType="application/vnd.openxmlformats-officedocument.presentationml.notesSlide+xml"/>
  <Override PartName="/ppt/tags/tag17.xml" ContentType="application/vnd.openxmlformats-officedocument.presentationml.tags+xml"/>
  <Override PartName="/ppt/notesSlides/notesSlide12.xml" ContentType="application/vnd.openxmlformats-officedocument.presentationml.notesSlide+xml"/>
  <Override PartName="/ppt/tags/tag18.xml" ContentType="application/vnd.openxmlformats-officedocument.presentationml.tags+xml"/>
  <Override PartName="/ppt/notesSlides/notesSlide13.xml" ContentType="application/vnd.openxmlformats-officedocument.presentationml.notesSlide+xml"/>
  <Override PartName="/ppt/tags/tag19.xml" ContentType="application/vnd.openxmlformats-officedocument.presentationml.tags+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20.xml" ContentType="application/vnd.openxmlformats-officedocument.presentationml.tags+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21.xml" ContentType="application/vnd.openxmlformats-officedocument.presentationml.tags+xml"/>
  <Override PartName="/ppt/notesSlides/notesSlide16.xml" ContentType="application/vnd.openxmlformats-officedocument.presentationml.notesSlide+xml"/>
  <Override PartName="/ppt/tags/tag22.xml" ContentType="application/vnd.openxmlformats-officedocument.presentationml.tags+xml"/>
  <Override PartName="/ppt/notesSlides/notesSlide17.xml" ContentType="application/vnd.openxmlformats-officedocument.presentationml.notesSlide+xml"/>
  <Override PartName="/ppt/tags/tag23.xml" ContentType="application/vnd.openxmlformats-officedocument.presentationml.tags+xml"/>
  <Override PartName="/ppt/notesSlides/notesSlide18.xml" ContentType="application/vnd.openxmlformats-officedocument.presentationml.notesSlide+xml"/>
  <Override PartName="/ppt/tags/tag24.xml" ContentType="application/vnd.openxmlformats-officedocument.presentationml.tags+xml"/>
  <Override PartName="/ppt/notesSlides/notesSlide19.xml" ContentType="application/vnd.openxmlformats-officedocument.presentationml.notesSlide+xml"/>
  <Override PartName="/ppt/tags/tag25.xml" ContentType="application/vnd.openxmlformats-officedocument.presentationml.tags+xml"/>
  <Override PartName="/ppt/notesSlides/notesSlide20.xml" ContentType="application/vnd.openxmlformats-officedocument.presentationml.notesSlide+xml"/>
  <Override PartName="/ppt/tags/tag26.xml" ContentType="application/vnd.openxmlformats-officedocument.presentationml.tags+xml"/>
  <Override PartName="/ppt/notesSlides/notesSlide21.xml" ContentType="application/vnd.openxmlformats-officedocument.presentationml.notesSlide+xml"/>
  <Override PartName="/ppt/tags/tag27.xml" ContentType="application/vnd.openxmlformats-officedocument.presentationml.tags+xml"/>
  <Override PartName="/ppt/notesSlides/notesSlide22.xml" ContentType="application/vnd.openxmlformats-officedocument.presentationml.notesSlide+xml"/>
  <Override PartName="/ppt/tags/tag28.xml" ContentType="application/vnd.openxmlformats-officedocument.presentationml.tags+xml"/>
  <Override PartName="/ppt/notesSlides/notesSlide23.xml" ContentType="application/vnd.openxmlformats-officedocument.presentationml.notesSlide+xml"/>
  <Override PartName="/ppt/tags/tag29.xml" ContentType="application/vnd.openxmlformats-officedocument.presentationml.tags+xml"/>
  <Override PartName="/ppt/notesSlides/notesSlide24.xml" ContentType="application/vnd.openxmlformats-officedocument.presentationml.notesSlide+xml"/>
  <Override PartName="/ppt/tags/tag30.xml" ContentType="application/vnd.openxmlformats-officedocument.presentationml.tags+xml"/>
  <Override PartName="/ppt/notesSlides/notesSlide2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31.xml" ContentType="application/vnd.openxmlformats-officedocument.presentationml.tags+xml"/>
  <Override PartName="/ppt/notesSlides/notesSlide26.xml" ContentType="application/vnd.openxmlformats-officedocument.presentationml.notesSlide+xml"/>
  <Override PartName="/ppt/tags/tag32.xml" ContentType="application/vnd.openxmlformats-officedocument.presentationml.tags+xml"/>
  <Override PartName="/ppt/notesSlides/notesSlide27.xml" ContentType="application/vnd.openxmlformats-officedocument.presentationml.notesSlide+xml"/>
  <Override PartName="/ppt/tags/tag33.xml" ContentType="application/vnd.openxmlformats-officedocument.presentationml.tags+xml"/>
  <Override PartName="/ppt/notesSlides/notesSlide28.xml" ContentType="application/vnd.openxmlformats-officedocument.presentationml.notesSlide+xml"/>
  <Override PartName="/ppt/tags/tag34.xml" ContentType="application/vnd.openxmlformats-officedocument.presentationml.tags+xml"/>
  <Override PartName="/ppt/notesSlides/notesSlide29.xml" ContentType="application/vnd.openxmlformats-officedocument.presentationml.notesSlide+xml"/>
  <Override PartName="/ppt/tags/tag35.xml" ContentType="application/vnd.openxmlformats-officedocument.presentationml.tags+xml"/>
  <Override PartName="/ppt/notesSlides/notesSlide3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36.xml" ContentType="application/vnd.openxmlformats-officedocument.presentationml.tags+xml"/>
  <Override PartName="/ppt/notesSlides/notesSlide31.xml" ContentType="application/vnd.openxmlformats-officedocument.presentationml.notesSlide+xml"/>
  <Override PartName="/ppt/tags/tag37.xml" ContentType="application/vnd.openxmlformats-officedocument.presentationml.tags+xml"/>
  <Override PartName="/ppt/notesSlides/notesSlide32.xml" ContentType="application/vnd.openxmlformats-officedocument.presentationml.notesSlide+xml"/>
  <Override PartName="/ppt/tags/tag38.xml" ContentType="application/vnd.openxmlformats-officedocument.presentationml.tags+xml"/>
  <Override PartName="/ppt/notesSlides/notesSlide33.xml" ContentType="application/vnd.openxmlformats-officedocument.presentationml.notesSlide+xml"/>
  <Override PartName="/ppt/tags/tag39.xml" ContentType="application/vnd.openxmlformats-officedocument.presentationml.tags+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5"/>
  </p:notesMasterIdLst>
  <p:handoutMasterIdLst>
    <p:handoutMasterId r:id="rId56"/>
  </p:handoutMasterIdLst>
  <p:sldIdLst>
    <p:sldId id="258" r:id="rId2"/>
    <p:sldId id="271" r:id="rId3"/>
    <p:sldId id="1541" r:id="rId4"/>
    <p:sldId id="1544" r:id="rId5"/>
    <p:sldId id="1577" r:id="rId6"/>
    <p:sldId id="1600" r:id="rId7"/>
    <p:sldId id="1545" r:id="rId8"/>
    <p:sldId id="1543" r:id="rId9"/>
    <p:sldId id="1584" r:id="rId10"/>
    <p:sldId id="1585" r:id="rId11"/>
    <p:sldId id="1560" r:id="rId12"/>
    <p:sldId id="1586" r:id="rId13"/>
    <p:sldId id="1546" r:id="rId14"/>
    <p:sldId id="1561" r:id="rId15"/>
    <p:sldId id="1601" r:id="rId16"/>
    <p:sldId id="1562" r:id="rId17"/>
    <p:sldId id="1563" r:id="rId18"/>
    <p:sldId id="1564" r:id="rId19"/>
    <p:sldId id="1599" r:id="rId20"/>
    <p:sldId id="1565" r:id="rId21"/>
    <p:sldId id="1578" r:id="rId22"/>
    <p:sldId id="1598" r:id="rId23"/>
    <p:sldId id="1547" r:id="rId24"/>
    <p:sldId id="1583" r:id="rId25"/>
    <p:sldId id="1566" r:id="rId26"/>
    <p:sldId id="1567" r:id="rId27"/>
    <p:sldId id="1587" r:id="rId28"/>
    <p:sldId id="1588" r:id="rId29"/>
    <p:sldId id="1589" r:id="rId30"/>
    <p:sldId id="1590" r:id="rId31"/>
    <p:sldId id="1591" r:id="rId32"/>
    <p:sldId id="1592" r:id="rId33"/>
    <p:sldId id="1593" r:id="rId34"/>
    <p:sldId id="1594" r:id="rId35"/>
    <p:sldId id="1595" r:id="rId36"/>
    <p:sldId id="1596" r:id="rId37"/>
    <p:sldId id="1579" r:id="rId38"/>
    <p:sldId id="1597" r:id="rId39"/>
    <p:sldId id="1580" r:id="rId40"/>
    <p:sldId id="1581" r:id="rId41"/>
    <p:sldId id="1548" r:id="rId42"/>
    <p:sldId id="1568" r:id="rId43"/>
    <p:sldId id="1569" r:id="rId44"/>
    <p:sldId id="1550" r:id="rId45"/>
    <p:sldId id="1570" r:id="rId46"/>
    <p:sldId id="1571" r:id="rId47"/>
    <p:sldId id="1572" r:id="rId48"/>
    <p:sldId id="1573" r:id="rId49"/>
    <p:sldId id="1551" r:id="rId50"/>
    <p:sldId id="1574" r:id="rId51"/>
    <p:sldId id="1554" r:id="rId52"/>
    <p:sldId id="1555" r:id="rId53"/>
    <p:sldId id="1542" r:id="rId54"/>
  </p:sldIdLst>
  <p:sldSz cx="12192000" cy="6858000"/>
  <p:notesSz cx="6858000" cy="9144000"/>
  <p:custDataLst>
    <p:tags r:id="rId5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B74"/>
    <a:srgbClr val="FFFFFF"/>
    <a:srgbClr val="FFC425"/>
    <a:srgbClr val="E5E6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791" autoAdjust="0"/>
    <p:restoredTop sz="83743" autoAdjust="0"/>
  </p:normalViewPr>
  <p:slideViewPr>
    <p:cSldViewPr snapToGrid="0">
      <p:cViewPr varScale="1">
        <p:scale>
          <a:sx n="150" d="100"/>
          <a:sy n="150" d="100"/>
        </p:scale>
        <p:origin x="2288" y="168"/>
      </p:cViewPr>
      <p:guideLst>
        <p:guide orient="horz" pos="2160"/>
        <p:guide pos="3840"/>
      </p:guideLst>
    </p:cSldViewPr>
  </p:slideViewPr>
  <p:notesTextViewPr>
    <p:cViewPr>
      <p:scale>
        <a:sx n="1" d="1"/>
        <a:sy n="1" d="1"/>
      </p:scale>
      <p:origin x="0" y="0"/>
    </p:cViewPr>
  </p:notesTextViewPr>
  <p:sorterViewPr>
    <p:cViewPr>
      <p:scale>
        <a:sx n="1" d="1"/>
        <a:sy n="1" d="1"/>
      </p:scale>
      <p:origin x="0" y="0"/>
    </p:cViewPr>
  </p:sorterViewPr>
  <p:notesViewPr>
    <p:cSldViewPr snapToGrid="0">
      <p:cViewPr varScale="1">
        <p:scale>
          <a:sx n="65" d="100"/>
          <a:sy n="65" d="100"/>
        </p:scale>
        <p:origin x="2784"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gs" Target="tags/tag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8F9481-2938-4CFA-86E4-275A84736674}" type="doc">
      <dgm:prSet loTypeId="urn:microsoft.com/office/officeart/2005/8/layout/default#14" loCatId="list" qsTypeId="urn:microsoft.com/office/officeart/2005/8/quickstyle/simple1" qsCatId="simple" csTypeId="urn:microsoft.com/office/officeart/2005/8/colors/accent1_2" csCatId="accent1" phldr="1"/>
      <dgm:spPr/>
      <dgm:t>
        <a:bodyPr/>
        <a:lstStyle/>
        <a:p>
          <a:endParaRPr lang="en-US"/>
        </a:p>
      </dgm:t>
    </dgm:pt>
    <dgm:pt modelId="{735BAEEA-7550-4499-89F6-D8B04BAA4E4A}">
      <dgm:prSet phldrT="[Text]" custT="1"/>
      <dgm:spPr/>
      <dgm:t>
        <a:bodyPr/>
        <a:lstStyle/>
        <a:p>
          <a:r>
            <a:rPr lang="en-US" sz="2200" dirty="0">
              <a:solidFill>
                <a:schemeClr val="tx1"/>
              </a:solidFill>
              <a:latin typeface="Arial" panose="020B0604020202020204" pitchFamily="34" charset="0"/>
              <a:cs typeface="Arial" panose="020B0604020202020204" pitchFamily="34" charset="0"/>
            </a:rPr>
            <a:t>Availability</a:t>
          </a:r>
        </a:p>
      </dgm:t>
    </dgm:pt>
    <dgm:pt modelId="{E1B8FC86-550F-4ED0-B0ED-FC1EDF5B1621}" type="parTrans" cxnId="{B0AFA5B1-3CCB-4FF0-B9E4-302793B1BAB4}">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AF2EC9F4-4E0E-453A-AE84-F752A6A69B06}" type="sibTrans" cxnId="{B0AFA5B1-3CCB-4FF0-B9E4-302793B1BAB4}">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075671F9-348F-438A-8C2E-C6A7B11D125A}">
      <dgm:prSet phldrT="[Text]" custT="1"/>
      <dgm:spPr/>
      <dgm:t>
        <a:bodyPr/>
        <a:lstStyle/>
        <a:p>
          <a:r>
            <a:rPr lang="en-US" sz="2200" dirty="0">
              <a:solidFill>
                <a:schemeClr val="tx1"/>
              </a:solidFill>
              <a:latin typeface="Arial" panose="020B0604020202020204" pitchFamily="34" charset="0"/>
              <a:cs typeface="Arial" panose="020B0604020202020204" pitchFamily="34" charset="0"/>
            </a:rPr>
            <a:t>Usability</a:t>
          </a:r>
        </a:p>
      </dgm:t>
    </dgm:pt>
    <dgm:pt modelId="{D63C50E1-3958-43F1-AF76-19DED1778E4C}" type="parTrans" cxnId="{05BDB73D-9E76-4923-B07F-089A67A70EF5}">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C1C48485-B399-4282-B9A6-AF9A8E7EFDE5}" type="sibTrans" cxnId="{05BDB73D-9E76-4923-B07F-089A67A70EF5}">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F93E2F3E-1988-4706-A44A-6869ED8E4339}">
      <dgm:prSet phldrT="[Text]" custT="1"/>
      <dgm:spPr/>
      <dgm:t>
        <a:bodyPr/>
        <a:lstStyle/>
        <a:p>
          <a:r>
            <a:rPr lang="en-US" sz="2200" dirty="0">
              <a:solidFill>
                <a:schemeClr val="tx1"/>
              </a:solidFill>
              <a:latin typeface="Arial" panose="020B0604020202020204" pitchFamily="34" charset="0"/>
              <a:cs typeface="Arial" panose="020B0604020202020204" pitchFamily="34" charset="0"/>
            </a:rPr>
            <a:t>Affordability</a:t>
          </a:r>
        </a:p>
      </dgm:t>
    </dgm:pt>
    <dgm:pt modelId="{10759BE6-1163-4358-B200-55DEEF1A2418}" type="parTrans" cxnId="{C1FF2B89-0EFF-4457-BA97-8B8DB8C025B1}">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A45E9D71-9786-4764-A93B-2295397A1D46}" type="sibTrans" cxnId="{C1FF2B89-0EFF-4457-BA97-8B8DB8C025B1}">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2235CEF4-05AF-4071-A5C0-E2F4990C525E}">
      <dgm:prSet phldrT="[Text]" custT="1"/>
      <dgm:spPr/>
      <dgm:t>
        <a:bodyPr/>
        <a:lstStyle/>
        <a:p>
          <a:r>
            <a:rPr lang="en-US" sz="2200" dirty="0">
              <a:solidFill>
                <a:schemeClr val="tx1"/>
              </a:solidFill>
              <a:latin typeface="Arial" panose="020B0604020202020204" pitchFamily="34" charset="0"/>
              <a:cs typeface="Arial" panose="020B0604020202020204" pitchFamily="34" charset="0"/>
            </a:rPr>
            <a:t>Installability</a:t>
          </a:r>
        </a:p>
      </dgm:t>
    </dgm:pt>
    <dgm:pt modelId="{4198C346-5FCE-411A-8CD7-E7D50AE773C9}" type="parTrans" cxnId="{1181789B-E443-4D32-A641-AC78034EFCC7}">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9CBB1C61-3167-48C1-8F39-C6891B950879}" type="sibTrans" cxnId="{1181789B-E443-4D32-A641-AC78034EFCC7}">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67C5BE0A-CE3A-4A0E-8648-45A2793ED082}">
      <dgm:prSet phldrT="[Text]" custT="1"/>
      <dgm:spPr/>
      <dgm:t>
        <a:bodyPr/>
        <a:lstStyle/>
        <a:p>
          <a:r>
            <a:rPr lang="en-US" sz="2200" dirty="0">
              <a:solidFill>
                <a:schemeClr val="tx1"/>
              </a:solidFill>
              <a:latin typeface="Arial" panose="020B0604020202020204" pitchFamily="34" charset="0"/>
              <a:cs typeface="Arial" panose="020B0604020202020204" pitchFamily="34" charset="0"/>
            </a:rPr>
            <a:t>Value</a:t>
          </a:r>
        </a:p>
      </dgm:t>
    </dgm:pt>
    <dgm:pt modelId="{A74E654A-9F95-4D66-902B-127FDAAAC915}" type="parTrans" cxnId="{1EA5E89C-E167-4610-AD56-70384D5AD4DB}">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40531D6B-2869-4CB1-A0F7-8859985E25D9}" type="sibTrans" cxnId="{1EA5E89C-E167-4610-AD56-70384D5AD4DB}">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8BEA2EB7-6C36-49AB-BCB8-9EC16F3A01F7}" type="pres">
      <dgm:prSet presAssocID="{858F9481-2938-4CFA-86E4-275A84736674}" presName="diagram" presStyleCnt="0">
        <dgm:presLayoutVars>
          <dgm:dir/>
          <dgm:resizeHandles val="exact"/>
        </dgm:presLayoutVars>
      </dgm:prSet>
      <dgm:spPr/>
    </dgm:pt>
    <dgm:pt modelId="{2337CC6A-15BF-4EAF-9E7B-77D68C099417}" type="pres">
      <dgm:prSet presAssocID="{735BAEEA-7550-4499-89F6-D8B04BAA4E4A}" presName="node" presStyleLbl="node1" presStyleIdx="0" presStyleCnt="5">
        <dgm:presLayoutVars>
          <dgm:bulletEnabled val="1"/>
        </dgm:presLayoutVars>
      </dgm:prSet>
      <dgm:spPr/>
    </dgm:pt>
    <dgm:pt modelId="{3FB4DB14-B861-49FD-B005-0474EDE3FF62}" type="pres">
      <dgm:prSet presAssocID="{AF2EC9F4-4E0E-453A-AE84-F752A6A69B06}" presName="sibTrans" presStyleCnt="0"/>
      <dgm:spPr/>
    </dgm:pt>
    <dgm:pt modelId="{456DC8F5-3707-462C-B86A-26098C1B8443}" type="pres">
      <dgm:prSet presAssocID="{075671F9-348F-438A-8C2E-C6A7B11D125A}" presName="node" presStyleLbl="node1" presStyleIdx="1" presStyleCnt="5">
        <dgm:presLayoutVars>
          <dgm:bulletEnabled val="1"/>
        </dgm:presLayoutVars>
      </dgm:prSet>
      <dgm:spPr/>
    </dgm:pt>
    <dgm:pt modelId="{A2ECD46B-DD5C-46DA-8B05-89CE11C20F54}" type="pres">
      <dgm:prSet presAssocID="{C1C48485-B399-4282-B9A6-AF9A8E7EFDE5}" presName="sibTrans" presStyleCnt="0"/>
      <dgm:spPr/>
    </dgm:pt>
    <dgm:pt modelId="{8A02D56C-6777-4B8E-B671-E0B5C1294FDF}" type="pres">
      <dgm:prSet presAssocID="{F93E2F3E-1988-4706-A44A-6869ED8E4339}" presName="node" presStyleLbl="node1" presStyleIdx="2" presStyleCnt="5">
        <dgm:presLayoutVars>
          <dgm:bulletEnabled val="1"/>
        </dgm:presLayoutVars>
      </dgm:prSet>
      <dgm:spPr/>
    </dgm:pt>
    <dgm:pt modelId="{93DDCA83-ACAF-474F-9C89-3E228360B109}" type="pres">
      <dgm:prSet presAssocID="{A45E9D71-9786-4764-A93B-2295397A1D46}" presName="sibTrans" presStyleCnt="0"/>
      <dgm:spPr/>
    </dgm:pt>
    <dgm:pt modelId="{AE2CD809-7224-4FC7-8E47-1566B21E7F1B}" type="pres">
      <dgm:prSet presAssocID="{2235CEF4-05AF-4071-A5C0-E2F4990C525E}" presName="node" presStyleLbl="node1" presStyleIdx="3" presStyleCnt="5">
        <dgm:presLayoutVars>
          <dgm:bulletEnabled val="1"/>
        </dgm:presLayoutVars>
      </dgm:prSet>
      <dgm:spPr/>
    </dgm:pt>
    <dgm:pt modelId="{361CF6F3-C5EC-4BCE-BE33-57D28B8A5CA1}" type="pres">
      <dgm:prSet presAssocID="{9CBB1C61-3167-48C1-8F39-C6891B950879}" presName="sibTrans" presStyleCnt="0"/>
      <dgm:spPr/>
    </dgm:pt>
    <dgm:pt modelId="{5BD33741-4752-4951-B152-DA8DB509A88A}" type="pres">
      <dgm:prSet presAssocID="{67C5BE0A-CE3A-4A0E-8648-45A2793ED082}" presName="node" presStyleLbl="node1" presStyleIdx="4" presStyleCnt="5">
        <dgm:presLayoutVars>
          <dgm:bulletEnabled val="1"/>
        </dgm:presLayoutVars>
      </dgm:prSet>
      <dgm:spPr/>
    </dgm:pt>
  </dgm:ptLst>
  <dgm:cxnLst>
    <dgm:cxn modelId="{123CC316-496F-4799-88E4-954523B2AD76}" type="presOf" srcId="{67C5BE0A-CE3A-4A0E-8648-45A2793ED082}" destId="{5BD33741-4752-4951-B152-DA8DB509A88A}" srcOrd="0" destOrd="0" presId="urn:microsoft.com/office/officeart/2005/8/layout/default#14"/>
    <dgm:cxn modelId="{227AE530-E8B3-471B-B837-35DE2FE79D24}" type="presOf" srcId="{735BAEEA-7550-4499-89F6-D8B04BAA4E4A}" destId="{2337CC6A-15BF-4EAF-9E7B-77D68C099417}" srcOrd="0" destOrd="0" presId="urn:microsoft.com/office/officeart/2005/8/layout/default#14"/>
    <dgm:cxn modelId="{05BDB73D-9E76-4923-B07F-089A67A70EF5}" srcId="{858F9481-2938-4CFA-86E4-275A84736674}" destId="{075671F9-348F-438A-8C2E-C6A7B11D125A}" srcOrd="1" destOrd="0" parTransId="{D63C50E1-3958-43F1-AF76-19DED1778E4C}" sibTransId="{C1C48485-B399-4282-B9A6-AF9A8E7EFDE5}"/>
    <dgm:cxn modelId="{456B0269-F43D-4A3F-94E2-4C315C1A9B6F}" type="presOf" srcId="{F93E2F3E-1988-4706-A44A-6869ED8E4339}" destId="{8A02D56C-6777-4B8E-B671-E0B5C1294FDF}" srcOrd="0" destOrd="0" presId="urn:microsoft.com/office/officeart/2005/8/layout/default#14"/>
    <dgm:cxn modelId="{C1FF2B89-0EFF-4457-BA97-8B8DB8C025B1}" srcId="{858F9481-2938-4CFA-86E4-275A84736674}" destId="{F93E2F3E-1988-4706-A44A-6869ED8E4339}" srcOrd="2" destOrd="0" parTransId="{10759BE6-1163-4358-B200-55DEEF1A2418}" sibTransId="{A45E9D71-9786-4764-A93B-2295397A1D46}"/>
    <dgm:cxn modelId="{39359A95-DA11-4E7A-9AD5-E995E3B7465E}" type="presOf" srcId="{2235CEF4-05AF-4071-A5C0-E2F4990C525E}" destId="{AE2CD809-7224-4FC7-8E47-1566B21E7F1B}" srcOrd="0" destOrd="0" presId="urn:microsoft.com/office/officeart/2005/8/layout/default#14"/>
    <dgm:cxn modelId="{1181789B-E443-4D32-A641-AC78034EFCC7}" srcId="{858F9481-2938-4CFA-86E4-275A84736674}" destId="{2235CEF4-05AF-4071-A5C0-E2F4990C525E}" srcOrd="3" destOrd="0" parTransId="{4198C346-5FCE-411A-8CD7-E7D50AE773C9}" sibTransId="{9CBB1C61-3167-48C1-8F39-C6891B950879}"/>
    <dgm:cxn modelId="{1EA5E89C-E167-4610-AD56-70384D5AD4DB}" srcId="{858F9481-2938-4CFA-86E4-275A84736674}" destId="{67C5BE0A-CE3A-4A0E-8648-45A2793ED082}" srcOrd="4" destOrd="0" parTransId="{A74E654A-9F95-4D66-902B-127FDAAAC915}" sibTransId="{40531D6B-2869-4CB1-A0F7-8859985E25D9}"/>
    <dgm:cxn modelId="{4DE6BFAE-79C3-4892-80D1-7EE63D1664C0}" type="presOf" srcId="{858F9481-2938-4CFA-86E4-275A84736674}" destId="{8BEA2EB7-6C36-49AB-BCB8-9EC16F3A01F7}" srcOrd="0" destOrd="0" presId="urn:microsoft.com/office/officeart/2005/8/layout/default#14"/>
    <dgm:cxn modelId="{B0AFA5B1-3CCB-4FF0-B9E4-302793B1BAB4}" srcId="{858F9481-2938-4CFA-86E4-275A84736674}" destId="{735BAEEA-7550-4499-89F6-D8B04BAA4E4A}" srcOrd="0" destOrd="0" parTransId="{E1B8FC86-550F-4ED0-B0ED-FC1EDF5B1621}" sibTransId="{AF2EC9F4-4E0E-453A-AE84-F752A6A69B06}"/>
    <dgm:cxn modelId="{6DC046FB-B006-4551-8972-6DBC56AC14E7}" type="presOf" srcId="{075671F9-348F-438A-8C2E-C6A7B11D125A}" destId="{456DC8F5-3707-462C-B86A-26098C1B8443}" srcOrd="0" destOrd="0" presId="urn:microsoft.com/office/officeart/2005/8/layout/default#14"/>
    <dgm:cxn modelId="{9C2D590A-34FE-41DC-A962-463C7A8EEC4D}" type="presParOf" srcId="{8BEA2EB7-6C36-49AB-BCB8-9EC16F3A01F7}" destId="{2337CC6A-15BF-4EAF-9E7B-77D68C099417}" srcOrd="0" destOrd="0" presId="urn:microsoft.com/office/officeart/2005/8/layout/default#14"/>
    <dgm:cxn modelId="{839B670A-D2D3-4149-8BDA-86E1F38065EE}" type="presParOf" srcId="{8BEA2EB7-6C36-49AB-BCB8-9EC16F3A01F7}" destId="{3FB4DB14-B861-49FD-B005-0474EDE3FF62}" srcOrd="1" destOrd="0" presId="urn:microsoft.com/office/officeart/2005/8/layout/default#14"/>
    <dgm:cxn modelId="{CF13E659-4A8A-4886-AE60-3FFDC956BB8D}" type="presParOf" srcId="{8BEA2EB7-6C36-49AB-BCB8-9EC16F3A01F7}" destId="{456DC8F5-3707-462C-B86A-26098C1B8443}" srcOrd="2" destOrd="0" presId="urn:microsoft.com/office/officeart/2005/8/layout/default#14"/>
    <dgm:cxn modelId="{689AFFF5-7780-481B-8C02-7AFD6CC909FF}" type="presParOf" srcId="{8BEA2EB7-6C36-49AB-BCB8-9EC16F3A01F7}" destId="{A2ECD46B-DD5C-46DA-8B05-89CE11C20F54}" srcOrd="3" destOrd="0" presId="urn:microsoft.com/office/officeart/2005/8/layout/default#14"/>
    <dgm:cxn modelId="{6EB73AA7-8B3B-4141-8AEC-D8241B1EB57F}" type="presParOf" srcId="{8BEA2EB7-6C36-49AB-BCB8-9EC16F3A01F7}" destId="{8A02D56C-6777-4B8E-B671-E0B5C1294FDF}" srcOrd="4" destOrd="0" presId="urn:microsoft.com/office/officeart/2005/8/layout/default#14"/>
    <dgm:cxn modelId="{02115841-8E99-450E-ADCF-D01C14A9B984}" type="presParOf" srcId="{8BEA2EB7-6C36-49AB-BCB8-9EC16F3A01F7}" destId="{93DDCA83-ACAF-474F-9C89-3E228360B109}" srcOrd="5" destOrd="0" presId="urn:microsoft.com/office/officeart/2005/8/layout/default#14"/>
    <dgm:cxn modelId="{57E0C6CC-482A-4F1C-8264-650389D3BFAE}" type="presParOf" srcId="{8BEA2EB7-6C36-49AB-BCB8-9EC16F3A01F7}" destId="{AE2CD809-7224-4FC7-8E47-1566B21E7F1B}" srcOrd="6" destOrd="0" presId="urn:microsoft.com/office/officeart/2005/8/layout/default#14"/>
    <dgm:cxn modelId="{35614489-61D5-4353-8D10-B03073735816}" type="presParOf" srcId="{8BEA2EB7-6C36-49AB-BCB8-9EC16F3A01F7}" destId="{361CF6F3-C5EC-4BCE-BE33-57D28B8A5CA1}" srcOrd="7" destOrd="0" presId="urn:microsoft.com/office/officeart/2005/8/layout/default#14"/>
    <dgm:cxn modelId="{FF13F183-68A3-4788-8F69-D6F838D3BE81}" type="presParOf" srcId="{8BEA2EB7-6C36-49AB-BCB8-9EC16F3A01F7}" destId="{5BD33741-4752-4951-B152-DA8DB509A88A}" srcOrd="8" destOrd="0" presId="urn:microsoft.com/office/officeart/2005/8/layout/default#1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8F9481-2938-4CFA-86E4-275A84736674}" type="doc">
      <dgm:prSet loTypeId="urn:microsoft.com/office/officeart/2005/8/layout/default#15" loCatId="list" qsTypeId="urn:microsoft.com/office/officeart/2005/8/quickstyle/simple1" qsCatId="simple" csTypeId="urn:microsoft.com/office/officeart/2005/8/colors/accent1_2" csCatId="accent1" phldr="1"/>
      <dgm:spPr/>
      <dgm:t>
        <a:bodyPr/>
        <a:lstStyle/>
        <a:p>
          <a:endParaRPr lang="en-US"/>
        </a:p>
      </dgm:t>
    </dgm:pt>
    <dgm:pt modelId="{735BAEEA-7550-4499-89F6-D8B04BAA4E4A}">
      <dgm:prSet phldrT="[Text]" custT="1"/>
      <dgm:spPr>
        <a:solidFill>
          <a:schemeClr val="accent1">
            <a:lumMod val="40000"/>
            <a:lumOff val="60000"/>
          </a:schemeClr>
        </a:solidFill>
      </dgm:spPr>
      <dgm:t>
        <a:bodyPr/>
        <a:lstStyle/>
        <a:p>
          <a:r>
            <a:rPr lang="en-US" sz="2200" b="0" dirty="0">
              <a:solidFill>
                <a:schemeClr val="tx1"/>
              </a:solidFill>
              <a:latin typeface="Arial" panose="020B0604020202020204" pitchFamily="34" charset="0"/>
              <a:cs typeface="Arial" panose="020B0604020202020204" pitchFamily="34" charset="0"/>
            </a:rPr>
            <a:t>Bus</a:t>
          </a:r>
        </a:p>
      </dgm:t>
    </dgm:pt>
    <dgm:pt modelId="{E1B8FC86-550F-4ED0-B0ED-FC1EDF5B1621}" type="parTrans" cxnId="{B0AFA5B1-3CCB-4FF0-B9E4-302793B1BAB4}">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AF2EC9F4-4E0E-453A-AE84-F752A6A69B06}" type="sibTrans" cxnId="{B0AFA5B1-3CCB-4FF0-B9E4-302793B1BAB4}">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5D27F200-53AB-4381-8CE6-15C237D6CF5C}">
      <dgm:prSet custT="1"/>
      <dgm:spPr>
        <a:solidFill>
          <a:schemeClr val="accent1">
            <a:lumMod val="40000"/>
            <a:lumOff val="60000"/>
          </a:schemeClr>
        </a:solidFill>
      </dgm:spPr>
      <dgm:t>
        <a:bodyPr/>
        <a:lstStyle/>
        <a:p>
          <a:r>
            <a:rPr lang="en-US" sz="2200" b="0" dirty="0">
              <a:solidFill>
                <a:schemeClr val="tx1"/>
              </a:solidFill>
              <a:latin typeface="Arial" panose="020B0604020202020204" pitchFamily="34" charset="0"/>
              <a:cs typeface="Arial" panose="020B0604020202020204" pitchFamily="34" charset="0"/>
            </a:rPr>
            <a:t>Mesh</a:t>
          </a:r>
        </a:p>
      </dgm:t>
    </dgm:pt>
    <dgm:pt modelId="{0637C58D-465F-4ED6-9E1B-E258E1D08941}" type="parTrans" cxnId="{94918E89-72B8-4652-AE4F-B6CD35F5E9CD}">
      <dgm:prSet/>
      <dgm:spPr/>
      <dgm:t>
        <a:bodyPr/>
        <a:lstStyle/>
        <a:p>
          <a:endParaRPr lang="en-US"/>
        </a:p>
      </dgm:t>
    </dgm:pt>
    <dgm:pt modelId="{EDFF5EB2-DC08-4871-9966-E262EF58493F}" type="sibTrans" cxnId="{94918E89-72B8-4652-AE4F-B6CD35F5E9CD}">
      <dgm:prSet/>
      <dgm:spPr/>
      <dgm:t>
        <a:bodyPr/>
        <a:lstStyle/>
        <a:p>
          <a:endParaRPr lang="en-US"/>
        </a:p>
      </dgm:t>
    </dgm:pt>
    <dgm:pt modelId="{21F69076-206A-4891-ABDE-805E7922AB40}">
      <dgm:prSet custT="1"/>
      <dgm:spPr>
        <a:solidFill>
          <a:schemeClr val="accent1">
            <a:lumMod val="40000"/>
            <a:lumOff val="60000"/>
          </a:schemeClr>
        </a:solidFill>
      </dgm:spPr>
      <dgm:t>
        <a:bodyPr/>
        <a:lstStyle/>
        <a:p>
          <a:r>
            <a:rPr lang="en-US" sz="2200" b="0" dirty="0">
              <a:solidFill>
                <a:schemeClr val="tx1"/>
              </a:solidFill>
              <a:latin typeface="Arial" panose="020B0604020202020204" pitchFamily="34" charset="0"/>
              <a:cs typeface="Arial" panose="020B0604020202020204" pitchFamily="34" charset="0"/>
            </a:rPr>
            <a:t>Ring</a:t>
          </a:r>
        </a:p>
      </dgm:t>
    </dgm:pt>
    <dgm:pt modelId="{6D9D575C-46A6-4139-BDDE-434C22028BAC}" type="parTrans" cxnId="{8DC0B4DE-FFC1-4C0F-B066-236E9EF96FF4}">
      <dgm:prSet/>
      <dgm:spPr/>
      <dgm:t>
        <a:bodyPr/>
        <a:lstStyle/>
        <a:p>
          <a:endParaRPr lang="en-US"/>
        </a:p>
      </dgm:t>
    </dgm:pt>
    <dgm:pt modelId="{097F19A2-C071-4CE4-B4EA-7221C652889B}" type="sibTrans" cxnId="{8DC0B4DE-FFC1-4C0F-B066-236E9EF96FF4}">
      <dgm:prSet/>
      <dgm:spPr/>
      <dgm:t>
        <a:bodyPr/>
        <a:lstStyle/>
        <a:p>
          <a:endParaRPr lang="en-US"/>
        </a:p>
      </dgm:t>
    </dgm:pt>
    <dgm:pt modelId="{0901CE59-6D45-4C29-AC61-1C8F6E509062}">
      <dgm:prSet custT="1"/>
      <dgm:spPr>
        <a:solidFill>
          <a:schemeClr val="accent1">
            <a:lumMod val="40000"/>
            <a:lumOff val="60000"/>
          </a:schemeClr>
        </a:solidFill>
      </dgm:spPr>
      <dgm:t>
        <a:bodyPr/>
        <a:lstStyle/>
        <a:p>
          <a:r>
            <a:rPr lang="en-US" sz="2200" b="0" dirty="0">
              <a:solidFill>
                <a:schemeClr val="tx1"/>
              </a:solidFill>
              <a:latin typeface="Arial" panose="020B0604020202020204" pitchFamily="34" charset="0"/>
              <a:cs typeface="Arial" panose="020B0604020202020204" pitchFamily="34" charset="0"/>
            </a:rPr>
            <a:t>Star</a:t>
          </a:r>
        </a:p>
      </dgm:t>
    </dgm:pt>
    <dgm:pt modelId="{14356229-4646-4FEC-A555-D0ACC4BD6D9C}" type="parTrans" cxnId="{75FE38E4-F421-435F-9DDA-FB635CCAFA6E}">
      <dgm:prSet/>
      <dgm:spPr/>
      <dgm:t>
        <a:bodyPr/>
        <a:lstStyle/>
        <a:p>
          <a:endParaRPr lang="en-US"/>
        </a:p>
      </dgm:t>
    </dgm:pt>
    <dgm:pt modelId="{EECA83CC-776D-4E95-B1AD-F72CC0317918}" type="sibTrans" cxnId="{75FE38E4-F421-435F-9DDA-FB635CCAFA6E}">
      <dgm:prSet/>
      <dgm:spPr/>
      <dgm:t>
        <a:bodyPr/>
        <a:lstStyle/>
        <a:p>
          <a:endParaRPr lang="en-US"/>
        </a:p>
      </dgm:t>
    </dgm:pt>
    <dgm:pt modelId="{8BEA2EB7-6C36-49AB-BCB8-9EC16F3A01F7}" type="pres">
      <dgm:prSet presAssocID="{858F9481-2938-4CFA-86E4-275A84736674}" presName="diagram" presStyleCnt="0">
        <dgm:presLayoutVars>
          <dgm:dir/>
          <dgm:resizeHandles val="exact"/>
        </dgm:presLayoutVars>
      </dgm:prSet>
      <dgm:spPr/>
    </dgm:pt>
    <dgm:pt modelId="{2337CC6A-15BF-4EAF-9E7B-77D68C099417}" type="pres">
      <dgm:prSet presAssocID="{735BAEEA-7550-4499-89F6-D8B04BAA4E4A}" presName="node" presStyleLbl="node1" presStyleIdx="0" presStyleCnt="4">
        <dgm:presLayoutVars>
          <dgm:bulletEnabled val="1"/>
        </dgm:presLayoutVars>
      </dgm:prSet>
      <dgm:spPr/>
    </dgm:pt>
    <dgm:pt modelId="{3FB4DB14-B861-49FD-B005-0474EDE3FF62}" type="pres">
      <dgm:prSet presAssocID="{AF2EC9F4-4E0E-453A-AE84-F752A6A69B06}" presName="sibTrans" presStyleCnt="0"/>
      <dgm:spPr/>
    </dgm:pt>
    <dgm:pt modelId="{ECDDF759-6C5B-4D7B-98A5-E43DF74A4C8F}" type="pres">
      <dgm:prSet presAssocID="{5D27F200-53AB-4381-8CE6-15C237D6CF5C}" presName="node" presStyleLbl="node1" presStyleIdx="1" presStyleCnt="4">
        <dgm:presLayoutVars>
          <dgm:bulletEnabled val="1"/>
        </dgm:presLayoutVars>
      </dgm:prSet>
      <dgm:spPr/>
    </dgm:pt>
    <dgm:pt modelId="{DFB1D0B4-0CC0-4358-8CE8-C878BF1595F2}" type="pres">
      <dgm:prSet presAssocID="{EDFF5EB2-DC08-4871-9966-E262EF58493F}" presName="sibTrans" presStyleCnt="0"/>
      <dgm:spPr/>
    </dgm:pt>
    <dgm:pt modelId="{A9E0020C-23AB-478D-B3FE-CC7BF9C23973}" type="pres">
      <dgm:prSet presAssocID="{21F69076-206A-4891-ABDE-805E7922AB40}" presName="node" presStyleLbl="node1" presStyleIdx="2" presStyleCnt="4">
        <dgm:presLayoutVars>
          <dgm:bulletEnabled val="1"/>
        </dgm:presLayoutVars>
      </dgm:prSet>
      <dgm:spPr/>
    </dgm:pt>
    <dgm:pt modelId="{CDAD7A36-B6DB-4F83-9E65-6B847ED352AB}" type="pres">
      <dgm:prSet presAssocID="{097F19A2-C071-4CE4-B4EA-7221C652889B}" presName="sibTrans" presStyleCnt="0"/>
      <dgm:spPr/>
    </dgm:pt>
    <dgm:pt modelId="{C64AE535-59CB-4993-BEC6-2B6A4DC63D57}" type="pres">
      <dgm:prSet presAssocID="{0901CE59-6D45-4C29-AC61-1C8F6E509062}" presName="node" presStyleLbl="node1" presStyleIdx="3" presStyleCnt="4">
        <dgm:presLayoutVars>
          <dgm:bulletEnabled val="1"/>
        </dgm:presLayoutVars>
      </dgm:prSet>
      <dgm:spPr/>
    </dgm:pt>
  </dgm:ptLst>
  <dgm:cxnLst>
    <dgm:cxn modelId="{227AE530-E8B3-471B-B837-35DE2FE79D24}" type="presOf" srcId="{735BAEEA-7550-4499-89F6-D8B04BAA4E4A}" destId="{2337CC6A-15BF-4EAF-9E7B-77D68C099417}" srcOrd="0" destOrd="0" presId="urn:microsoft.com/office/officeart/2005/8/layout/default#15"/>
    <dgm:cxn modelId="{B958EA55-E314-4FDF-BDA7-BCFE8BFB9728}" type="presOf" srcId="{0901CE59-6D45-4C29-AC61-1C8F6E509062}" destId="{C64AE535-59CB-4993-BEC6-2B6A4DC63D57}" srcOrd="0" destOrd="0" presId="urn:microsoft.com/office/officeart/2005/8/layout/default#15"/>
    <dgm:cxn modelId="{1C87A687-7C3C-4934-83FE-919446300898}" type="presOf" srcId="{5D27F200-53AB-4381-8CE6-15C237D6CF5C}" destId="{ECDDF759-6C5B-4D7B-98A5-E43DF74A4C8F}" srcOrd="0" destOrd="0" presId="urn:microsoft.com/office/officeart/2005/8/layout/default#15"/>
    <dgm:cxn modelId="{94918E89-72B8-4652-AE4F-B6CD35F5E9CD}" srcId="{858F9481-2938-4CFA-86E4-275A84736674}" destId="{5D27F200-53AB-4381-8CE6-15C237D6CF5C}" srcOrd="1" destOrd="0" parTransId="{0637C58D-465F-4ED6-9E1B-E258E1D08941}" sibTransId="{EDFF5EB2-DC08-4871-9966-E262EF58493F}"/>
    <dgm:cxn modelId="{4DE6BFAE-79C3-4892-80D1-7EE63D1664C0}" type="presOf" srcId="{858F9481-2938-4CFA-86E4-275A84736674}" destId="{8BEA2EB7-6C36-49AB-BCB8-9EC16F3A01F7}" srcOrd="0" destOrd="0" presId="urn:microsoft.com/office/officeart/2005/8/layout/default#15"/>
    <dgm:cxn modelId="{B0AFA5B1-3CCB-4FF0-B9E4-302793B1BAB4}" srcId="{858F9481-2938-4CFA-86E4-275A84736674}" destId="{735BAEEA-7550-4499-89F6-D8B04BAA4E4A}" srcOrd="0" destOrd="0" parTransId="{E1B8FC86-550F-4ED0-B0ED-FC1EDF5B1621}" sibTransId="{AF2EC9F4-4E0E-453A-AE84-F752A6A69B06}"/>
    <dgm:cxn modelId="{7ADCE3B1-9FCF-4B63-AD52-40C914996F0D}" type="presOf" srcId="{21F69076-206A-4891-ABDE-805E7922AB40}" destId="{A9E0020C-23AB-478D-B3FE-CC7BF9C23973}" srcOrd="0" destOrd="0" presId="urn:microsoft.com/office/officeart/2005/8/layout/default#15"/>
    <dgm:cxn modelId="{8DC0B4DE-FFC1-4C0F-B066-236E9EF96FF4}" srcId="{858F9481-2938-4CFA-86E4-275A84736674}" destId="{21F69076-206A-4891-ABDE-805E7922AB40}" srcOrd="2" destOrd="0" parTransId="{6D9D575C-46A6-4139-BDDE-434C22028BAC}" sibTransId="{097F19A2-C071-4CE4-B4EA-7221C652889B}"/>
    <dgm:cxn modelId="{75FE38E4-F421-435F-9DDA-FB635CCAFA6E}" srcId="{858F9481-2938-4CFA-86E4-275A84736674}" destId="{0901CE59-6D45-4C29-AC61-1C8F6E509062}" srcOrd="3" destOrd="0" parTransId="{14356229-4646-4FEC-A555-D0ACC4BD6D9C}" sibTransId="{EECA83CC-776D-4E95-B1AD-F72CC0317918}"/>
    <dgm:cxn modelId="{9C2D590A-34FE-41DC-A962-463C7A8EEC4D}" type="presParOf" srcId="{8BEA2EB7-6C36-49AB-BCB8-9EC16F3A01F7}" destId="{2337CC6A-15BF-4EAF-9E7B-77D68C099417}" srcOrd="0" destOrd="0" presId="urn:microsoft.com/office/officeart/2005/8/layout/default#15"/>
    <dgm:cxn modelId="{839B670A-D2D3-4149-8BDA-86E1F38065EE}" type="presParOf" srcId="{8BEA2EB7-6C36-49AB-BCB8-9EC16F3A01F7}" destId="{3FB4DB14-B861-49FD-B005-0474EDE3FF62}" srcOrd="1" destOrd="0" presId="urn:microsoft.com/office/officeart/2005/8/layout/default#15"/>
    <dgm:cxn modelId="{21159D5E-E526-40D4-A7C5-3BB936AE0C58}" type="presParOf" srcId="{8BEA2EB7-6C36-49AB-BCB8-9EC16F3A01F7}" destId="{ECDDF759-6C5B-4D7B-98A5-E43DF74A4C8F}" srcOrd="2" destOrd="0" presId="urn:microsoft.com/office/officeart/2005/8/layout/default#15"/>
    <dgm:cxn modelId="{A40E6293-C04A-4C34-B933-169AAF9D386C}" type="presParOf" srcId="{8BEA2EB7-6C36-49AB-BCB8-9EC16F3A01F7}" destId="{DFB1D0B4-0CC0-4358-8CE8-C878BF1595F2}" srcOrd="3" destOrd="0" presId="urn:microsoft.com/office/officeart/2005/8/layout/default#15"/>
    <dgm:cxn modelId="{7E03D89B-89CB-4681-BB98-94F4CBA7F08D}" type="presParOf" srcId="{8BEA2EB7-6C36-49AB-BCB8-9EC16F3A01F7}" destId="{A9E0020C-23AB-478D-B3FE-CC7BF9C23973}" srcOrd="4" destOrd="0" presId="urn:microsoft.com/office/officeart/2005/8/layout/default#15"/>
    <dgm:cxn modelId="{A91635DA-1437-41A4-823B-4F4D13295FFE}" type="presParOf" srcId="{8BEA2EB7-6C36-49AB-BCB8-9EC16F3A01F7}" destId="{CDAD7A36-B6DB-4F83-9E65-6B847ED352AB}" srcOrd="5" destOrd="0" presId="urn:microsoft.com/office/officeart/2005/8/layout/default#15"/>
    <dgm:cxn modelId="{A70225DB-1139-46AF-B26F-5EE10ABA8F6C}" type="presParOf" srcId="{8BEA2EB7-6C36-49AB-BCB8-9EC16F3A01F7}" destId="{C64AE535-59CB-4993-BEC6-2B6A4DC63D57}" srcOrd="6" destOrd="0" presId="urn:microsoft.com/office/officeart/2005/8/layout/default#1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E653AB-0F31-4B52-90A4-E559ACCC0B59}" type="doc">
      <dgm:prSet loTypeId="urn:microsoft.com/office/officeart/2005/8/layout/default#16" loCatId="list" qsTypeId="urn:microsoft.com/office/officeart/2005/8/quickstyle/simple1" qsCatId="simple" csTypeId="urn:microsoft.com/office/officeart/2005/8/colors/accent1_2" csCatId="accent1" phldr="1"/>
      <dgm:spPr/>
      <dgm:t>
        <a:bodyPr/>
        <a:lstStyle/>
        <a:p>
          <a:endParaRPr lang="en-US"/>
        </a:p>
      </dgm:t>
    </dgm:pt>
    <dgm:pt modelId="{D9FA37FD-7FD7-4A21-B104-A6451F8810B5}">
      <dgm:prSet phldrT="[Text]" custT="1"/>
      <dgm:spPr>
        <a:solidFill>
          <a:schemeClr val="bg2">
            <a:lumMod val="95000"/>
          </a:schemeClr>
        </a:solidFill>
      </dgm:spPr>
      <dgm:t>
        <a:bodyPr/>
        <a:lstStyle/>
        <a:p>
          <a:pPr algn="l"/>
          <a:r>
            <a:rPr lang="en-US" sz="1600" dirty="0">
              <a:solidFill>
                <a:schemeClr val="tx1"/>
              </a:solidFill>
              <a:latin typeface="Arial" panose="020B0604020202020204" pitchFamily="34" charset="0"/>
              <a:cs typeface="Arial" panose="020B0604020202020204" pitchFamily="34" charset="0"/>
            </a:rPr>
            <a:t>[7] Application Layer</a:t>
          </a:r>
        </a:p>
      </dgm:t>
    </dgm:pt>
    <dgm:pt modelId="{C1F505C1-2937-4D97-9F29-4834FC99E985}" type="parTrans" cxnId="{1665A3B8-68CA-42AD-9DB2-11ACC1EF085B}">
      <dgm:prSet/>
      <dgm:spPr/>
      <dgm:t>
        <a:bodyPr/>
        <a:lstStyle/>
        <a:p>
          <a:pPr algn="l"/>
          <a:endParaRPr lang="en-US" sz="1600">
            <a:solidFill>
              <a:schemeClr val="tx1"/>
            </a:solidFill>
            <a:latin typeface="Arial" panose="020B0604020202020204" pitchFamily="34" charset="0"/>
            <a:cs typeface="Arial" panose="020B0604020202020204" pitchFamily="34" charset="0"/>
          </a:endParaRPr>
        </a:p>
      </dgm:t>
    </dgm:pt>
    <dgm:pt modelId="{0FE46B3C-C0F8-441E-9A6B-3844F0E7C720}" type="sibTrans" cxnId="{1665A3B8-68CA-42AD-9DB2-11ACC1EF085B}">
      <dgm:prSet/>
      <dgm:spPr/>
      <dgm:t>
        <a:bodyPr/>
        <a:lstStyle/>
        <a:p>
          <a:pPr algn="l"/>
          <a:endParaRPr lang="en-US" sz="1600">
            <a:solidFill>
              <a:schemeClr val="tx1"/>
            </a:solidFill>
            <a:latin typeface="Arial" panose="020B0604020202020204" pitchFamily="34" charset="0"/>
            <a:cs typeface="Arial" panose="020B0604020202020204" pitchFamily="34" charset="0"/>
          </a:endParaRPr>
        </a:p>
      </dgm:t>
    </dgm:pt>
    <dgm:pt modelId="{4EBE2325-D494-4E21-9EE5-03809876F2F6}">
      <dgm:prSet phldrT="[Text]" custT="1"/>
      <dgm:spPr>
        <a:solidFill>
          <a:schemeClr val="bg2">
            <a:lumMod val="95000"/>
          </a:schemeClr>
        </a:solidFill>
      </dgm:spPr>
      <dgm:t>
        <a:bodyPr/>
        <a:lstStyle/>
        <a:p>
          <a:pPr algn="l"/>
          <a:r>
            <a:rPr lang="en-US" sz="1600" dirty="0">
              <a:solidFill>
                <a:schemeClr val="tx1"/>
              </a:solidFill>
              <a:latin typeface="Arial" panose="020B0604020202020204" pitchFamily="34" charset="0"/>
              <a:cs typeface="Arial" panose="020B0604020202020204" pitchFamily="34" charset="0"/>
            </a:rPr>
            <a:t>[6] Presentation Layer</a:t>
          </a:r>
        </a:p>
      </dgm:t>
    </dgm:pt>
    <dgm:pt modelId="{7533DE84-A3C7-4386-BB07-F988C850CBCA}" type="parTrans" cxnId="{14572B06-0A80-4752-8466-187DBA3DA1EE}">
      <dgm:prSet/>
      <dgm:spPr/>
      <dgm:t>
        <a:bodyPr/>
        <a:lstStyle/>
        <a:p>
          <a:pPr algn="l"/>
          <a:endParaRPr lang="en-US" sz="1600">
            <a:solidFill>
              <a:schemeClr val="tx1"/>
            </a:solidFill>
            <a:latin typeface="Arial" panose="020B0604020202020204" pitchFamily="34" charset="0"/>
            <a:cs typeface="Arial" panose="020B0604020202020204" pitchFamily="34" charset="0"/>
          </a:endParaRPr>
        </a:p>
      </dgm:t>
    </dgm:pt>
    <dgm:pt modelId="{73BC3DB1-2597-43CB-8E87-635C590A3BD4}" type="sibTrans" cxnId="{14572B06-0A80-4752-8466-187DBA3DA1EE}">
      <dgm:prSet/>
      <dgm:spPr/>
      <dgm:t>
        <a:bodyPr/>
        <a:lstStyle/>
        <a:p>
          <a:pPr algn="l"/>
          <a:endParaRPr lang="en-US" sz="1600">
            <a:solidFill>
              <a:schemeClr val="tx1"/>
            </a:solidFill>
            <a:latin typeface="Arial" panose="020B0604020202020204" pitchFamily="34" charset="0"/>
            <a:cs typeface="Arial" panose="020B0604020202020204" pitchFamily="34" charset="0"/>
          </a:endParaRPr>
        </a:p>
      </dgm:t>
    </dgm:pt>
    <dgm:pt modelId="{DE0E3E5B-329C-445D-87F6-D1B5F3298A53}">
      <dgm:prSet phldrT="[Text]" custT="1"/>
      <dgm:spPr>
        <a:solidFill>
          <a:schemeClr val="bg2">
            <a:lumMod val="95000"/>
          </a:schemeClr>
        </a:solidFill>
      </dgm:spPr>
      <dgm:t>
        <a:bodyPr/>
        <a:lstStyle/>
        <a:p>
          <a:pPr algn="l"/>
          <a:r>
            <a:rPr lang="en-US" sz="1600" dirty="0">
              <a:solidFill>
                <a:schemeClr val="tx1"/>
              </a:solidFill>
              <a:latin typeface="Arial" panose="020B0604020202020204" pitchFamily="34" charset="0"/>
              <a:cs typeface="Arial" panose="020B0604020202020204" pitchFamily="34" charset="0"/>
            </a:rPr>
            <a:t>[5] Session Layer</a:t>
          </a:r>
        </a:p>
      </dgm:t>
    </dgm:pt>
    <dgm:pt modelId="{B7B392EC-5D70-4B2E-B2A2-14BD4915E72B}" type="parTrans" cxnId="{63E114D9-CC3F-432A-9C7E-D372A57BEB17}">
      <dgm:prSet/>
      <dgm:spPr/>
      <dgm:t>
        <a:bodyPr/>
        <a:lstStyle/>
        <a:p>
          <a:pPr algn="l"/>
          <a:endParaRPr lang="en-US" sz="1600">
            <a:solidFill>
              <a:schemeClr val="tx1"/>
            </a:solidFill>
            <a:latin typeface="Arial" panose="020B0604020202020204" pitchFamily="34" charset="0"/>
            <a:cs typeface="Arial" panose="020B0604020202020204" pitchFamily="34" charset="0"/>
          </a:endParaRPr>
        </a:p>
      </dgm:t>
    </dgm:pt>
    <dgm:pt modelId="{FF382298-011E-4E59-A852-3F74D0DF0809}" type="sibTrans" cxnId="{63E114D9-CC3F-432A-9C7E-D372A57BEB17}">
      <dgm:prSet/>
      <dgm:spPr/>
      <dgm:t>
        <a:bodyPr/>
        <a:lstStyle/>
        <a:p>
          <a:pPr algn="l"/>
          <a:endParaRPr lang="en-US" sz="1600">
            <a:solidFill>
              <a:schemeClr val="tx1"/>
            </a:solidFill>
            <a:latin typeface="Arial" panose="020B0604020202020204" pitchFamily="34" charset="0"/>
            <a:cs typeface="Arial" panose="020B0604020202020204" pitchFamily="34" charset="0"/>
          </a:endParaRPr>
        </a:p>
      </dgm:t>
    </dgm:pt>
    <dgm:pt modelId="{497922F4-5789-42AF-B2F3-F9655659CA1C}">
      <dgm:prSet phldrT="[Text]" custT="1"/>
      <dgm:spPr>
        <a:solidFill>
          <a:schemeClr val="bg2">
            <a:lumMod val="95000"/>
          </a:schemeClr>
        </a:solidFill>
      </dgm:spPr>
      <dgm:t>
        <a:bodyPr/>
        <a:lstStyle/>
        <a:p>
          <a:pPr algn="l"/>
          <a:r>
            <a:rPr lang="en-US" sz="1600" dirty="0">
              <a:solidFill>
                <a:schemeClr val="tx1"/>
              </a:solidFill>
              <a:latin typeface="Arial" panose="020B0604020202020204" pitchFamily="34" charset="0"/>
              <a:cs typeface="Arial" panose="020B0604020202020204" pitchFamily="34" charset="0"/>
            </a:rPr>
            <a:t>[4] Transport Layer</a:t>
          </a:r>
        </a:p>
      </dgm:t>
    </dgm:pt>
    <dgm:pt modelId="{17300859-8392-4A9F-BE58-D2A9A9CB4D20}" type="parTrans" cxnId="{FA9B9199-89B3-4C2C-9271-BD8CC53FC07C}">
      <dgm:prSet/>
      <dgm:spPr/>
      <dgm:t>
        <a:bodyPr/>
        <a:lstStyle/>
        <a:p>
          <a:pPr algn="l"/>
          <a:endParaRPr lang="en-US" sz="1600">
            <a:solidFill>
              <a:schemeClr val="tx1"/>
            </a:solidFill>
            <a:latin typeface="Arial" panose="020B0604020202020204" pitchFamily="34" charset="0"/>
            <a:cs typeface="Arial" panose="020B0604020202020204" pitchFamily="34" charset="0"/>
          </a:endParaRPr>
        </a:p>
      </dgm:t>
    </dgm:pt>
    <dgm:pt modelId="{E8551EEF-60BD-48DD-AC07-1B7E358D47A7}" type="sibTrans" cxnId="{FA9B9199-89B3-4C2C-9271-BD8CC53FC07C}">
      <dgm:prSet/>
      <dgm:spPr/>
      <dgm:t>
        <a:bodyPr/>
        <a:lstStyle/>
        <a:p>
          <a:pPr algn="l"/>
          <a:endParaRPr lang="en-US" sz="1600">
            <a:solidFill>
              <a:schemeClr val="tx1"/>
            </a:solidFill>
            <a:latin typeface="Arial" panose="020B0604020202020204" pitchFamily="34" charset="0"/>
            <a:cs typeface="Arial" panose="020B0604020202020204" pitchFamily="34" charset="0"/>
          </a:endParaRPr>
        </a:p>
      </dgm:t>
    </dgm:pt>
    <dgm:pt modelId="{D551BA93-F65A-4C17-AEF6-ED25D0B01946}">
      <dgm:prSet phldrT="[Text]" custT="1"/>
      <dgm:spPr>
        <a:solidFill>
          <a:schemeClr val="bg2">
            <a:lumMod val="95000"/>
          </a:schemeClr>
        </a:solidFill>
      </dgm:spPr>
      <dgm:t>
        <a:bodyPr/>
        <a:lstStyle/>
        <a:p>
          <a:pPr algn="l"/>
          <a:r>
            <a:rPr lang="en-US" sz="1600" dirty="0">
              <a:solidFill>
                <a:schemeClr val="tx1"/>
              </a:solidFill>
              <a:latin typeface="Arial" panose="020B0604020202020204" pitchFamily="34" charset="0"/>
              <a:cs typeface="Arial" panose="020B0604020202020204" pitchFamily="34" charset="0"/>
            </a:rPr>
            <a:t>[3] Internet Layer</a:t>
          </a:r>
        </a:p>
      </dgm:t>
    </dgm:pt>
    <dgm:pt modelId="{3DC67F65-E7CD-4CAA-B573-7A2A5F9E8FB4}" type="parTrans" cxnId="{D8344BA0-C9FD-4D9D-9FFB-83ED36BB1F88}">
      <dgm:prSet/>
      <dgm:spPr/>
      <dgm:t>
        <a:bodyPr/>
        <a:lstStyle/>
        <a:p>
          <a:pPr algn="l"/>
          <a:endParaRPr lang="en-US" sz="1600">
            <a:solidFill>
              <a:schemeClr val="tx1"/>
            </a:solidFill>
            <a:latin typeface="Arial" panose="020B0604020202020204" pitchFamily="34" charset="0"/>
            <a:cs typeface="Arial" panose="020B0604020202020204" pitchFamily="34" charset="0"/>
          </a:endParaRPr>
        </a:p>
      </dgm:t>
    </dgm:pt>
    <dgm:pt modelId="{53100785-FEFE-4F15-9B92-301CEFAB6DB5}" type="sibTrans" cxnId="{D8344BA0-C9FD-4D9D-9FFB-83ED36BB1F88}">
      <dgm:prSet/>
      <dgm:spPr/>
      <dgm:t>
        <a:bodyPr/>
        <a:lstStyle/>
        <a:p>
          <a:pPr algn="l"/>
          <a:endParaRPr lang="en-US" sz="1600">
            <a:solidFill>
              <a:schemeClr val="tx1"/>
            </a:solidFill>
            <a:latin typeface="Arial" panose="020B0604020202020204" pitchFamily="34" charset="0"/>
            <a:cs typeface="Arial" panose="020B0604020202020204" pitchFamily="34" charset="0"/>
          </a:endParaRPr>
        </a:p>
      </dgm:t>
    </dgm:pt>
    <dgm:pt modelId="{8F5EB4A3-9674-425E-86B8-EA03D57A76BE}">
      <dgm:prSet phldrT="[Text]" custT="1"/>
      <dgm:spPr/>
      <dgm:t>
        <a:bodyPr/>
        <a:lstStyle/>
        <a:p>
          <a:pPr algn="l"/>
          <a:r>
            <a:rPr lang="en-US" sz="1600" dirty="0">
              <a:solidFill>
                <a:schemeClr val="tx1"/>
              </a:solidFill>
              <a:latin typeface="Arial" panose="020B0604020202020204" pitchFamily="34" charset="0"/>
              <a:cs typeface="Arial" panose="020B0604020202020204" pitchFamily="34" charset="0"/>
            </a:rPr>
            <a:t>[2] Data Link Layer</a:t>
          </a:r>
        </a:p>
      </dgm:t>
    </dgm:pt>
    <dgm:pt modelId="{A5FBC98A-629C-4251-99EF-AECC90AD6EB1}" type="parTrans" cxnId="{6B4CD697-B7B9-4802-BE4F-088DD0A968F5}">
      <dgm:prSet/>
      <dgm:spPr/>
      <dgm:t>
        <a:bodyPr/>
        <a:lstStyle/>
        <a:p>
          <a:pPr algn="l"/>
          <a:endParaRPr lang="en-US" sz="1600"/>
        </a:p>
      </dgm:t>
    </dgm:pt>
    <dgm:pt modelId="{96906640-DB29-48ED-8189-55F64AD32B61}" type="sibTrans" cxnId="{6B4CD697-B7B9-4802-BE4F-088DD0A968F5}">
      <dgm:prSet/>
      <dgm:spPr/>
      <dgm:t>
        <a:bodyPr/>
        <a:lstStyle/>
        <a:p>
          <a:pPr algn="l"/>
          <a:endParaRPr lang="en-US" sz="1600"/>
        </a:p>
      </dgm:t>
    </dgm:pt>
    <dgm:pt modelId="{7E3DEA05-7287-40FB-B186-98434F0E4E24}">
      <dgm:prSet phldrT="[Text]" custT="1"/>
      <dgm:spPr>
        <a:solidFill>
          <a:schemeClr val="bg2">
            <a:lumMod val="95000"/>
          </a:schemeClr>
        </a:solidFill>
      </dgm:spPr>
      <dgm:t>
        <a:bodyPr/>
        <a:lstStyle/>
        <a:p>
          <a:pPr algn="l"/>
          <a:r>
            <a:rPr lang="en-US" sz="1600" dirty="0">
              <a:solidFill>
                <a:schemeClr val="tx1"/>
              </a:solidFill>
              <a:latin typeface="Arial" panose="020B0604020202020204" pitchFamily="34" charset="0"/>
              <a:cs typeface="Arial" panose="020B0604020202020204" pitchFamily="34" charset="0"/>
            </a:rPr>
            <a:t>[1] Physical Layer</a:t>
          </a:r>
        </a:p>
      </dgm:t>
    </dgm:pt>
    <dgm:pt modelId="{BC491043-794C-4254-BAA4-506F214D4160}" type="parTrans" cxnId="{7BB9EAF5-9000-44F5-B016-1162F1EB2086}">
      <dgm:prSet/>
      <dgm:spPr/>
      <dgm:t>
        <a:bodyPr/>
        <a:lstStyle/>
        <a:p>
          <a:pPr algn="l"/>
          <a:endParaRPr lang="en-US" sz="1600"/>
        </a:p>
      </dgm:t>
    </dgm:pt>
    <dgm:pt modelId="{1649CA19-D71F-427C-8C9D-590BEF7BA15F}" type="sibTrans" cxnId="{7BB9EAF5-9000-44F5-B016-1162F1EB2086}">
      <dgm:prSet/>
      <dgm:spPr/>
      <dgm:t>
        <a:bodyPr/>
        <a:lstStyle/>
        <a:p>
          <a:pPr algn="l"/>
          <a:endParaRPr lang="en-US" sz="1600"/>
        </a:p>
      </dgm:t>
    </dgm:pt>
    <dgm:pt modelId="{47CFE43A-DA45-4DDF-9690-FA13F755085E}" type="pres">
      <dgm:prSet presAssocID="{DCE653AB-0F31-4B52-90A4-E559ACCC0B59}" presName="diagram" presStyleCnt="0">
        <dgm:presLayoutVars>
          <dgm:dir/>
          <dgm:resizeHandles val="exact"/>
        </dgm:presLayoutVars>
      </dgm:prSet>
      <dgm:spPr/>
    </dgm:pt>
    <dgm:pt modelId="{07B216A5-AD6F-4246-802D-9B48726409B4}" type="pres">
      <dgm:prSet presAssocID="{D9FA37FD-7FD7-4A21-B104-A6451F8810B5}" presName="node" presStyleLbl="node1" presStyleIdx="0" presStyleCnt="7" custScaleY="33047" custLinFactX="109027" custLinFactNeighborX="200000" custLinFactNeighborY="11253">
        <dgm:presLayoutVars>
          <dgm:bulletEnabled val="1"/>
        </dgm:presLayoutVars>
      </dgm:prSet>
      <dgm:spPr/>
    </dgm:pt>
    <dgm:pt modelId="{EE657775-61DD-424C-9CCC-0C304448B172}" type="pres">
      <dgm:prSet presAssocID="{0FE46B3C-C0F8-441E-9A6B-3844F0E7C720}" presName="sibTrans" presStyleCnt="0"/>
      <dgm:spPr/>
    </dgm:pt>
    <dgm:pt modelId="{7DE9FBC5-72D8-43AB-BAA2-451114C181BE}" type="pres">
      <dgm:prSet presAssocID="{4EBE2325-D494-4E21-9EE5-03809876F2F6}" presName="node" presStyleLbl="node1" presStyleIdx="1" presStyleCnt="7" custScaleY="33047" custLinFactX="109027" custLinFactNeighborX="200000" custLinFactNeighborY="11253">
        <dgm:presLayoutVars>
          <dgm:bulletEnabled val="1"/>
        </dgm:presLayoutVars>
      </dgm:prSet>
      <dgm:spPr/>
    </dgm:pt>
    <dgm:pt modelId="{B725869B-7C5C-41FE-AB80-A60C22358DAE}" type="pres">
      <dgm:prSet presAssocID="{73BC3DB1-2597-43CB-8E87-635C590A3BD4}" presName="sibTrans" presStyleCnt="0"/>
      <dgm:spPr/>
    </dgm:pt>
    <dgm:pt modelId="{02F94D44-CD64-46A2-B660-B1388B5D4A6A}" type="pres">
      <dgm:prSet presAssocID="{DE0E3E5B-329C-445D-87F6-D1B5F3298A53}" presName="node" presStyleLbl="node1" presStyleIdx="2" presStyleCnt="7" custScaleY="33047" custLinFactX="109027" custLinFactNeighborX="200000" custLinFactNeighborY="11253">
        <dgm:presLayoutVars>
          <dgm:bulletEnabled val="1"/>
        </dgm:presLayoutVars>
      </dgm:prSet>
      <dgm:spPr/>
    </dgm:pt>
    <dgm:pt modelId="{57BC93FF-21EC-4BCA-888D-5B3D12FBBA99}" type="pres">
      <dgm:prSet presAssocID="{FF382298-011E-4E59-A852-3F74D0DF0809}" presName="sibTrans" presStyleCnt="0"/>
      <dgm:spPr/>
    </dgm:pt>
    <dgm:pt modelId="{96A36E7B-7650-41B8-953D-4EDB0490E8B2}" type="pres">
      <dgm:prSet presAssocID="{497922F4-5789-42AF-B2F3-F9655659CA1C}" presName="node" presStyleLbl="node1" presStyleIdx="3" presStyleCnt="7" custScaleY="33047" custLinFactX="109027" custLinFactNeighborX="200000" custLinFactNeighborY="11253">
        <dgm:presLayoutVars>
          <dgm:bulletEnabled val="1"/>
        </dgm:presLayoutVars>
      </dgm:prSet>
      <dgm:spPr/>
    </dgm:pt>
    <dgm:pt modelId="{6BD9CDFA-23D4-47EF-A308-C38F0BFCD23C}" type="pres">
      <dgm:prSet presAssocID="{E8551EEF-60BD-48DD-AC07-1B7E358D47A7}" presName="sibTrans" presStyleCnt="0"/>
      <dgm:spPr/>
    </dgm:pt>
    <dgm:pt modelId="{083FDDBA-849F-40FD-84E5-61DB5448473D}" type="pres">
      <dgm:prSet presAssocID="{D551BA93-F65A-4C17-AEF6-ED25D0B01946}" presName="node" presStyleLbl="node1" presStyleIdx="4" presStyleCnt="7" custScaleY="33047" custLinFactX="109027" custLinFactNeighborX="200000" custLinFactNeighborY="11253">
        <dgm:presLayoutVars>
          <dgm:bulletEnabled val="1"/>
        </dgm:presLayoutVars>
      </dgm:prSet>
      <dgm:spPr/>
    </dgm:pt>
    <dgm:pt modelId="{CC853242-07AB-4AFA-95F3-969E80EC0E26}" type="pres">
      <dgm:prSet presAssocID="{53100785-FEFE-4F15-9B92-301CEFAB6DB5}" presName="sibTrans" presStyleCnt="0"/>
      <dgm:spPr/>
    </dgm:pt>
    <dgm:pt modelId="{5E738B4A-CB1E-4B5C-9CD6-58DB0C9107FA}" type="pres">
      <dgm:prSet presAssocID="{8F5EB4A3-9674-425E-86B8-EA03D57A76BE}" presName="node" presStyleLbl="node1" presStyleIdx="5" presStyleCnt="7" custScaleY="33047" custLinFactX="109027" custLinFactNeighborX="200000" custLinFactNeighborY="11253">
        <dgm:presLayoutVars>
          <dgm:bulletEnabled val="1"/>
        </dgm:presLayoutVars>
      </dgm:prSet>
      <dgm:spPr/>
    </dgm:pt>
    <dgm:pt modelId="{70AF8EF3-3BA6-4DF0-9BF2-D25213A85853}" type="pres">
      <dgm:prSet presAssocID="{96906640-DB29-48ED-8189-55F64AD32B61}" presName="sibTrans" presStyleCnt="0"/>
      <dgm:spPr/>
    </dgm:pt>
    <dgm:pt modelId="{12A8296C-DE33-4741-915B-26150C12E267}" type="pres">
      <dgm:prSet presAssocID="{7E3DEA05-7287-40FB-B186-98434F0E4E24}" presName="node" presStyleLbl="node1" presStyleIdx="6" presStyleCnt="7" custScaleY="33047" custLinFactX="109027" custLinFactNeighborX="200000" custLinFactNeighborY="11253">
        <dgm:presLayoutVars>
          <dgm:bulletEnabled val="1"/>
        </dgm:presLayoutVars>
      </dgm:prSet>
      <dgm:spPr/>
    </dgm:pt>
  </dgm:ptLst>
  <dgm:cxnLst>
    <dgm:cxn modelId="{14572B06-0A80-4752-8466-187DBA3DA1EE}" srcId="{DCE653AB-0F31-4B52-90A4-E559ACCC0B59}" destId="{4EBE2325-D494-4E21-9EE5-03809876F2F6}" srcOrd="1" destOrd="0" parTransId="{7533DE84-A3C7-4386-BB07-F988C850CBCA}" sibTransId="{73BC3DB1-2597-43CB-8E87-635C590A3BD4}"/>
    <dgm:cxn modelId="{C468581E-FCAD-43A2-AE99-1F7DE0532546}" type="presOf" srcId="{DE0E3E5B-329C-445D-87F6-D1B5F3298A53}" destId="{02F94D44-CD64-46A2-B660-B1388B5D4A6A}" srcOrd="0" destOrd="0" presId="urn:microsoft.com/office/officeart/2005/8/layout/default#16"/>
    <dgm:cxn modelId="{C0620F40-99C0-4095-B756-6995822611FE}" type="presOf" srcId="{D9FA37FD-7FD7-4A21-B104-A6451F8810B5}" destId="{07B216A5-AD6F-4246-802D-9B48726409B4}" srcOrd="0" destOrd="0" presId="urn:microsoft.com/office/officeart/2005/8/layout/default#16"/>
    <dgm:cxn modelId="{6B4CD697-B7B9-4802-BE4F-088DD0A968F5}" srcId="{DCE653AB-0F31-4B52-90A4-E559ACCC0B59}" destId="{8F5EB4A3-9674-425E-86B8-EA03D57A76BE}" srcOrd="5" destOrd="0" parTransId="{A5FBC98A-629C-4251-99EF-AECC90AD6EB1}" sibTransId="{96906640-DB29-48ED-8189-55F64AD32B61}"/>
    <dgm:cxn modelId="{FA9B9199-89B3-4C2C-9271-BD8CC53FC07C}" srcId="{DCE653AB-0F31-4B52-90A4-E559ACCC0B59}" destId="{497922F4-5789-42AF-B2F3-F9655659CA1C}" srcOrd="3" destOrd="0" parTransId="{17300859-8392-4A9F-BE58-D2A9A9CB4D20}" sibTransId="{E8551EEF-60BD-48DD-AC07-1B7E358D47A7}"/>
    <dgm:cxn modelId="{15D5109F-9E28-4796-8AF2-AC45F21F2819}" type="presOf" srcId="{DCE653AB-0F31-4B52-90A4-E559ACCC0B59}" destId="{47CFE43A-DA45-4DDF-9690-FA13F755085E}" srcOrd="0" destOrd="0" presId="urn:microsoft.com/office/officeart/2005/8/layout/default#16"/>
    <dgm:cxn modelId="{D8344BA0-C9FD-4D9D-9FFB-83ED36BB1F88}" srcId="{DCE653AB-0F31-4B52-90A4-E559ACCC0B59}" destId="{D551BA93-F65A-4C17-AEF6-ED25D0B01946}" srcOrd="4" destOrd="0" parTransId="{3DC67F65-E7CD-4CAA-B573-7A2A5F9E8FB4}" sibTransId="{53100785-FEFE-4F15-9B92-301CEFAB6DB5}"/>
    <dgm:cxn modelId="{1665A3B8-68CA-42AD-9DB2-11ACC1EF085B}" srcId="{DCE653AB-0F31-4B52-90A4-E559ACCC0B59}" destId="{D9FA37FD-7FD7-4A21-B104-A6451F8810B5}" srcOrd="0" destOrd="0" parTransId="{C1F505C1-2937-4D97-9F29-4834FC99E985}" sibTransId="{0FE46B3C-C0F8-441E-9A6B-3844F0E7C720}"/>
    <dgm:cxn modelId="{DCF46EC7-662D-4A11-AB06-8429D021AC2D}" type="presOf" srcId="{497922F4-5789-42AF-B2F3-F9655659CA1C}" destId="{96A36E7B-7650-41B8-953D-4EDB0490E8B2}" srcOrd="0" destOrd="0" presId="urn:microsoft.com/office/officeart/2005/8/layout/default#16"/>
    <dgm:cxn modelId="{F1DAAFD2-6FEB-4CD7-91AD-7A651B8F7277}" type="presOf" srcId="{4EBE2325-D494-4E21-9EE5-03809876F2F6}" destId="{7DE9FBC5-72D8-43AB-BAA2-451114C181BE}" srcOrd="0" destOrd="0" presId="urn:microsoft.com/office/officeart/2005/8/layout/default#16"/>
    <dgm:cxn modelId="{05824AD3-1CF1-4DFD-A52B-EB27D07E4C5D}" type="presOf" srcId="{D551BA93-F65A-4C17-AEF6-ED25D0B01946}" destId="{083FDDBA-849F-40FD-84E5-61DB5448473D}" srcOrd="0" destOrd="0" presId="urn:microsoft.com/office/officeart/2005/8/layout/default#16"/>
    <dgm:cxn modelId="{27B4DBD7-0D60-4B18-9F2F-E831ADC2C748}" type="presOf" srcId="{8F5EB4A3-9674-425E-86B8-EA03D57A76BE}" destId="{5E738B4A-CB1E-4B5C-9CD6-58DB0C9107FA}" srcOrd="0" destOrd="0" presId="urn:microsoft.com/office/officeart/2005/8/layout/default#16"/>
    <dgm:cxn modelId="{63E114D9-CC3F-432A-9C7E-D372A57BEB17}" srcId="{DCE653AB-0F31-4B52-90A4-E559ACCC0B59}" destId="{DE0E3E5B-329C-445D-87F6-D1B5F3298A53}" srcOrd="2" destOrd="0" parTransId="{B7B392EC-5D70-4B2E-B2A2-14BD4915E72B}" sibTransId="{FF382298-011E-4E59-A852-3F74D0DF0809}"/>
    <dgm:cxn modelId="{F67B90F3-B576-403B-B24B-4FE3BEC0ECDB}" type="presOf" srcId="{7E3DEA05-7287-40FB-B186-98434F0E4E24}" destId="{12A8296C-DE33-4741-915B-26150C12E267}" srcOrd="0" destOrd="0" presId="urn:microsoft.com/office/officeart/2005/8/layout/default#16"/>
    <dgm:cxn modelId="{7BB9EAF5-9000-44F5-B016-1162F1EB2086}" srcId="{DCE653AB-0F31-4B52-90A4-E559ACCC0B59}" destId="{7E3DEA05-7287-40FB-B186-98434F0E4E24}" srcOrd="6" destOrd="0" parTransId="{BC491043-794C-4254-BAA4-506F214D4160}" sibTransId="{1649CA19-D71F-427C-8C9D-590BEF7BA15F}"/>
    <dgm:cxn modelId="{513A2434-DB28-489D-8000-0B938E9E86B7}" type="presParOf" srcId="{47CFE43A-DA45-4DDF-9690-FA13F755085E}" destId="{07B216A5-AD6F-4246-802D-9B48726409B4}" srcOrd="0" destOrd="0" presId="urn:microsoft.com/office/officeart/2005/8/layout/default#16"/>
    <dgm:cxn modelId="{E46F50C5-774E-464D-9B9E-5FA753D1AD19}" type="presParOf" srcId="{47CFE43A-DA45-4DDF-9690-FA13F755085E}" destId="{EE657775-61DD-424C-9CCC-0C304448B172}" srcOrd="1" destOrd="0" presId="urn:microsoft.com/office/officeart/2005/8/layout/default#16"/>
    <dgm:cxn modelId="{B32C2E85-CA9A-4C0F-B760-300ABB3AAC4A}" type="presParOf" srcId="{47CFE43A-DA45-4DDF-9690-FA13F755085E}" destId="{7DE9FBC5-72D8-43AB-BAA2-451114C181BE}" srcOrd="2" destOrd="0" presId="urn:microsoft.com/office/officeart/2005/8/layout/default#16"/>
    <dgm:cxn modelId="{F720B99C-D87A-41B3-9A7C-E86F8367F926}" type="presParOf" srcId="{47CFE43A-DA45-4DDF-9690-FA13F755085E}" destId="{B725869B-7C5C-41FE-AB80-A60C22358DAE}" srcOrd="3" destOrd="0" presId="urn:microsoft.com/office/officeart/2005/8/layout/default#16"/>
    <dgm:cxn modelId="{0F6B8204-89E5-4BD0-9871-CA3D20C26518}" type="presParOf" srcId="{47CFE43A-DA45-4DDF-9690-FA13F755085E}" destId="{02F94D44-CD64-46A2-B660-B1388B5D4A6A}" srcOrd="4" destOrd="0" presId="urn:microsoft.com/office/officeart/2005/8/layout/default#16"/>
    <dgm:cxn modelId="{5C2BE83A-223E-4B5D-B8C9-67F72078160E}" type="presParOf" srcId="{47CFE43A-DA45-4DDF-9690-FA13F755085E}" destId="{57BC93FF-21EC-4BCA-888D-5B3D12FBBA99}" srcOrd="5" destOrd="0" presId="urn:microsoft.com/office/officeart/2005/8/layout/default#16"/>
    <dgm:cxn modelId="{A4F5D847-75C8-4651-8821-D0D17C23F2FC}" type="presParOf" srcId="{47CFE43A-DA45-4DDF-9690-FA13F755085E}" destId="{96A36E7B-7650-41B8-953D-4EDB0490E8B2}" srcOrd="6" destOrd="0" presId="urn:microsoft.com/office/officeart/2005/8/layout/default#16"/>
    <dgm:cxn modelId="{7DE34912-5867-4617-891F-6C4AECE022D0}" type="presParOf" srcId="{47CFE43A-DA45-4DDF-9690-FA13F755085E}" destId="{6BD9CDFA-23D4-47EF-A308-C38F0BFCD23C}" srcOrd="7" destOrd="0" presId="urn:microsoft.com/office/officeart/2005/8/layout/default#16"/>
    <dgm:cxn modelId="{1BBD81DC-523A-44E6-98A2-21AC35DFAE3D}" type="presParOf" srcId="{47CFE43A-DA45-4DDF-9690-FA13F755085E}" destId="{083FDDBA-849F-40FD-84E5-61DB5448473D}" srcOrd="8" destOrd="0" presId="urn:microsoft.com/office/officeart/2005/8/layout/default#16"/>
    <dgm:cxn modelId="{279EB7BB-1F23-46BF-9D16-711210A8416A}" type="presParOf" srcId="{47CFE43A-DA45-4DDF-9690-FA13F755085E}" destId="{CC853242-07AB-4AFA-95F3-969E80EC0E26}" srcOrd="9" destOrd="0" presId="urn:microsoft.com/office/officeart/2005/8/layout/default#16"/>
    <dgm:cxn modelId="{626094C7-987F-457D-8A53-C55D2D3B3423}" type="presParOf" srcId="{47CFE43A-DA45-4DDF-9690-FA13F755085E}" destId="{5E738B4A-CB1E-4B5C-9CD6-58DB0C9107FA}" srcOrd="10" destOrd="0" presId="urn:microsoft.com/office/officeart/2005/8/layout/default#16"/>
    <dgm:cxn modelId="{74A06820-DC4D-4F1B-86E5-8C0F20B7D878}" type="presParOf" srcId="{47CFE43A-DA45-4DDF-9690-FA13F755085E}" destId="{70AF8EF3-3BA6-4DF0-9BF2-D25213A85853}" srcOrd="11" destOrd="0" presId="urn:microsoft.com/office/officeart/2005/8/layout/default#16"/>
    <dgm:cxn modelId="{5B25B743-65C3-480F-B481-ADD8E1CE656A}" type="presParOf" srcId="{47CFE43A-DA45-4DDF-9690-FA13F755085E}" destId="{12A8296C-DE33-4741-915B-26150C12E267}" srcOrd="12" destOrd="0" presId="urn:microsoft.com/office/officeart/2005/8/layout/default#1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00F0528-180A-4DE0-9954-F287489F3BC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C735059-7C9F-4CA3-945E-1A5E4AA08018}">
      <dgm:prSet phldrT="[Text]" custT="1"/>
      <dgm:spPr/>
      <dgm:t>
        <a:bodyPr/>
        <a:lstStyle/>
        <a:p>
          <a:r>
            <a:rPr lang="en-US" sz="2200" dirty="0">
              <a:solidFill>
                <a:schemeClr val="tx1"/>
              </a:solidFill>
              <a:latin typeface="Arial" panose="020B0604020202020204" pitchFamily="34" charset="0"/>
              <a:cs typeface="Arial" panose="020B0604020202020204" pitchFamily="34" charset="0"/>
            </a:rPr>
            <a:t>Star-wired networks</a:t>
          </a:r>
        </a:p>
      </dgm:t>
    </dgm:pt>
    <dgm:pt modelId="{23D0EB80-79A5-4CA1-A09B-559DA868B01A}" type="parTrans" cxnId="{A3FAC452-CABA-4125-81E7-8D6E5F123751}">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A0DAFD04-010A-4991-9C21-08978EFD361D}" type="sibTrans" cxnId="{A3FAC452-CABA-4125-81E7-8D6E5F123751}">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8C44C5CF-ECE8-41E3-BD40-6AF1D71F84A3}">
      <dgm:prSet custT="1"/>
      <dgm:spPr/>
      <dgm:t>
        <a:bodyPr/>
        <a:lstStyle/>
        <a:p>
          <a:r>
            <a:rPr lang="en-US" sz="2200" dirty="0">
              <a:solidFill>
                <a:schemeClr val="tx1"/>
              </a:solidFill>
              <a:latin typeface="Arial" panose="020B0604020202020204" pitchFamily="34" charset="0"/>
              <a:cs typeface="Arial" panose="020B0604020202020204" pitchFamily="34" charset="0"/>
            </a:rPr>
            <a:t>Broadcast domains and collision domains</a:t>
          </a:r>
        </a:p>
      </dgm:t>
    </dgm:pt>
    <dgm:pt modelId="{37B9E777-B98E-4527-A444-5F5E43158050}" type="parTrans" cxnId="{77183956-E891-4472-B133-E75764708544}">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3E887926-9AA2-4E56-8CA6-504475E07B42}" type="sibTrans" cxnId="{77183956-E891-4472-B133-E75764708544}">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93067105-211E-4DB6-B87C-FA914D1A683B}">
      <dgm:prSet custT="1"/>
      <dgm:spPr/>
      <dgm:t>
        <a:bodyPr/>
        <a:lstStyle/>
        <a:p>
          <a:r>
            <a:rPr lang="en-US" sz="2200" dirty="0">
              <a:solidFill>
                <a:schemeClr val="tx1"/>
              </a:solidFill>
              <a:latin typeface="Arial" panose="020B0604020202020204" pitchFamily="34" charset="0"/>
              <a:cs typeface="Arial" panose="020B0604020202020204" pitchFamily="34" charset="0"/>
            </a:rPr>
            <a:t>LAN with centralized hubs</a:t>
          </a:r>
        </a:p>
      </dgm:t>
    </dgm:pt>
    <dgm:pt modelId="{65866CDA-D938-401F-9E63-53BEB5A45C58}" type="parTrans" cxnId="{9A7FF7ED-8F94-4378-98D6-03470BD3F8A5}">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7738EF62-4220-44FE-B34F-EF82DC82FE9F}" type="sibTrans" cxnId="{9A7FF7ED-8F94-4378-98D6-03470BD3F8A5}">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E9057C66-62AB-4A02-B03B-5DDC3DABA110}">
      <dgm:prSet custT="1"/>
      <dgm:spPr/>
      <dgm:t>
        <a:bodyPr/>
        <a:lstStyle/>
        <a:p>
          <a:r>
            <a:rPr lang="en-US" sz="2200" dirty="0">
              <a:solidFill>
                <a:schemeClr val="tx1"/>
              </a:solidFill>
              <a:latin typeface="Arial" panose="020B0604020202020204" pitchFamily="34" charset="0"/>
              <a:cs typeface="Arial" panose="020B0604020202020204" pitchFamily="34" charset="0"/>
            </a:rPr>
            <a:t>LAN with centralized switches</a:t>
          </a:r>
        </a:p>
      </dgm:t>
    </dgm:pt>
    <dgm:pt modelId="{274FEFB5-DF41-4BF0-9F97-DE4431934119}" type="parTrans" cxnId="{0796F12D-3D19-454C-8648-ABFE71D676B2}">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F7F9067E-B67B-4271-B5A9-29493473F3DB}" type="sibTrans" cxnId="{0796F12D-3D19-454C-8648-ABFE71D676B2}">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C0CB322A-7FF3-4A82-B6CC-03F8ECF345CA}" type="pres">
      <dgm:prSet presAssocID="{300F0528-180A-4DE0-9954-F287489F3BC5}" presName="linear" presStyleCnt="0">
        <dgm:presLayoutVars>
          <dgm:dir/>
          <dgm:animLvl val="lvl"/>
          <dgm:resizeHandles val="exact"/>
        </dgm:presLayoutVars>
      </dgm:prSet>
      <dgm:spPr/>
    </dgm:pt>
    <dgm:pt modelId="{92B3C10B-1998-4D88-8861-5E5CE39F2DBA}" type="pres">
      <dgm:prSet presAssocID="{8C735059-7C9F-4CA3-945E-1A5E4AA08018}" presName="parentLin" presStyleCnt="0"/>
      <dgm:spPr/>
    </dgm:pt>
    <dgm:pt modelId="{C98065BB-8C36-4330-9C52-E835343DC3A1}" type="pres">
      <dgm:prSet presAssocID="{8C735059-7C9F-4CA3-945E-1A5E4AA08018}" presName="parentLeftMargin" presStyleLbl="node1" presStyleIdx="0" presStyleCnt="4"/>
      <dgm:spPr/>
    </dgm:pt>
    <dgm:pt modelId="{9658AECC-56DD-4759-B474-56ACF67758C1}" type="pres">
      <dgm:prSet presAssocID="{8C735059-7C9F-4CA3-945E-1A5E4AA08018}" presName="parentText" presStyleLbl="node1" presStyleIdx="0" presStyleCnt="4">
        <dgm:presLayoutVars>
          <dgm:chMax val="0"/>
          <dgm:bulletEnabled val="1"/>
        </dgm:presLayoutVars>
      </dgm:prSet>
      <dgm:spPr/>
    </dgm:pt>
    <dgm:pt modelId="{6CA88533-98A1-4241-8F00-E77F12FA0DED}" type="pres">
      <dgm:prSet presAssocID="{8C735059-7C9F-4CA3-945E-1A5E4AA08018}" presName="negativeSpace" presStyleCnt="0"/>
      <dgm:spPr/>
    </dgm:pt>
    <dgm:pt modelId="{04EF6B95-724C-41D1-82CC-A65BE24258CF}" type="pres">
      <dgm:prSet presAssocID="{8C735059-7C9F-4CA3-945E-1A5E4AA08018}" presName="childText" presStyleLbl="conFgAcc1" presStyleIdx="0" presStyleCnt="4">
        <dgm:presLayoutVars>
          <dgm:bulletEnabled val="1"/>
        </dgm:presLayoutVars>
      </dgm:prSet>
      <dgm:spPr/>
    </dgm:pt>
    <dgm:pt modelId="{6D4F8D74-8D8E-4F82-9252-FE96F579D90F}" type="pres">
      <dgm:prSet presAssocID="{A0DAFD04-010A-4991-9C21-08978EFD361D}" presName="spaceBetweenRectangles" presStyleCnt="0"/>
      <dgm:spPr/>
    </dgm:pt>
    <dgm:pt modelId="{0AE6C985-3C54-4798-99A2-44C4D2C07CC8}" type="pres">
      <dgm:prSet presAssocID="{8C44C5CF-ECE8-41E3-BD40-6AF1D71F84A3}" presName="parentLin" presStyleCnt="0"/>
      <dgm:spPr/>
    </dgm:pt>
    <dgm:pt modelId="{48E61E49-520F-405A-B9AA-6EE4A0AFFB99}" type="pres">
      <dgm:prSet presAssocID="{8C44C5CF-ECE8-41E3-BD40-6AF1D71F84A3}" presName="parentLeftMargin" presStyleLbl="node1" presStyleIdx="0" presStyleCnt="4"/>
      <dgm:spPr/>
    </dgm:pt>
    <dgm:pt modelId="{60CED52A-6838-4020-AB0B-88031268BE75}" type="pres">
      <dgm:prSet presAssocID="{8C44C5CF-ECE8-41E3-BD40-6AF1D71F84A3}" presName="parentText" presStyleLbl="node1" presStyleIdx="1" presStyleCnt="4">
        <dgm:presLayoutVars>
          <dgm:chMax val="0"/>
          <dgm:bulletEnabled val="1"/>
        </dgm:presLayoutVars>
      </dgm:prSet>
      <dgm:spPr/>
    </dgm:pt>
    <dgm:pt modelId="{1F5CFD64-DF54-452E-9773-774A94A7933C}" type="pres">
      <dgm:prSet presAssocID="{8C44C5CF-ECE8-41E3-BD40-6AF1D71F84A3}" presName="negativeSpace" presStyleCnt="0"/>
      <dgm:spPr/>
    </dgm:pt>
    <dgm:pt modelId="{3643F94E-4072-4619-ABCB-0C3C08ADB006}" type="pres">
      <dgm:prSet presAssocID="{8C44C5CF-ECE8-41E3-BD40-6AF1D71F84A3}" presName="childText" presStyleLbl="conFgAcc1" presStyleIdx="1" presStyleCnt="4">
        <dgm:presLayoutVars>
          <dgm:bulletEnabled val="1"/>
        </dgm:presLayoutVars>
      </dgm:prSet>
      <dgm:spPr/>
    </dgm:pt>
    <dgm:pt modelId="{2F7F8AAF-7D91-4437-A563-4E9CDB677A52}" type="pres">
      <dgm:prSet presAssocID="{3E887926-9AA2-4E56-8CA6-504475E07B42}" presName="spaceBetweenRectangles" presStyleCnt="0"/>
      <dgm:spPr/>
    </dgm:pt>
    <dgm:pt modelId="{DB82C1F5-F33A-4F07-A99E-345E85E5DCFD}" type="pres">
      <dgm:prSet presAssocID="{93067105-211E-4DB6-B87C-FA914D1A683B}" presName="parentLin" presStyleCnt="0"/>
      <dgm:spPr/>
    </dgm:pt>
    <dgm:pt modelId="{902FAF43-2696-4AF4-8D75-33870E2D043E}" type="pres">
      <dgm:prSet presAssocID="{93067105-211E-4DB6-B87C-FA914D1A683B}" presName="parentLeftMargin" presStyleLbl="node1" presStyleIdx="1" presStyleCnt="4"/>
      <dgm:spPr/>
    </dgm:pt>
    <dgm:pt modelId="{83FF5889-7A7E-4405-B3FC-7E9F0F6AFAAD}" type="pres">
      <dgm:prSet presAssocID="{93067105-211E-4DB6-B87C-FA914D1A683B}" presName="parentText" presStyleLbl="node1" presStyleIdx="2" presStyleCnt="4">
        <dgm:presLayoutVars>
          <dgm:chMax val="0"/>
          <dgm:bulletEnabled val="1"/>
        </dgm:presLayoutVars>
      </dgm:prSet>
      <dgm:spPr/>
    </dgm:pt>
    <dgm:pt modelId="{9EF4B95B-1934-4FFF-BBF9-9F10D96CF1D0}" type="pres">
      <dgm:prSet presAssocID="{93067105-211E-4DB6-B87C-FA914D1A683B}" presName="negativeSpace" presStyleCnt="0"/>
      <dgm:spPr/>
    </dgm:pt>
    <dgm:pt modelId="{1BA0C6B8-B8A4-46F2-8540-66E8AB269126}" type="pres">
      <dgm:prSet presAssocID="{93067105-211E-4DB6-B87C-FA914D1A683B}" presName="childText" presStyleLbl="conFgAcc1" presStyleIdx="2" presStyleCnt="4">
        <dgm:presLayoutVars>
          <dgm:bulletEnabled val="1"/>
        </dgm:presLayoutVars>
      </dgm:prSet>
      <dgm:spPr/>
    </dgm:pt>
    <dgm:pt modelId="{9467892D-C45B-4D3C-B8F6-55ADA8116602}" type="pres">
      <dgm:prSet presAssocID="{7738EF62-4220-44FE-B34F-EF82DC82FE9F}" presName="spaceBetweenRectangles" presStyleCnt="0"/>
      <dgm:spPr/>
    </dgm:pt>
    <dgm:pt modelId="{33471AF8-2EEC-414A-A67F-A96A6461E6FA}" type="pres">
      <dgm:prSet presAssocID="{E9057C66-62AB-4A02-B03B-5DDC3DABA110}" presName="parentLin" presStyleCnt="0"/>
      <dgm:spPr/>
    </dgm:pt>
    <dgm:pt modelId="{53204CB9-FFAF-496C-B511-55065340B48F}" type="pres">
      <dgm:prSet presAssocID="{E9057C66-62AB-4A02-B03B-5DDC3DABA110}" presName="parentLeftMargin" presStyleLbl="node1" presStyleIdx="2" presStyleCnt="4"/>
      <dgm:spPr/>
    </dgm:pt>
    <dgm:pt modelId="{2C59169B-2339-4BA4-90BF-6D5CF42955BA}" type="pres">
      <dgm:prSet presAssocID="{E9057C66-62AB-4A02-B03B-5DDC3DABA110}" presName="parentText" presStyleLbl="node1" presStyleIdx="3" presStyleCnt="4">
        <dgm:presLayoutVars>
          <dgm:chMax val="0"/>
          <dgm:bulletEnabled val="1"/>
        </dgm:presLayoutVars>
      </dgm:prSet>
      <dgm:spPr/>
    </dgm:pt>
    <dgm:pt modelId="{EDA612AC-5F31-4901-B0BC-AE306AF85160}" type="pres">
      <dgm:prSet presAssocID="{E9057C66-62AB-4A02-B03B-5DDC3DABA110}" presName="negativeSpace" presStyleCnt="0"/>
      <dgm:spPr/>
    </dgm:pt>
    <dgm:pt modelId="{B55AEFD4-3B99-4178-8CA3-050BA5003F61}" type="pres">
      <dgm:prSet presAssocID="{E9057C66-62AB-4A02-B03B-5DDC3DABA110}" presName="childText" presStyleLbl="conFgAcc1" presStyleIdx="3" presStyleCnt="4">
        <dgm:presLayoutVars>
          <dgm:bulletEnabled val="1"/>
        </dgm:presLayoutVars>
      </dgm:prSet>
      <dgm:spPr/>
    </dgm:pt>
  </dgm:ptLst>
  <dgm:cxnLst>
    <dgm:cxn modelId="{0796F12D-3D19-454C-8648-ABFE71D676B2}" srcId="{300F0528-180A-4DE0-9954-F287489F3BC5}" destId="{E9057C66-62AB-4A02-B03B-5DDC3DABA110}" srcOrd="3" destOrd="0" parTransId="{274FEFB5-DF41-4BF0-9F97-DE4431934119}" sibTransId="{F7F9067E-B67B-4271-B5A9-29493473F3DB}"/>
    <dgm:cxn modelId="{7A89553B-FADE-4FD2-A816-AC0D34201A5C}" type="presOf" srcId="{8C735059-7C9F-4CA3-945E-1A5E4AA08018}" destId="{C98065BB-8C36-4330-9C52-E835343DC3A1}" srcOrd="0" destOrd="0" presId="urn:microsoft.com/office/officeart/2005/8/layout/list1"/>
    <dgm:cxn modelId="{A3FAC452-CABA-4125-81E7-8D6E5F123751}" srcId="{300F0528-180A-4DE0-9954-F287489F3BC5}" destId="{8C735059-7C9F-4CA3-945E-1A5E4AA08018}" srcOrd="0" destOrd="0" parTransId="{23D0EB80-79A5-4CA1-A09B-559DA868B01A}" sibTransId="{A0DAFD04-010A-4991-9C21-08978EFD361D}"/>
    <dgm:cxn modelId="{77183956-E891-4472-B133-E75764708544}" srcId="{300F0528-180A-4DE0-9954-F287489F3BC5}" destId="{8C44C5CF-ECE8-41E3-BD40-6AF1D71F84A3}" srcOrd="1" destOrd="0" parTransId="{37B9E777-B98E-4527-A444-5F5E43158050}" sibTransId="{3E887926-9AA2-4E56-8CA6-504475E07B42}"/>
    <dgm:cxn modelId="{2C4CBF76-D45B-4482-9731-0CC4013EB341}" type="presOf" srcId="{8C44C5CF-ECE8-41E3-BD40-6AF1D71F84A3}" destId="{60CED52A-6838-4020-AB0B-88031268BE75}" srcOrd="1" destOrd="0" presId="urn:microsoft.com/office/officeart/2005/8/layout/list1"/>
    <dgm:cxn modelId="{65F99F99-D698-410B-A795-2AF3782F08F4}" type="presOf" srcId="{E9057C66-62AB-4A02-B03B-5DDC3DABA110}" destId="{53204CB9-FFAF-496C-B511-55065340B48F}" srcOrd="0" destOrd="0" presId="urn:microsoft.com/office/officeart/2005/8/layout/list1"/>
    <dgm:cxn modelId="{AEAA2C9C-46A1-4FD0-932D-2CC7A1E403F6}" type="presOf" srcId="{8C44C5CF-ECE8-41E3-BD40-6AF1D71F84A3}" destId="{48E61E49-520F-405A-B9AA-6EE4A0AFFB99}" srcOrd="0" destOrd="0" presId="urn:microsoft.com/office/officeart/2005/8/layout/list1"/>
    <dgm:cxn modelId="{5BC6C6A5-AE8A-400D-9B00-FE053317ABFC}" type="presOf" srcId="{E9057C66-62AB-4A02-B03B-5DDC3DABA110}" destId="{2C59169B-2339-4BA4-90BF-6D5CF42955BA}" srcOrd="1" destOrd="0" presId="urn:microsoft.com/office/officeart/2005/8/layout/list1"/>
    <dgm:cxn modelId="{7B8551D0-98EA-41B9-87B1-EE0EB12E45CC}" type="presOf" srcId="{93067105-211E-4DB6-B87C-FA914D1A683B}" destId="{902FAF43-2696-4AF4-8D75-33870E2D043E}" srcOrd="0" destOrd="0" presId="urn:microsoft.com/office/officeart/2005/8/layout/list1"/>
    <dgm:cxn modelId="{A19AC0D8-E87E-4D22-9BE7-6B5DFE2111D3}" type="presOf" srcId="{8C735059-7C9F-4CA3-945E-1A5E4AA08018}" destId="{9658AECC-56DD-4759-B474-56ACF67758C1}" srcOrd="1" destOrd="0" presId="urn:microsoft.com/office/officeart/2005/8/layout/list1"/>
    <dgm:cxn modelId="{77842DDF-3DFC-4594-9508-106BBC909EBB}" type="presOf" srcId="{300F0528-180A-4DE0-9954-F287489F3BC5}" destId="{C0CB322A-7FF3-4A82-B6CC-03F8ECF345CA}" srcOrd="0" destOrd="0" presId="urn:microsoft.com/office/officeart/2005/8/layout/list1"/>
    <dgm:cxn modelId="{AA568EE7-B37A-4404-8FEC-57E6B28965E9}" type="presOf" srcId="{93067105-211E-4DB6-B87C-FA914D1A683B}" destId="{83FF5889-7A7E-4405-B3FC-7E9F0F6AFAAD}" srcOrd="1" destOrd="0" presId="urn:microsoft.com/office/officeart/2005/8/layout/list1"/>
    <dgm:cxn modelId="{9A7FF7ED-8F94-4378-98D6-03470BD3F8A5}" srcId="{300F0528-180A-4DE0-9954-F287489F3BC5}" destId="{93067105-211E-4DB6-B87C-FA914D1A683B}" srcOrd="2" destOrd="0" parTransId="{65866CDA-D938-401F-9E63-53BEB5A45C58}" sibTransId="{7738EF62-4220-44FE-B34F-EF82DC82FE9F}"/>
    <dgm:cxn modelId="{7334144D-FC41-4336-A538-AD4B332287F6}" type="presParOf" srcId="{C0CB322A-7FF3-4A82-B6CC-03F8ECF345CA}" destId="{92B3C10B-1998-4D88-8861-5E5CE39F2DBA}" srcOrd="0" destOrd="0" presId="urn:microsoft.com/office/officeart/2005/8/layout/list1"/>
    <dgm:cxn modelId="{A5101693-D4E9-4A0F-AFC8-047E21C99A97}" type="presParOf" srcId="{92B3C10B-1998-4D88-8861-5E5CE39F2DBA}" destId="{C98065BB-8C36-4330-9C52-E835343DC3A1}" srcOrd="0" destOrd="0" presId="urn:microsoft.com/office/officeart/2005/8/layout/list1"/>
    <dgm:cxn modelId="{CFAE1A96-0547-4CE9-948B-1DAF067051AD}" type="presParOf" srcId="{92B3C10B-1998-4D88-8861-5E5CE39F2DBA}" destId="{9658AECC-56DD-4759-B474-56ACF67758C1}" srcOrd="1" destOrd="0" presId="urn:microsoft.com/office/officeart/2005/8/layout/list1"/>
    <dgm:cxn modelId="{F4369F06-B92B-45EE-A380-ED6EB5EF7BCE}" type="presParOf" srcId="{C0CB322A-7FF3-4A82-B6CC-03F8ECF345CA}" destId="{6CA88533-98A1-4241-8F00-E77F12FA0DED}" srcOrd="1" destOrd="0" presId="urn:microsoft.com/office/officeart/2005/8/layout/list1"/>
    <dgm:cxn modelId="{799D141C-4515-4B35-9141-940B5F019808}" type="presParOf" srcId="{C0CB322A-7FF3-4A82-B6CC-03F8ECF345CA}" destId="{04EF6B95-724C-41D1-82CC-A65BE24258CF}" srcOrd="2" destOrd="0" presId="urn:microsoft.com/office/officeart/2005/8/layout/list1"/>
    <dgm:cxn modelId="{612D2E27-8ED5-484C-932F-EE003867A240}" type="presParOf" srcId="{C0CB322A-7FF3-4A82-B6CC-03F8ECF345CA}" destId="{6D4F8D74-8D8E-4F82-9252-FE96F579D90F}" srcOrd="3" destOrd="0" presId="urn:microsoft.com/office/officeart/2005/8/layout/list1"/>
    <dgm:cxn modelId="{8CF27768-A9F4-43E9-927D-28E960E17E52}" type="presParOf" srcId="{C0CB322A-7FF3-4A82-B6CC-03F8ECF345CA}" destId="{0AE6C985-3C54-4798-99A2-44C4D2C07CC8}" srcOrd="4" destOrd="0" presId="urn:microsoft.com/office/officeart/2005/8/layout/list1"/>
    <dgm:cxn modelId="{5D3E1BFF-381A-42EB-83BF-4646E099ED3A}" type="presParOf" srcId="{0AE6C985-3C54-4798-99A2-44C4D2C07CC8}" destId="{48E61E49-520F-405A-B9AA-6EE4A0AFFB99}" srcOrd="0" destOrd="0" presId="urn:microsoft.com/office/officeart/2005/8/layout/list1"/>
    <dgm:cxn modelId="{9C1961D2-050D-4A15-A823-7D11ACCE35B3}" type="presParOf" srcId="{0AE6C985-3C54-4798-99A2-44C4D2C07CC8}" destId="{60CED52A-6838-4020-AB0B-88031268BE75}" srcOrd="1" destOrd="0" presId="urn:microsoft.com/office/officeart/2005/8/layout/list1"/>
    <dgm:cxn modelId="{B5ECAE1A-D31E-44B6-A057-7DC176D2C76B}" type="presParOf" srcId="{C0CB322A-7FF3-4A82-B6CC-03F8ECF345CA}" destId="{1F5CFD64-DF54-452E-9773-774A94A7933C}" srcOrd="5" destOrd="0" presId="urn:microsoft.com/office/officeart/2005/8/layout/list1"/>
    <dgm:cxn modelId="{36D314B9-A271-40B6-A7C2-6BE61CEEC845}" type="presParOf" srcId="{C0CB322A-7FF3-4A82-B6CC-03F8ECF345CA}" destId="{3643F94E-4072-4619-ABCB-0C3C08ADB006}" srcOrd="6" destOrd="0" presId="urn:microsoft.com/office/officeart/2005/8/layout/list1"/>
    <dgm:cxn modelId="{D767BFF2-A533-4B6F-8D53-C6DF85ECA46D}" type="presParOf" srcId="{C0CB322A-7FF3-4A82-B6CC-03F8ECF345CA}" destId="{2F7F8AAF-7D91-4437-A563-4E9CDB677A52}" srcOrd="7" destOrd="0" presId="urn:microsoft.com/office/officeart/2005/8/layout/list1"/>
    <dgm:cxn modelId="{05CE75D2-C91D-46C9-A382-86F88C8FD291}" type="presParOf" srcId="{C0CB322A-7FF3-4A82-B6CC-03F8ECF345CA}" destId="{DB82C1F5-F33A-4F07-A99E-345E85E5DCFD}" srcOrd="8" destOrd="0" presId="urn:microsoft.com/office/officeart/2005/8/layout/list1"/>
    <dgm:cxn modelId="{4942223E-ABEE-4E86-AAB9-5DB8E20EA17E}" type="presParOf" srcId="{DB82C1F5-F33A-4F07-A99E-345E85E5DCFD}" destId="{902FAF43-2696-4AF4-8D75-33870E2D043E}" srcOrd="0" destOrd="0" presId="urn:microsoft.com/office/officeart/2005/8/layout/list1"/>
    <dgm:cxn modelId="{629748FC-3EEC-41F8-8748-4449055E5D88}" type="presParOf" srcId="{DB82C1F5-F33A-4F07-A99E-345E85E5DCFD}" destId="{83FF5889-7A7E-4405-B3FC-7E9F0F6AFAAD}" srcOrd="1" destOrd="0" presId="urn:microsoft.com/office/officeart/2005/8/layout/list1"/>
    <dgm:cxn modelId="{FBF2126A-6D25-4B60-ABA9-E6E619231ACD}" type="presParOf" srcId="{C0CB322A-7FF3-4A82-B6CC-03F8ECF345CA}" destId="{9EF4B95B-1934-4FFF-BBF9-9F10D96CF1D0}" srcOrd="9" destOrd="0" presId="urn:microsoft.com/office/officeart/2005/8/layout/list1"/>
    <dgm:cxn modelId="{A4A2BD94-E3B0-4905-8C3A-947F201B898D}" type="presParOf" srcId="{C0CB322A-7FF3-4A82-B6CC-03F8ECF345CA}" destId="{1BA0C6B8-B8A4-46F2-8540-66E8AB269126}" srcOrd="10" destOrd="0" presId="urn:microsoft.com/office/officeart/2005/8/layout/list1"/>
    <dgm:cxn modelId="{6D21B1A7-867F-4D8B-96D0-C0144713593E}" type="presParOf" srcId="{C0CB322A-7FF3-4A82-B6CC-03F8ECF345CA}" destId="{9467892D-C45B-4D3C-B8F6-55ADA8116602}" srcOrd="11" destOrd="0" presId="urn:microsoft.com/office/officeart/2005/8/layout/list1"/>
    <dgm:cxn modelId="{D7A18800-D128-44F1-9CC5-87A8F31997BF}" type="presParOf" srcId="{C0CB322A-7FF3-4A82-B6CC-03F8ECF345CA}" destId="{33471AF8-2EEC-414A-A67F-A96A6461E6FA}" srcOrd="12" destOrd="0" presId="urn:microsoft.com/office/officeart/2005/8/layout/list1"/>
    <dgm:cxn modelId="{A8F8BE10-FA50-4CBB-8212-B4C78BCBB675}" type="presParOf" srcId="{33471AF8-2EEC-414A-A67F-A96A6461E6FA}" destId="{53204CB9-FFAF-496C-B511-55065340B48F}" srcOrd="0" destOrd="0" presId="urn:microsoft.com/office/officeart/2005/8/layout/list1"/>
    <dgm:cxn modelId="{14D41EB5-9685-4532-A25F-C496AE6D995D}" type="presParOf" srcId="{33471AF8-2EEC-414A-A67F-A96A6461E6FA}" destId="{2C59169B-2339-4BA4-90BF-6D5CF42955BA}" srcOrd="1" destOrd="0" presId="urn:microsoft.com/office/officeart/2005/8/layout/list1"/>
    <dgm:cxn modelId="{E1C6E3AD-EE38-4A33-BD2F-61D89554F82F}" type="presParOf" srcId="{C0CB322A-7FF3-4A82-B6CC-03F8ECF345CA}" destId="{EDA612AC-5F31-4901-B0BC-AE306AF85160}" srcOrd="13" destOrd="0" presId="urn:microsoft.com/office/officeart/2005/8/layout/list1"/>
    <dgm:cxn modelId="{DBAF6EB5-DA63-465B-9BD3-6E721063ACF9}" type="presParOf" srcId="{C0CB322A-7FF3-4A82-B6CC-03F8ECF345CA}" destId="{B55AEFD4-3B99-4178-8CA3-050BA5003F61}"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839D334-374D-4F57-B844-0B9BA3674C7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4887E50-8E84-4FF8-8BDE-2B37C11B4A4B}">
      <dgm:prSet phldrT="[Text]" custT="1"/>
      <dgm:spPr/>
      <dgm:t>
        <a:bodyPr/>
        <a:lstStyle/>
        <a:p>
          <a:r>
            <a:rPr lang="en-US" sz="2200" dirty="0">
              <a:solidFill>
                <a:srgbClr val="003B74"/>
              </a:solidFill>
              <a:latin typeface="Arial" panose="020B0604020202020204" pitchFamily="34" charset="0"/>
              <a:cs typeface="Arial" panose="020B0604020202020204" pitchFamily="34" charset="0"/>
            </a:rPr>
            <a:t>Network redundancy</a:t>
          </a:r>
        </a:p>
      </dgm:t>
    </dgm:pt>
    <dgm:pt modelId="{21DCD10B-FCAB-4DD9-9518-36EEE5C9E0C6}" type="parTrans" cxnId="{151E8D22-C79E-4C86-8981-E7C72F6AA3ED}">
      <dgm:prSet/>
      <dgm:spPr/>
      <dgm:t>
        <a:bodyPr/>
        <a:lstStyle/>
        <a:p>
          <a:endParaRPr lang="en-US" sz="2200">
            <a:solidFill>
              <a:srgbClr val="003B74"/>
            </a:solidFill>
            <a:latin typeface="Arial" panose="020B0604020202020204" pitchFamily="34" charset="0"/>
            <a:cs typeface="Arial" panose="020B0604020202020204" pitchFamily="34" charset="0"/>
          </a:endParaRPr>
        </a:p>
      </dgm:t>
    </dgm:pt>
    <dgm:pt modelId="{FCB43FA0-9650-4656-842E-51D258628779}" type="sibTrans" cxnId="{151E8D22-C79E-4C86-8981-E7C72F6AA3ED}">
      <dgm:prSet/>
      <dgm:spPr/>
      <dgm:t>
        <a:bodyPr/>
        <a:lstStyle/>
        <a:p>
          <a:endParaRPr lang="en-US" sz="2200">
            <a:solidFill>
              <a:srgbClr val="003B74"/>
            </a:solidFill>
            <a:latin typeface="Arial" panose="020B0604020202020204" pitchFamily="34" charset="0"/>
            <a:cs typeface="Arial" panose="020B0604020202020204" pitchFamily="34" charset="0"/>
          </a:endParaRPr>
        </a:p>
      </dgm:t>
    </dgm:pt>
    <dgm:pt modelId="{55BBCBF9-E5C6-4927-8D02-91AEF0026781}">
      <dgm:prSet custT="1"/>
      <dgm:spPr/>
      <dgm:t>
        <a:bodyPr/>
        <a:lstStyle/>
        <a:p>
          <a:r>
            <a:rPr lang="en-US" sz="2200" dirty="0">
              <a:solidFill>
                <a:srgbClr val="003B74"/>
              </a:solidFill>
              <a:latin typeface="Arial" panose="020B0604020202020204" pitchFamily="34" charset="0"/>
              <a:cs typeface="Arial" panose="020B0604020202020204" pitchFamily="34" charset="0"/>
            </a:rPr>
            <a:t>Maintaining high availability</a:t>
          </a:r>
        </a:p>
      </dgm:t>
    </dgm:pt>
    <dgm:pt modelId="{513D10A0-8995-46F8-901F-16ABD58C876C}" type="parTrans" cxnId="{E5811C32-B3F0-41EB-86DD-2BABD58BE42A}">
      <dgm:prSet/>
      <dgm:spPr/>
      <dgm:t>
        <a:bodyPr/>
        <a:lstStyle/>
        <a:p>
          <a:endParaRPr lang="en-US" sz="2200">
            <a:solidFill>
              <a:srgbClr val="003B74"/>
            </a:solidFill>
            <a:latin typeface="Arial" panose="020B0604020202020204" pitchFamily="34" charset="0"/>
            <a:cs typeface="Arial" panose="020B0604020202020204" pitchFamily="34" charset="0"/>
          </a:endParaRPr>
        </a:p>
      </dgm:t>
    </dgm:pt>
    <dgm:pt modelId="{A010F8D5-CD8E-4DEA-A42B-825E77B97583}" type="sibTrans" cxnId="{E5811C32-B3F0-41EB-86DD-2BABD58BE42A}">
      <dgm:prSet/>
      <dgm:spPr/>
      <dgm:t>
        <a:bodyPr/>
        <a:lstStyle/>
        <a:p>
          <a:endParaRPr lang="en-US" sz="2200">
            <a:solidFill>
              <a:srgbClr val="003B74"/>
            </a:solidFill>
            <a:latin typeface="Arial" panose="020B0604020202020204" pitchFamily="34" charset="0"/>
            <a:cs typeface="Arial" panose="020B0604020202020204" pitchFamily="34" charset="0"/>
          </a:endParaRPr>
        </a:p>
      </dgm:t>
    </dgm:pt>
    <dgm:pt modelId="{942E9E5B-3F2C-4AA5-88F4-17EC2C35D8E2}">
      <dgm:prSet custT="1"/>
      <dgm:spPr/>
      <dgm:t>
        <a:bodyPr/>
        <a:lstStyle/>
        <a:p>
          <a:r>
            <a:rPr lang="en-US" sz="2200" dirty="0">
              <a:solidFill>
                <a:srgbClr val="003B74"/>
              </a:solidFill>
              <a:latin typeface="Arial" panose="020B0604020202020204" pitchFamily="34" charset="0"/>
              <a:cs typeface="Arial" panose="020B0604020202020204" pitchFamily="34" charset="0"/>
            </a:rPr>
            <a:t>Requires duplicate or multiple network hardware solutions, such as a backup secondary LAN switch, a second backup power supply, and alternate communication and wiring connections</a:t>
          </a:r>
        </a:p>
      </dgm:t>
    </dgm:pt>
    <dgm:pt modelId="{5A33C176-E9B6-4D99-BBA8-8D79A2750DDE}" type="parTrans" cxnId="{B01DE10A-720A-4487-ABE8-D5EE0B105D76}">
      <dgm:prSet/>
      <dgm:spPr/>
      <dgm:t>
        <a:bodyPr/>
        <a:lstStyle/>
        <a:p>
          <a:endParaRPr lang="en-US" sz="2200">
            <a:solidFill>
              <a:srgbClr val="003B74"/>
            </a:solidFill>
            <a:latin typeface="Arial" panose="020B0604020202020204" pitchFamily="34" charset="0"/>
            <a:cs typeface="Arial" panose="020B0604020202020204" pitchFamily="34" charset="0"/>
          </a:endParaRPr>
        </a:p>
      </dgm:t>
    </dgm:pt>
    <dgm:pt modelId="{5D74210C-9631-4EBC-8165-ECE5EEF7FF54}" type="sibTrans" cxnId="{B01DE10A-720A-4487-ABE8-D5EE0B105D76}">
      <dgm:prSet/>
      <dgm:spPr/>
      <dgm:t>
        <a:bodyPr/>
        <a:lstStyle/>
        <a:p>
          <a:endParaRPr lang="en-US" sz="2200">
            <a:solidFill>
              <a:srgbClr val="003B74"/>
            </a:solidFill>
            <a:latin typeface="Arial" panose="020B0604020202020204" pitchFamily="34" charset="0"/>
            <a:cs typeface="Arial" panose="020B0604020202020204" pitchFamily="34" charset="0"/>
          </a:endParaRPr>
        </a:p>
      </dgm:t>
    </dgm:pt>
    <dgm:pt modelId="{EEF0D34F-0CDB-45BF-93CE-5FE35598297C}">
      <dgm:prSet custT="1"/>
      <dgm:spPr/>
      <dgm:t>
        <a:bodyPr/>
        <a:lstStyle/>
        <a:p>
          <a:r>
            <a:rPr lang="en-US" sz="2200" dirty="0">
              <a:solidFill>
                <a:srgbClr val="003B74"/>
              </a:solidFill>
              <a:latin typeface="Arial" panose="020B0604020202020204" pitchFamily="34" charset="0"/>
              <a:cs typeface="Arial" panose="020B0604020202020204" pitchFamily="34" charset="0"/>
            </a:rPr>
            <a:t>Network resiliency</a:t>
          </a:r>
        </a:p>
      </dgm:t>
    </dgm:pt>
    <dgm:pt modelId="{62EA32FE-C07C-4FCB-A4E2-EAF7F62BF759}" type="parTrans" cxnId="{E810AF67-C480-4EA9-AFE1-A1CA767E0EDC}">
      <dgm:prSet/>
      <dgm:spPr/>
      <dgm:t>
        <a:bodyPr/>
        <a:lstStyle/>
        <a:p>
          <a:endParaRPr lang="en-US" sz="2200">
            <a:solidFill>
              <a:srgbClr val="003B74"/>
            </a:solidFill>
            <a:latin typeface="Arial" panose="020B0604020202020204" pitchFamily="34" charset="0"/>
            <a:cs typeface="Arial" panose="020B0604020202020204" pitchFamily="34" charset="0"/>
          </a:endParaRPr>
        </a:p>
      </dgm:t>
    </dgm:pt>
    <dgm:pt modelId="{8FC40B20-6BC1-45F6-B796-3F7915321436}" type="sibTrans" cxnId="{E810AF67-C480-4EA9-AFE1-A1CA767E0EDC}">
      <dgm:prSet/>
      <dgm:spPr/>
      <dgm:t>
        <a:bodyPr/>
        <a:lstStyle/>
        <a:p>
          <a:endParaRPr lang="en-US" sz="2200">
            <a:solidFill>
              <a:srgbClr val="003B74"/>
            </a:solidFill>
            <a:latin typeface="Arial" panose="020B0604020202020204" pitchFamily="34" charset="0"/>
            <a:cs typeface="Arial" panose="020B0604020202020204" pitchFamily="34" charset="0"/>
          </a:endParaRPr>
        </a:p>
      </dgm:t>
    </dgm:pt>
    <dgm:pt modelId="{05A608AA-ECA1-4948-8512-4653D5384AF2}">
      <dgm:prSet custT="1"/>
      <dgm:spPr/>
      <dgm:t>
        <a:bodyPr/>
        <a:lstStyle/>
        <a:p>
          <a:r>
            <a:rPr lang="en-US" sz="2200" dirty="0">
              <a:solidFill>
                <a:srgbClr val="003B74"/>
              </a:solidFill>
              <a:latin typeface="Arial" panose="020B0604020202020204" pitchFamily="34" charset="0"/>
              <a:cs typeface="Arial" panose="020B0604020202020204" pitchFamily="34" charset="0"/>
            </a:rPr>
            <a:t>Ability of the network to maintain availability and network connectivity</a:t>
          </a:r>
        </a:p>
      </dgm:t>
    </dgm:pt>
    <dgm:pt modelId="{F1098D3A-A368-4803-AF00-68D0CD836567}" type="parTrans" cxnId="{94A7E4A5-1A69-44C5-A511-D74F02F2577B}">
      <dgm:prSet/>
      <dgm:spPr/>
      <dgm:t>
        <a:bodyPr/>
        <a:lstStyle/>
        <a:p>
          <a:endParaRPr lang="en-US" sz="2200">
            <a:solidFill>
              <a:srgbClr val="003B74"/>
            </a:solidFill>
            <a:latin typeface="Arial" panose="020B0604020202020204" pitchFamily="34" charset="0"/>
            <a:cs typeface="Arial" panose="020B0604020202020204" pitchFamily="34" charset="0"/>
          </a:endParaRPr>
        </a:p>
      </dgm:t>
    </dgm:pt>
    <dgm:pt modelId="{12D5CAFC-2B30-45FF-BBCD-9B9E45C9051E}" type="sibTrans" cxnId="{94A7E4A5-1A69-44C5-A511-D74F02F2577B}">
      <dgm:prSet/>
      <dgm:spPr/>
      <dgm:t>
        <a:bodyPr/>
        <a:lstStyle/>
        <a:p>
          <a:endParaRPr lang="en-US" sz="2200">
            <a:solidFill>
              <a:srgbClr val="003B74"/>
            </a:solidFill>
            <a:latin typeface="Arial" panose="020B0604020202020204" pitchFamily="34" charset="0"/>
            <a:cs typeface="Arial" panose="020B0604020202020204" pitchFamily="34" charset="0"/>
          </a:endParaRPr>
        </a:p>
      </dgm:t>
    </dgm:pt>
    <dgm:pt modelId="{3CCE5D77-029E-4642-AE8F-C9D3D55D49BE}">
      <dgm:prSet custT="1"/>
      <dgm:spPr/>
      <dgm:t>
        <a:bodyPr/>
        <a:lstStyle/>
        <a:p>
          <a:r>
            <a:rPr lang="en-US" sz="2200" dirty="0">
              <a:solidFill>
                <a:srgbClr val="003B74"/>
              </a:solidFill>
              <a:latin typeface="Arial" panose="020B0604020202020204" pitchFamily="34" charset="0"/>
              <a:cs typeface="Arial" panose="020B0604020202020204" pitchFamily="34" charset="0"/>
            </a:rPr>
            <a:t>Ability to recover, restore, or self-heal from an outage or disruption to ensure availability</a:t>
          </a:r>
        </a:p>
      </dgm:t>
    </dgm:pt>
    <dgm:pt modelId="{958FF600-582C-450C-9A8E-93AB9F12E02D}" type="parTrans" cxnId="{A2D8A457-4EDD-401C-91E1-C0FDB8B7B792}">
      <dgm:prSet/>
      <dgm:spPr/>
      <dgm:t>
        <a:bodyPr/>
        <a:lstStyle/>
        <a:p>
          <a:endParaRPr lang="en-US" sz="2200">
            <a:solidFill>
              <a:srgbClr val="003B74"/>
            </a:solidFill>
            <a:latin typeface="Arial" panose="020B0604020202020204" pitchFamily="34" charset="0"/>
            <a:cs typeface="Arial" panose="020B0604020202020204" pitchFamily="34" charset="0"/>
          </a:endParaRPr>
        </a:p>
      </dgm:t>
    </dgm:pt>
    <dgm:pt modelId="{2C0C9CDF-1D9C-4B04-8F0A-BC56A5DB7B73}" type="sibTrans" cxnId="{A2D8A457-4EDD-401C-91E1-C0FDB8B7B792}">
      <dgm:prSet/>
      <dgm:spPr/>
      <dgm:t>
        <a:bodyPr/>
        <a:lstStyle/>
        <a:p>
          <a:endParaRPr lang="en-US" sz="2200">
            <a:solidFill>
              <a:srgbClr val="003B74"/>
            </a:solidFill>
            <a:latin typeface="Arial" panose="020B0604020202020204" pitchFamily="34" charset="0"/>
            <a:cs typeface="Arial" panose="020B0604020202020204" pitchFamily="34" charset="0"/>
          </a:endParaRPr>
        </a:p>
      </dgm:t>
    </dgm:pt>
    <dgm:pt modelId="{38681CE4-C960-4549-81FD-AA5FAE4BC0F4}">
      <dgm:prSet custT="1"/>
      <dgm:spPr/>
      <dgm:t>
        <a:bodyPr/>
        <a:lstStyle/>
        <a:p>
          <a:r>
            <a:rPr lang="en-US" sz="2200" dirty="0">
              <a:solidFill>
                <a:srgbClr val="003B74"/>
              </a:solidFill>
              <a:latin typeface="Arial" panose="020B0604020202020204" pitchFamily="34" charset="0"/>
              <a:cs typeface="Arial" panose="020B0604020202020204" pitchFamily="34" charset="0"/>
            </a:rPr>
            <a:t>Involves automated or manual backup, recovery, and data restoration</a:t>
          </a:r>
        </a:p>
      </dgm:t>
    </dgm:pt>
    <dgm:pt modelId="{F909B6C4-CF41-441A-A64D-81C7CEBAB428}" type="parTrans" cxnId="{FBDD8EA6-5A8A-40C4-A129-64574BDCB954}">
      <dgm:prSet/>
      <dgm:spPr/>
      <dgm:t>
        <a:bodyPr/>
        <a:lstStyle/>
        <a:p>
          <a:endParaRPr lang="en-US" sz="2200">
            <a:solidFill>
              <a:srgbClr val="003B74"/>
            </a:solidFill>
            <a:latin typeface="Arial" panose="020B0604020202020204" pitchFamily="34" charset="0"/>
            <a:cs typeface="Arial" panose="020B0604020202020204" pitchFamily="34" charset="0"/>
          </a:endParaRPr>
        </a:p>
      </dgm:t>
    </dgm:pt>
    <dgm:pt modelId="{96FA12DE-DE74-4B92-A7F0-5DD1974A8636}" type="sibTrans" cxnId="{FBDD8EA6-5A8A-40C4-A129-64574BDCB954}">
      <dgm:prSet/>
      <dgm:spPr/>
      <dgm:t>
        <a:bodyPr/>
        <a:lstStyle/>
        <a:p>
          <a:endParaRPr lang="en-US" sz="2200">
            <a:solidFill>
              <a:srgbClr val="003B74"/>
            </a:solidFill>
            <a:latin typeface="Arial" panose="020B0604020202020204" pitchFamily="34" charset="0"/>
            <a:cs typeface="Arial" panose="020B0604020202020204" pitchFamily="34" charset="0"/>
          </a:endParaRPr>
        </a:p>
      </dgm:t>
    </dgm:pt>
    <dgm:pt modelId="{72D8C07E-0662-492F-B71A-3550AD680C03}" type="pres">
      <dgm:prSet presAssocID="{6839D334-374D-4F57-B844-0B9BA3674C71}" presName="linear" presStyleCnt="0">
        <dgm:presLayoutVars>
          <dgm:animLvl val="lvl"/>
          <dgm:resizeHandles val="exact"/>
        </dgm:presLayoutVars>
      </dgm:prSet>
      <dgm:spPr/>
    </dgm:pt>
    <dgm:pt modelId="{DE386771-B994-406B-BD30-CC5E77C6D71B}" type="pres">
      <dgm:prSet presAssocID="{64887E50-8E84-4FF8-8BDE-2B37C11B4A4B}" presName="parentText" presStyleLbl="node1" presStyleIdx="0" presStyleCnt="2">
        <dgm:presLayoutVars>
          <dgm:chMax val="0"/>
          <dgm:bulletEnabled val="1"/>
        </dgm:presLayoutVars>
      </dgm:prSet>
      <dgm:spPr/>
    </dgm:pt>
    <dgm:pt modelId="{19FA8BFB-385A-4CD9-A9DE-C9A6ABBF593C}" type="pres">
      <dgm:prSet presAssocID="{64887E50-8E84-4FF8-8BDE-2B37C11B4A4B}" presName="childText" presStyleLbl="revTx" presStyleIdx="0" presStyleCnt="2">
        <dgm:presLayoutVars>
          <dgm:bulletEnabled val="1"/>
        </dgm:presLayoutVars>
      </dgm:prSet>
      <dgm:spPr/>
    </dgm:pt>
    <dgm:pt modelId="{76AF828E-092B-4E69-A1DC-6C1497CC4961}" type="pres">
      <dgm:prSet presAssocID="{EEF0D34F-0CDB-45BF-93CE-5FE35598297C}" presName="parentText" presStyleLbl="node1" presStyleIdx="1" presStyleCnt="2">
        <dgm:presLayoutVars>
          <dgm:chMax val="0"/>
          <dgm:bulletEnabled val="1"/>
        </dgm:presLayoutVars>
      </dgm:prSet>
      <dgm:spPr/>
    </dgm:pt>
    <dgm:pt modelId="{4E2BC1FF-D3F7-49CD-8F85-57569E5DF6EF}" type="pres">
      <dgm:prSet presAssocID="{EEF0D34F-0CDB-45BF-93CE-5FE35598297C}" presName="childText" presStyleLbl="revTx" presStyleIdx="1" presStyleCnt="2">
        <dgm:presLayoutVars>
          <dgm:bulletEnabled val="1"/>
        </dgm:presLayoutVars>
      </dgm:prSet>
      <dgm:spPr/>
    </dgm:pt>
  </dgm:ptLst>
  <dgm:cxnLst>
    <dgm:cxn modelId="{1FFD7C07-9487-4F7C-9C6F-8D060018B1EC}" type="presOf" srcId="{6839D334-374D-4F57-B844-0B9BA3674C71}" destId="{72D8C07E-0662-492F-B71A-3550AD680C03}" srcOrd="0" destOrd="0" presId="urn:microsoft.com/office/officeart/2005/8/layout/vList2"/>
    <dgm:cxn modelId="{B01DE10A-720A-4487-ABE8-D5EE0B105D76}" srcId="{64887E50-8E84-4FF8-8BDE-2B37C11B4A4B}" destId="{942E9E5B-3F2C-4AA5-88F4-17EC2C35D8E2}" srcOrd="1" destOrd="0" parTransId="{5A33C176-E9B6-4D99-BBA8-8D79A2750DDE}" sibTransId="{5D74210C-9631-4EBC-8165-ECE5EEF7FF54}"/>
    <dgm:cxn modelId="{151E8D22-C79E-4C86-8981-E7C72F6AA3ED}" srcId="{6839D334-374D-4F57-B844-0B9BA3674C71}" destId="{64887E50-8E84-4FF8-8BDE-2B37C11B4A4B}" srcOrd="0" destOrd="0" parTransId="{21DCD10B-FCAB-4DD9-9518-36EEE5C9E0C6}" sibTransId="{FCB43FA0-9650-4656-842E-51D258628779}"/>
    <dgm:cxn modelId="{5483A122-72CA-442E-9F1B-F6B149DA376C}" type="presOf" srcId="{38681CE4-C960-4549-81FD-AA5FAE4BC0F4}" destId="{4E2BC1FF-D3F7-49CD-8F85-57569E5DF6EF}" srcOrd="0" destOrd="2" presId="urn:microsoft.com/office/officeart/2005/8/layout/vList2"/>
    <dgm:cxn modelId="{E5811C32-B3F0-41EB-86DD-2BABD58BE42A}" srcId="{64887E50-8E84-4FF8-8BDE-2B37C11B4A4B}" destId="{55BBCBF9-E5C6-4927-8D02-91AEF0026781}" srcOrd="0" destOrd="0" parTransId="{513D10A0-8995-46F8-901F-16ABD58C876C}" sibTransId="{A010F8D5-CD8E-4DEA-A42B-825E77B97583}"/>
    <dgm:cxn modelId="{E8676F32-4812-4EC4-B0FD-1E0BD05FA31F}" type="presOf" srcId="{05A608AA-ECA1-4948-8512-4653D5384AF2}" destId="{4E2BC1FF-D3F7-49CD-8F85-57569E5DF6EF}" srcOrd="0" destOrd="0" presId="urn:microsoft.com/office/officeart/2005/8/layout/vList2"/>
    <dgm:cxn modelId="{7686A944-03D8-4BDE-8A70-0D070E5DFE3F}" type="presOf" srcId="{64887E50-8E84-4FF8-8BDE-2B37C11B4A4B}" destId="{DE386771-B994-406B-BD30-CC5E77C6D71B}" srcOrd="0" destOrd="0" presId="urn:microsoft.com/office/officeart/2005/8/layout/vList2"/>
    <dgm:cxn modelId="{A2D8A457-4EDD-401C-91E1-C0FDB8B7B792}" srcId="{EEF0D34F-0CDB-45BF-93CE-5FE35598297C}" destId="{3CCE5D77-029E-4642-AE8F-C9D3D55D49BE}" srcOrd="1" destOrd="0" parTransId="{958FF600-582C-450C-9A8E-93AB9F12E02D}" sibTransId="{2C0C9CDF-1D9C-4B04-8F0A-BC56A5DB7B73}"/>
    <dgm:cxn modelId="{E810AF67-C480-4EA9-AFE1-A1CA767E0EDC}" srcId="{6839D334-374D-4F57-B844-0B9BA3674C71}" destId="{EEF0D34F-0CDB-45BF-93CE-5FE35598297C}" srcOrd="1" destOrd="0" parTransId="{62EA32FE-C07C-4FCB-A4E2-EAF7F62BF759}" sibTransId="{8FC40B20-6BC1-45F6-B796-3F7915321436}"/>
    <dgm:cxn modelId="{99523F7C-3D6B-4401-982D-43B7C2A5E444}" type="presOf" srcId="{EEF0D34F-0CDB-45BF-93CE-5FE35598297C}" destId="{76AF828E-092B-4E69-A1DC-6C1497CC4961}" srcOrd="0" destOrd="0" presId="urn:microsoft.com/office/officeart/2005/8/layout/vList2"/>
    <dgm:cxn modelId="{B7F53582-F2C9-4290-ADB4-E04C661B59E2}" type="presOf" srcId="{3CCE5D77-029E-4642-AE8F-C9D3D55D49BE}" destId="{4E2BC1FF-D3F7-49CD-8F85-57569E5DF6EF}" srcOrd="0" destOrd="1" presId="urn:microsoft.com/office/officeart/2005/8/layout/vList2"/>
    <dgm:cxn modelId="{17730C8E-917E-4341-BFFF-AD5BF9DBDE46}" type="presOf" srcId="{942E9E5B-3F2C-4AA5-88F4-17EC2C35D8E2}" destId="{19FA8BFB-385A-4CD9-A9DE-C9A6ABBF593C}" srcOrd="0" destOrd="1" presId="urn:microsoft.com/office/officeart/2005/8/layout/vList2"/>
    <dgm:cxn modelId="{94A7E4A5-1A69-44C5-A511-D74F02F2577B}" srcId="{EEF0D34F-0CDB-45BF-93CE-5FE35598297C}" destId="{05A608AA-ECA1-4948-8512-4653D5384AF2}" srcOrd="0" destOrd="0" parTransId="{F1098D3A-A368-4803-AF00-68D0CD836567}" sibTransId="{12D5CAFC-2B30-45FF-BBCD-9B9E45C9051E}"/>
    <dgm:cxn modelId="{FBDD8EA6-5A8A-40C4-A129-64574BDCB954}" srcId="{EEF0D34F-0CDB-45BF-93CE-5FE35598297C}" destId="{38681CE4-C960-4549-81FD-AA5FAE4BC0F4}" srcOrd="2" destOrd="0" parTransId="{F909B6C4-CF41-441A-A64D-81C7CEBAB428}" sibTransId="{96FA12DE-DE74-4B92-A7F0-5DD1974A8636}"/>
    <dgm:cxn modelId="{F51E10E8-012F-4C76-A420-DB333D2EB4A6}" type="presOf" srcId="{55BBCBF9-E5C6-4927-8D02-91AEF0026781}" destId="{19FA8BFB-385A-4CD9-A9DE-C9A6ABBF593C}" srcOrd="0" destOrd="0" presId="urn:microsoft.com/office/officeart/2005/8/layout/vList2"/>
    <dgm:cxn modelId="{42232091-8BC9-4E6C-AA17-9CDBB5EA0DA9}" type="presParOf" srcId="{72D8C07E-0662-492F-B71A-3550AD680C03}" destId="{DE386771-B994-406B-BD30-CC5E77C6D71B}" srcOrd="0" destOrd="0" presId="urn:microsoft.com/office/officeart/2005/8/layout/vList2"/>
    <dgm:cxn modelId="{614C49B4-526F-43E9-BA9E-1554AD886A3C}" type="presParOf" srcId="{72D8C07E-0662-492F-B71A-3550AD680C03}" destId="{19FA8BFB-385A-4CD9-A9DE-C9A6ABBF593C}" srcOrd="1" destOrd="0" presId="urn:microsoft.com/office/officeart/2005/8/layout/vList2"/>
    <dgm:cxn modelId="{857FE4E5-EBB9-4CE8-B74C-CB31A958F634}" type="presParOf" srcId="{72D8C07E-0662-492F-B71A-3550AD680C03}" destId="{76AF828E-092B-4E69-A1DC-6C1497CC4961}" srcOrd="2" destOrd="0" presId="urn:microsoft.com/office/officeart/2005/8/layout/vList2"/>
    <dgm:cxn modelId="{2BB82274-68D2-469F-9DEA-1A535AF4C00D}" type="presParOf" srcId="{72D8C07E-0662-492F-B71A-3550AD680C03}" destId="{4E2BC1FF-D3F7-49CD-8F85-57569E5DF6EF}"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7A22179-123F-49AE-B8E8-99B21EED61CB}"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006B163F-2FB9-456E-AB3E-96B11A89AE69}">
      <dgm:prSet phldrT="[Text]" custT="1"/>
      <dgm:spPr/>
      <dgm:t>
        <a:bodyPr/>
        <a:lstStyle/>
        <a:p>
          <a:r>
            <a:rPr lang="en-US" sz="2200" dirty="0">
              <a:solidFill>
                <a:schemeClr val="tx1"/>
              </a:solidFill>
              <a:latin typeface="Arial" panose="020B0604020202020204" pitchFamily="34" charset="0"/>
              <a:cs typeface="Arial" panose="020B0604020202020204" pitchFamily="34" charset="0"/>
            </a:rPr>
            <a:t>Bridging</a:t>
          </a:r>
        </a:p>
      </dgm:t>
    </dgm:pt>
    <dgm:pt modelId="{5BE81F48-B9AA-40AE-A82A-EFA220FB5C21}" type="parTrans" cxnId="{2779E8D4-1863-46A9-B138-0F45AA868C92}">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8E4A3C57-2C15-45C3-8227-A0D8E6D57064}" type="sibTrans" cxnId="{2779E8D4-1863-46A9-B138-0F45AA868C92}">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478971DD-3C37-4716-A8BF-6691A7136E7D}">
      <dgm:prSet custT="1"/>
      <dgm:spPr/>
      <dgm:t>
        <a:bodyPr/>
        <a:lstStyle/>
        <a:p>
          <a:r>
            <a:rPr lang="en-US" sz="2200" dirty="0">
              <a:solidFill>
                <a:schemeClr val="tx1"/>
              </a:solidFill>
              <a:latin typeface="Arial" panose="020B0604020202020204" pitchFamily="34" charset="0"/>
              <a:cs typeface="Arial" panose="020B0604020202020204" pitchFamily="34" charset="0"/>
            </a:rPr>
            <a:t>Spanning Tree Algorithm</a:t>
          </a:r>
        </a:p>
      </dgm:t>
    </dgm:pt>
    <dgm:pt modelId="{7C5A3A17-A58D-4B24-9518-DA204E711428}" type="parTrans" cxnId="{D36063CA-88F8-4D75-A9BA-2DDAFAE59B50}">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23AFD694-95A6-4D73-B577-9A7F090744FC}" type="sibTrans" cxnId="{D36063CA-88F8-4D75-A9BA-2DDAFAE59B50}">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AE1862EE-775E-47E7-BFE4-C195839A1054}">
      <dgm:prSet custT="1"/>
      <dgm:spPr/>
      <dgm:t>
        <a:bodyPr/>
        <a:lstStyle/>
        <a:p>
          <a:r>
            <a:rPr lang="en-US" sz="2200" dirty="0">
              <a:solidFill>
                <a:schemeClr val="tx1"/>
              </a:solidFill>
              <a:latin typeface="Arial" panose="020B0604020202020204" pitchFamily="34" charset="0"/>
              <a:cs typeface="Arial" panose="020B0604020202020204" pitchFamily="34" charset="0"/>
            </a:rPr>
            <a:t>Rapid Spanning Tree Protocol (RSTP)</a:t>
          </a:r>
        </a:p>
      </dgm:t>
    </dgm:pt>
    <dgm:pt modelId="{D4C32F6E-D9E8-45E6-A21A-694B6CFE4A9C}" type="parTrans" cxnId="{E6C2A668-6C14-4D19-B7AC-D481D9D44C52}">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0A929976-F5E6-48F3-B8EE-B49E66D86BEB}" type="sibTrans" cxnId="{E6C2A668-6C14-4D19-B7AC-D481D9D44C52}">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094FD015-98E3-40FD-89B1-881208BDAC15}">
      <dgm:prSet custT="1"/>
      <dgm:spPr/>
      <dgm:t>
        <a:bodyPr/>
        <a:lstStyle/>
        <a:p>
          <a:r>
            <a:rPr lang="en-US" sz="2200" dirty="0">
              <a:solidFill>
                <a:schemeClr val="tx1"/>
              </a:solidFill>
              <a:latin typeface="Arial" panose="020B0604020202020204" pitchFamily="34" charset="0"/>
              <a:cs typeface="Arial" panose="020B0604020202020204" pitchFamily="34" charset="0"/>
            </a:rPr>
            <a:t>Multiple Spanning Tree Protocol (MSTP)</a:t>
          </a:r>
        </a:p>
      </dgm:t>
    </dgm:pt>
    <dgm:pt modelId="{C7F45060-444F-40A8-ACF4-239F77693908}" type="parTrans" cxnId="{17A24120-23CC-47BD-94E2-49EE68068D89}">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81FC54F1-BD55-41FD-9838-6C2E6496442F}" type="sibTrans" cxnId="{17A24120-23CC-47BD-94E2-49EE68068D89}">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63ECF09A-3FD4-4CFE-A73C-68A9815FFE20}" type="pres">
      <dgm:prSet presAssocID="{87A22179-123F-49AE-B8E8-99B21EED61CB}" presName="Name0" presStyleCnt="0">
        <dgm:presLayoutVars>
          <dgm:chMax val="7"/>
          <dgm:chPref val="7"/>
          <dgm:dir/>
        </dgm:presLayoutVars>
      </dgm:prSet>
      <dgm:spPr/>
    </dgm:pt>
    <dgm:pt modelId="{049A80E1-4562-40AD-A6E5-66C1F11F04DD}" type="pres">
      <dgm:prSet presAssocID="{87A22179-123F-49AE-B8E8-99B21EED61CB}" presName="Name1" presStyleCnt="0"/>
      <dgm:spPr/>
    </dgm:pt>
    <dgm:pt modelId="{25BAB478-344B-4F53-8FC3-C9762F857A00}" type="pres">
      <dgm:prSet presAssocID="{87A22179-123F-49AE-B8E8-99B21EED61CB}" presName="cycle" presStyleCnt="0"/>
      <dgm:spPr/>
    </dgm:pt>
    <dgm:pt modelId="{7BB416A0-55E2-4A26-9A6B-1151F114E62C}" type="pres">
      <dgm:prSet presAssocID="{87A22179-123F-49AE-B8E8-99B21EED61CB}" presName="srcNode" presStyleLbl="node1" presStyleIdx="0" presStyleCnt="4"/>
      <dgm:spPr/>
    </dgm:pt>
    <dgm:pt modelId="{4BC9DFEA-2B23-41A6-82EF-82B8219C1F7B}" type="pres">
      <dgm:prSet presAssocID="{87A22179-123F-49AE-B8E8-99B21EED61CB}" presName="conn" presStyleLbl="parChTrans1D2" presStyleIdx="0" presStyleCnt="1"/>
      <dgm:spPr/>
    </dgm:pt>
    <dgm:pt modelId="{1F036D2B-4B9A-43FE-87E8-30FBBD137CA1}" type="pres">
      <dgm:prSet presAssocID="{87A22179-123F-49AE-B8E8-99B21EED61CB}" presName="extraNode" presStyleLbl="node1" presStyleIdx="0" presStyleCnt="4"/>
      <dgm:spPr/>
    </dgm:pt>
    <dgm:pt modelId="{B7C17F16-EDDA-44F9-80EE-93F8D579A9E8}" type="pres">
      <dgm:prSet presAssocID="{87A22179-123F-49AE-B8E8-99B21EED61CB}" presName="dstNode" presStyleLbl="node1" presStyleIdx="0" presStyleCnt="4"/>
      <dgm:spPr/>
    </dgm:pt>
    <dgm:pt modelId="{9B4FAB29-A8FF-4936-BB66-0E9D932B6E26}" type="pres">
      <dgm:prSet presAssocID="{006B163F-2FB9-456E-AB3E-96B11A89AE69}" presName="text_1" presStyleLbl="node1" presStyleIdx="0" presStyleCnt="4">
        <dgm:presLayoutVars>
          <dgm:bulletEnabled val="1"/>
        </dgm:presLayoutVars>
      </dgm:prSet>
      <dgm:spPr/>
    </dgm:pt>
    <dgm:pt modelId="{109DF8EC-AA60-46EF-AF11-E83FCED6C520}" type="pres">
      <dgm:prSet presAssocID="{006B163F-2FB9-456E-AB3E-96B11A89AE69}" presName="accent_1" presStyleCnt="0"/>
      <dgm:spPr/>
    </dgm:pt>
    <dgm:pt modelId="{8EDC4ED5-A9AA-4D0C-AAFE-C6DA97C0259E}" type="pres">
      <dgm:prSet presAssocID="{006B163F-2FB9-456E-AB3E-96B11A89AE69}" presName="accentRepeatNode" presStyleLbl="solidFgAcc1" presStyleIdx="0" presStyleCnt="4"/>
      <dgm:spPr/>
    </dgm:pt>
    <dgm:pt modelId="{516D11D1-9FD0-4ED4-939A-93BFA0B18869}" type="pres">
      <dgm:prSet presAssocID="{478971DD-3C37-4716-A8BF-6691A7136E7D}" presName="text_2" presStyleLbl="node1" presStyleIdx="1" presStyleCnt="4">
        <dgm:presLayoutVars>
          <dgm:bulletEnabled val="1"/>
        </dgm:presLayoutVars>
      </dgm:prSet>
      <dgm:spPr/>
    </dgm:pt>
    <dgm:pt modelId="{5B140613-DBE9-49AD-98DF-F70A980D0178}" type="pres">
      <dgm:prSet presAssocID="{478971DD-3C37-4716-A8BF-6691A7136E7D}" presName="accent_2" presStyleCnt="0"/>
      <dgm:spPr/>
    </dgm:pt>
    <dgm:pt modelId="{5834FC4C-56F3-407F-958C-4A8691C18E8E}" type="pres">
      <dgm:prSet presAssocID="{478971DD-3C37-4716-A8BF-6691A7136E7D}" presName="accentRepeatNode" presStyleLbl="solidFgAcc1" presStyleIdx="1" presStyleCnt="4"/>
      <dgm:spPr/>
    </dgm:pt>
    <dgm:pt modelId="{A5DD2067-B1B8-4076-B90F-DCB1819494DB}" type="pres">
      <dgm:prSet presAssocID="{AE1862EE-775E-47E7-BFE4-C195839A1054}" presName="text_3" presStyleLbl="node1" presStyleIdx="2" presStyleCnt="4">
        <dgm:presLayoutVars>
          <dgm:bulletEnabled val="1"/>
        </dgm:presLayoutVars>
      </dgm:prSet>
      <dgm:spPr/>
    </dgm:pt>
    <dgm:pt modelId="{11CFF4D4-FB88-421A-885A-FB157A3A4DC8}" type="pres">
      <dgm:prSet presAssocID="{AE1862EE-775E-47E7-BFE4-C195839A1054}" presName="accent_3" presStyleCnt="0"/>
      <dgm:spPr/>
    </dgm:pt>
    <dgm:pt modelId="{4E2BF50B-4BC8-49AD-BD18-FA5028DE8A3A}" type="pres">
      <dgm:prSet presAssocID="{AE1862EE-775E-47E7-BFE4-C195839A1054}" presName="accentRepeatNode" presStyleLbl="solidFgAcc1" presStyleIdx="2" presStyleCnt="4"/>
      <dgm:spPr/>
    </dgm:pt>
    <dgm:pt modelId="{E32E51BF-4010-4574-813A-9D52046BC316}" type="pres">
      <dgm:prSet presAssocID="{094FD015-98E3-40FD-89B1-881208BDAC15}" presName="text_4" presStyleLbl="node1" presStyleIdx="3" presStyleCnt="4">
        <dgm:presLayoutVars>
          <dgm:bulletEnabled val="1"/>
        </dgm:presLayoutVars>
      </dgm:prSet>
      <dgm:spPr/>
    </dgm:pt>
    <dgm:pt modelId="{B2E49144-BE8A-4883-B87C-F2A307641709}" type="pres">
      <dgm:prSet presAssocID="{094FD015-98E3-40FD-89B1-881208BDAC15}" presName="accent_4" presStyleCnt="0"/>
      <dgm:spPr/>
    </dgm:pt>
    <dgm:pt modelId="{8A2EF9E8-6761-401B-9B24-BFDEDF3FBF5F}" type="pres">
      <dgm:prSet presAssocID="{094FD015-98E3-40FD-89B1-881208BDAC15}" presName="accentRepeatNode" presStyleLbl="solidFgAcc1" presStyleIdx="3" presStyleCnt="4"/>
      <dgm:spPr/>
    </dgm:pt>
  </dgm:ptLst>
  <dgm:cxnLst>
    <dgm:cxn modelId="{5261EE0D-55A6-4AF6-B1FF-D501874B8B46}" type="presOf" srcId="{AE1862EE-775E-47E7-BFE4-C195839A1054}" destId="{A5DD2067-B1B8-4076-B90F-DCB1819494DB}" srcOrd="0" destOrd="0" presId="urn:microsoft.com/office/officeart/2008/layout/VerticalCurvedList"/>
    <dgm:cxn modelId="{0A11BE1A-E906-4266-A617-76581F26E117}" type="presOf" srcId="{094FD015-98E3-40FD-89B1-881208BDAC15}" destId="{E32E51BF-4010-4574-813A-9D52046BC316}" srcOrd="0" destOrd="0" presId="urn:microsoft.com/office/officeart/2008/layout/VerticalCurvedList"/>
    <dgm:cxn modelId="{17A24120-23CC-47BD-94E2-49EE68068D89}" srcId="{87A22179-123F-49AE-B8E8-99B21EED61CB}" destId="{094FD015-98E3-40FD-89B1-881208BDAC15}" srcOrd="3" destOrd="0" parTransId="{C7F45060-444F-40A8-ACF4-239F77693908}" sibTransId="{81FC54F1-BD55-41FD-9838-6C2E6496442F}"/>
    <dgm:cxn modelId="{A993A85C-4EE2-4831-BCAC-5CF0FB06B1BB}" type="presOf" srcId="{8E4A3C57-2C15-45C3-8227-A0D8E6D57064}" destId="{4BC9DFEA-2B23-41A6-82EF-82B8219C1F7B}" srcOrd="0" destOrd="0" presId="urn:microsoft.com/office/officeart/2008/layout/VerticalCurvedList"/>
    <dgm:cxn modelId="{E6C2A668-6C14-4D19-B7AC-D481D9D44C52}" srcId="{87A22179-123F-49AE-B8E8-99B21EED61CB}" destId="{AE1862EE-775E-47E7-BFE4-C195839A1054}" srcOrd="2" destOrd="0" parTransId="{D4C32F6E-D9E8-45E6-A21A-694B6CFE4A9C}" sibTransId="{0A929976-F5E6-48F3-B8EE-B49E66D86BEB}"/>
    <dgm:cxn modelId="{967200B4-1260-40AC-8B0C-E364BE43296A}" type="presOf" srcId="{478971DD-3C37-4716-A8BF-6691A7136E7D}" destId="{516D11D1-9FD0-4ED4-939A-93BFA0B18869}" srcOrd="0" destOrd="0" presId="urn:microsoft.com/office/officeart/2008/layout/VerticalCurvedList"/>
    <dgm:cxn modelId="{0B38B7BD-5768-4DAF-9E93-D705DC024D38}" type="presOf" srcId="{87A22179-123F-49AE-B8E8-99B21EED61CB}" destId="{63ECF09A-3FD4-4CFE-A73C-68A9815FFE20}" srcOrd="0" destOrd="0" presId="urn:microsoft.com/office/officeart/2008/layout/VerticalCurvedList"/>
    <dgm:cxn modelId="{D36063CA-88F8-4D75-A9BA-2DDAFAE59B50}" srcId="{87A22179-123F-49AE-B8E8-99B21EED61CB}" destId="{478971DD-3C37-4716-A8BF-6691A7136E7D}" srcOrd="1" destOrd="0" parTransId="{7C5A3A17-A58D-4B24-9518-DA204E711428}" sibTransId="{23AFD694-95A6-4D73-B577-9A7F090744FC}"/>
    <dgm:cxn modelId="{2779E8D4-1863-46A9-B138-0F45AA868C92}" srcId="{87A22179-123F-49AE-B8E8-99B21EED61CB}" destId="{006B163F-2FB9-456E-AB3E-96B11A89AE69}" srcOrd="0" destOrd="0" parTransId="{5BE81F48-B9AA-40AE-A82A-EFA220FB5C21}" sibTransId="{8E4A3C57-2C15-45C3-8227-A0D8E6D57064}"/>
    <dgm:cxn modelId="{307802F2-66FE-4ACC-A93A-E5FCC97E18F5}" type="presOf" srcId="{006B163F-2FB9-456E-AB3E-96B11A89AE69}" destId="{9B4FAB29-A8FF-4936-BB66-0E9D932B6E26}" srcOrd="0" destOrd="0" presId="urn:microsoft.com/office/officeart/2008/layout/VerticalCurvedList"/>
    <dgm:cxn modelId="{4934C7E2-0304-4EB0-A4D7-32B320FBD190}" type="presParOf" srcId="{63ECF09A-3FD4-4CFE-A73C-68A9815FFE20}" destId="{049A80E1-4562-40AD-A6E5-66C1F11F04DD}" srcOrd="0" destOrd="0" presId="urn:microsoft.com/office/officeart/2008/layout/VerticalCurvedList"/>
    <dgm:cxn modelId="{8FB73332-E86F-4AED-A61F-3737187672EC}" type="presParOf" srcId="{049A80E1-4562-40AD-A6E5-66C1F11F04DD}" destId="{25BAB478-344B-4F53-8FC3-C9762F857A00}" srcOrd="0" destOrd="0" presId="urn:microsoft.com/office/officeart/2008/layout/VerticalCurvedList"/>
    <dgm:cxn modelId="{AC9FC861-CC23-4D2D-8184-2EBCD4B39470}" type="presParOf" srcId="{25BAB478-344B-4F53-8FC3-C9762F857A00}" destId="{7BB416A0-55E2-4A26-9A6B-1151F114E62C}" srcOrd="0" destOrd="0" presId="urn:microsoft.com/office/officeart/2008/layout/VerticalCurvedList"/>
    <dgm:cxn modelId="{71923BDB-3540-44AF-92F5-4DE5FBBDAE6A}" type="presParOf" srcId="{25BAB478-344B-4F53-8FC3-C9762F857A00}" destId="{4BC9DFEA-2B23-41A6-82EF-82B8219C1F7B}" srcOrd="1" destOrd="0" presId="urn:microsoft.com/office/officeart/2008/layout/VerticalCurvedList"/>
    <dgm:cxn modelId="{F3BE24FD-4A7F-43BC-B184-4C96BCD86F55}" type="presParOf" srcId="{25BAB478-344B-4F53-8FC3-C9762F857A00}" destId="{1F036D2B-4B9A-43FE-87E8-30FBBD137CA1}" srcOrd="2" destOrd="0" presId="urn:microsoft.com/office/officeart/2008/layout/VerticalCurvedList"/>
    <dgm:cxn modelId="{8B25262E-E85C-4531-B0AC-CC5B91FF229A}" type="presParOf" srcId="{25BAB478-344B-4F53-8FC3-C9762F857A00}" destId="{B7C17F16-EDDA-44F9-80EE-93F8D579A9E8}" srcOrd="3" destOrd="0" presId="urn:microsoft.com/office/officeart/2008/layout/VerticalCurvedList"/>
    <dgm:cxn modelId="{0CD9B39D-CB33-4D49-9A13-2F4752E26BCF}" type="presParOf" srcId="{049A80E1-4562-40AD-A6E5-66C1F11F04DD}" destId="{9B4FAB29-A8FF-4936-BB66-0E9D932B6E26}" srcOrd="1" destOrd="0" presId="urn:microsoft.com/office/officeart/2008/layout/VerticalCurvedList"/>
    <dgm:cxn modelId="{5C6D6E31-73CA-4D4D-86C9-7DAC5B0E7027}" type="presParOf" srcId="{049A80E1-4562-40AD-A6E5-66C1F11F04DD}" destId="{109DF8EC-AA60-46EF-AF11-E83FCED6C520}" srcOrd="2" destOrd="0" presId="urn:microsoft.com/office/officeart/2008/layout/VerticalCurvedList"/>
    <dgm:cxn modelId="{E969348A-FE59-4DBA-8792-F87403F9C25D}" type="presParOf" srcId="{109DF8EC-AA60-46EF-AF11-E83FCED6C520}" destId="{8EDC4ED5-A9AA-4D0C-AAFE-C6DA97C0259E}" srcOrd="0" destOrd="0" presId="urn:microsoft.com/office/officeart/2008/layout/VerticalCurvedList"/>
    <dgm:cxn modelId="{95900C8A-7382-42C6-B8D3-2CC83D92CC1D}" type="presParOf" srcId="{049A80E1-4562-40AD-A6E5-66C1F11F04DD}" destId="{516D11D1-9FD0-4ED4-939A-93BFA0B18869}" srcOrd="3" destOrd="0" presId="urn:microsoft.com/office/officeart/2008/layout/VerticalCurvedList"/>
    <dgm:cxn modelId="{2D91ADC8-B730-4DEE-A751-A77C4A415CCB}" type="presParOf" srcId="{049A80E1-4562-40AD-A6E5-66C1F11F04DD}" destId="{5B140613-DBE9-49AD-98DF-F70A980D0178}" srcOrd="4" destOrd="0" presId="urn:microsoft.com/office/officeart/2008/layout/VerticalCurvedList"/>
    <dgm:cxn modelId="{043105FC-64B4-4F83-AD05-AB4C8209CF4E}" type="presParOf" srcId="{5B140613-DBE9-49AD-98DF-F70A980D0178}" destId="{5834FC4C-56F3-407F-958C-4A8691C18E8E}" srcOrd="0" destOrd="0" presId="urn:microsoft.com/office/officeart/2008/layout/VerticalCurvedList"/>
    <dgm:cxn modelId="{453C5A95-16BF-4A2A-999E-ABF29CDB0B4B}" type="presParOf" srcId="{049A80E1-4562-40AD-A6E5-66C1F11F04DD}" destId="{A5DD2067-B1B8-4076-B90F-DCB1819494DB}" srcOrd="5" destOrd="0" presId="urn:microsoft.com/office/officeart/2008/layout/VerticalCurvedList"/>
    <dgm:cxn modelId="{C7FD142A-9E83-4842-98F9-A6AC7ACEC612}" type="presParOf" srcId="{049A80E1-4562-40AD-A6E5-66C1F11F04DD}" destId="{11CFF4D4-FB88-421A-885A-FB157A3A4DC8}" srcOrd="6" destOrd="0" presId="urn:microsoft.com/office/officeart/2008/layout/VerticalCurvedList"/>
    <dgm:cxn modelId="{84F8D7D0-6DB2-4D04-9CF2-1835AA6E13EE}" type="presParOf" srcId="{11CFF4D4-FB88-421A-885A-FB157A3A4DC8}" destId="{4E2BF50B-4BC8-49AD-BD18-FA5028DE8A3A}" srcOrd="0" destOrd="0" presId="urn:microsoft.com/office/officeart/2008/layout/VerticalCurvedList"/>
    <dgm:cxn modelId="{91ED1E25-8F1A-4B0B-AF3A-DC8BF80881CF}" type="presParOf" srcId="{049A80E1-4562-40AD-A6E5-66C1F11F04DD}" destId="{E32E51BF-4010-4574-813A-9D52046BC316}" srcOrd="7" destOrd="0" presId="urn:microsoft.com/office/officeart/2008/layout/VerticalCurvedList"/>
    <dgm:cxn modelId="{9146AFB4-465D-4E7C-A72A-2F431FBE5832}" type="presParOf" srcId="{049A80E1-4562-40AD-A6E5-66C1F11F04DD}" destId="{B2E49144-BE8A-4883-B87C-F2A307641709}" srcOrd="8" destOrd="0" presId="urn:microsoft.com/office/officeart/2008/layout/VerticalCurvedList"/>
    <dgm:cxn modelId="{E945CC20-9B9B-4699-A71B-A92882CA0DC7}" type="presParOf" srcId="{B2E49144-BE8A-4883-B87C-F2A307641709}" destId="{8A2EF9E8-6761-401B-9B24-BFDEDF3FBF5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86A03A6-6DC6-4106-A2F4-19EEFE8D8E0E}" type="doc">
      <dgm:prSet loTypeId="urn:microsoft.com/office/officeart/2008/layout/VerticalCurvedList" loCatId="list" qsTypeId="urn:microsoft.com/office/officeart/2005/8/quickstyle/simple1" qsCatId="simple" csTypeId="urn:microsoft.com/office/officeart/2005/8/colors/accent2_2" csCatId="accent2" phldr="1"/>
      <dgm:spPr/>
      <dgm:t>
        <a:bodyPr/>
        <a:lstStyle/>
        <a:p>
          <a:endParaRPr lang="en-US"/>
        </a:p>
      </dgm:t>
    </dgm:pt>
    <dgm:pt modelId="{EBB9EF0C-B629-4DB4-AE9E-73720EB9B751}">
      <dgm:prSet phldrT="[Text]" custT="1"/>
      <dgm:spPr>
        <a:solidFill>
          <a:schemeClr val="accent2">
            <a:lumMod val="60000"/>
            <a:lumOff val="40000"/>
          </a:schemeClr>
        </a:solidFill>
      </dgm:spPr>
      <dgm:t>
        <a:bodyPr/>
        <a:lstStyle/>
        <a:p>
          <a:r>
            <a:rPr lang="en-US" sz="2200" dirty="0">
              <a:solidFill>
                <a:srgbClr val="003B74"/>
              </a:solidFill>
              <a:latin typeface="Arial" panose="020B0604020202020204" pitchFamily="34" charset="0"/>
              <a:cs typeface="Arial" panose="020B0604020202020204" pitchFamily="34" charset="0"/>
            </a:rPr>
            <a:t>Hierarchical</a:t>
          </a:r>
        </a:p>
      </dgm:t>
    </dgm:pt>
    <dgm:pt modelId="{0FFAC5BA-0DC4-4C2E-8A7C-5580040D6A52}" type="parTrans" cxnId="{D0842F13-0BA8-4F91-8B7D-F17B7DB7B5EB}">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309DAC93-E20F-484B-ABB2-1F44624E8D25}" type="sibTrans" cxnId="{D0842F13-0BA8-4F91-8B7D-F17B7DB7B5EB}">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956777C9-D8C4-46AE-9406-8B4A39AC3A44}">
      <dgm:prSet custT="1"/>
      <dgm:spPr>
        <a:solidFill>
          <a:schemeClr val="accent2">
            <a:lumMod val="60000"/>
            <a:lumOff val="40000"/>
          </a:schemeClr>
        </a:solidFill>
      </dgm:spPr>
      <dgm:t>
        <a:bodyPr/>
        <a:lstStyle/>
        <a:p>
          <a:r>
            <a:rPr lang="en-US" sz="2200" dirty="0">
              <a:solidFill>
                <a:srgbClr val="003B74"/>
              </a:solidFill>
              <a:latin typeface="Arial" panose="020B0604020202020204" pitchFamily="34" charset="0"/>
              <a:cs typeface="Arial" panose="020B0604020202020204" pitchFamily="34" charset="0"/>
            </a:rPr>
            <a:t>Flat</a:t>
          </a:r>
        </a:p>
      </dgm:t>
    </dgm:pt>
    <dgm:pt modelId="{AEAEC5F2-9BC4-4CC6-8D6D-F5AA22A1D04B}" type="parTrans" cxnId="{EAAC6F29-ECCF-491D-A002-9422D08A454C}">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E8841134-0F98-48C7-9743-BF41C2A28E99}" type="sibTrans" cxnId="{EAAC6F29-ECCF-491D-A002-9422D08A454C}">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2CD18F10-A1E4-4D19-91EC-9B192713A314}">
      <dgm:prSet custT="1"/>
      <dgm:spPr>
        <a:solidFill>
          <a:schemeClr val="accent2">
            <a:lumMod val="60000"/>
            <a:lumOff val="40000"/>
          </a:schemeClr>
        </a:solidFill>
      </dgm:spPr>
      <dgm:t>
        <a:bodyPr/>
        <a:lstStyle/>
        <a:p>
          <a:r>
            <a:rPr lang="en-US" sz="2200" dirty="0">
              <a:solidFill>
                <a:srgbClr val="003B74"/>
              </a:solidFill>
              <a:latin typeface="Arial" panose="020B0604020202020204" pitchFamily="34" charset="0"/>
              <a:cs typeface="Arial" panose="020B0604020202020204" pitchFamily="34" charset="0"/>
            </a:rPr>
            <a:t>Collapsed</a:t>
          </a:r>
        </a:p>
      </dgm:t>
    </dgm:pt>
    <dgm:pt modelId="{D14EF054-9D97-4B55-8517-6458C55CCE6F}" type="parTrans" cxnId="{8C0656A1-AE7D-40F4-934A-74575A295F31}">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78D27ED4-E842-4E43-BE4D-5F8F92554E25}" type="sibTrans" cxnId="{8C0656A1-AE7D-40F4-934A-74575A295F31}">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95D323AC-5A25-4279-B593-45674276B306}" type="pres">
      <dgm:prSet presAssocID="{B86A03A6-6DC6-4106-A2F4-19EEFE8D8E0E}" presName="Name0" presStyleCnt="0">
        <dgm:presLayoutVars>
          <dgm:chMax val="7"/>
          <dgm:chPref val="7"/>
          <dgm:dir/>
        </dgm:presLayoutVars>
      </dgm:prSet>
      <dgm:spPr/>
    </dgm:pt>
    <dgm:pt modelId="{C5A81AB0-029A-407C-BA93-FE788C46B39F}" type="pres">
      <dgm:prSet presAssocID="{B86A03A6-6DC6-4106-A2F4-19EEFE8D8E0E}" presName="Name1" presStyleCnt="0"/>
      <dgm:spPr/>
    </dgm:pt>
    <dgm:pt modelId="{C1ED1643-9DC7-4ED8-8AFC-4BAB47DE3082}" type="pres">
      <dgm:prSet presAssocID="{B86A03A6-6DC6-4106-A2F4-19EEFE8D8E0E}" presName="cycle" presStyleCnt="0"/>
      <dgm:spPr/>
    </dgm:pt>
    <dgm:pt modelId="{B4A0899F-593D-4A88-8232-9865841EBCC1}" type="pres">
      <dgm:prSet presAssocID="{B86A03A6-6DC6-4106-A2F4-19EEFE8D8E0E}" presName="srcNode" presStyleLbl="node1" presStyleIdx="0" presStyleCnt="3"/>
      <dgm:spPr/>
    </dgm:pt>
    <dgm:pt modelId="{55CD32B1-FD9B-44A4-83CA-E2946D9329E2}" type="pres">
      <dgm:prSet presAssocID="{B86A03A6-6DC6-4106-A2F4-19EEFE8D8E0E}" presName="conn" presStyleLbl="parChTrans1D2" presStyleIdx="0" presStyleCnt="1"/>
      <dgm:spPr/>
    </dgm:pt>
    <dgm:pt modelId="{5530660B-F723-4103-85E9-9A0AA970C65B}" type="pres">
      <dgm:prSet presAssocID="{B86A03A6-6DC6-4106-A2F4-19EEFE8D8E0E}" presName="extraNode" presStyleLbl="node1" presStyleIdx="0" presStyleCnt="3"/>
      <dgm:spPr/>
    </dgm:pt>
    <dgm:pt modelId="{BA065B50-A843-47E2-BB4D-BD6DB9B60123}" type="pres">
      <dgm:prSet presAssocID="{B86A03A6-6DC6-4106-A2F4-19EEFE8D8E0E}" presName="dstNode" presStyleLbl="node1" presStyleIdx="0" presStyleCnt="3"/>
      <dgm:spPr/>
    </dgm:pt>
    <dgm:pt modelId="{9DE41713-6046-4C41-AE80-5A0D68D3DB44}" type="pres">
      <dgm:prSet presAssocID="{EBB9EF0C-B629-4DB4-AE9E-73720EB9B751}" presName="text_1" presStyleLbl="node1" presStyleIdx="0" presStyleCnt="3">
        <dgm:presLayoutVars>
          <dgm:bulletEnabled val="1"/>
        </dgm:presLayoutVars>
      </dgm:prSet>
      <dgm:spPr/>
    </dgm:pt>
    <dgm:pt modelId="{EB1D3E6E-B168-4570-AA27-8F0E27A58255}" type="pres">
      <dgm:prSet presAssocID="{EBB9EF0C-B629-4DB4-AE9E-73720EB9B751}" presName="accent_1" presStyleCnt="0"/>
      <dgm:spPr/>
    </dgm:pt>
    <dgm:pt modelId="{DA3FC779-A34A-442F-92EE-02653AFFBE07}" type="pres">
      <dgm:prSet presAssocID="{EBB9EF0C-B629-4DB4-AE9E-73720EB9B751}" presName="accentRepeatNode" presStyleLbl="solidFgAcc1" presStyleIdx="0" presStyleCnt="3"/>
      <dgm:spPr/>
    </dgm:pt>
    <dgm:pt modelId="{351D99B1-4850-4FB8-A69C-30802306D6F4}" type="pres">
      <dgm:prSet presAssocID="{956777C9-D8C4-46AE-9406-8B4A39AC3A44}" presName="text_2" presStyleLbl="node1" presStyleIdx="1" presStyleCnt="3">
        <dgm:presLayoutVars>
          <dgm:bulletEnabled val="1"/>
        </dgm:presLayoutVars>
      </dgm:prSet>
      <dgm:spPr/>
    </dgm:pt>
    <dgm:pt modelId="{6995D04F-3AAC-4E1E-A89D-E5D6A8637C71}" type="pres">
      <dgm:prSet presAssocID="{956777C9-D8C4-46AE-9406-8B4A39AC3A44}" presName="accent_2" presStyleCnt="0"/>
      <dgm:spPr/>
    </dgm:pt>
    <dgm:pt modelId="{BD9EE015-6EA5-4C40-90DE-2CBA2E934EC2}" type="pres">
      <dgm:prSet presAssocID="{956777C9-D8C4-46AE-9406-8B4A39AC3A44}" presName="accentRepeatNode" presStyleLbl="solidFgAcc1" presStyleIdx="1" presStyleCnt="3"/>
      <dgm:spPr/>
    </dgm:pt>
    <dgm:pt modelId="{DEF4A36B-4279-4F77-853E-89B68CBB9B03}" type="pres">
      <dgm:prSet presAssocID="{2CD18F10-A1E4-4D19-91EC-9B192713A314}" presName="text_3" presStyleLbl="node1" presStyleIdx="2" presStyleCnt="3">
        <dgm:presLayoutVars>
          <dgm:bulletEnabled val="1"/>
        </dgm:presLayoutVars>
      </dgm:prSet>
      <dgm:spPr/>
    </dgm:pt>
    <dgm:pt modelId="{61EF9330-8566-4C47-ACD7-60C6EFA9B5C4}" type="pres">
      <dgm:prSet presAssocID="{2CD18F10-A1E4-4D19-91EC-9B192713A314}" presName="accent_3" presStyleCnt="0"/>
      <dgm:spPr/>
    </dgm:pt>
    <dgm:pt modelId="{70C32D64-A869-476F-9A27-6EDC51D3DFFB}" type="pres">
      <dgm:prSet presAssocID="{2CD18F10-A1E4-4D19-91EC-9B192713A314}" presName="accentRepeatNode" presStyleLbl="solidFgAcc1" presStyleIdx="2" presStyleCnt="3"/>
      <dgm:spPr/>
    </dgm:pt>
  </dgm:ptLst>
  <dgm:cxnLst>
    <dgm:cxn modelId="{D0842F13-0BA8-4F91-8B7D-F17B7DB7B5EB}" srcId="{B86A03A6-6DC6-4106-A2F4-19EEFE8D8E0E}" destId="{EBB9EF0C-B629-4DB4-AE9E-73720EB9B751}" srcOrd="0" destOrd="0" parTransId="{0FFAC5BA-0DC4-4C2E-8A7C-5580040D6A52}" sibTransId="{309DAC93-E20F-484B-ABB2-1F44624E8D25}"/>
    <dgm:cxn modelId="{EAAC6F29-ECCF-491D-A002-9422D08A454C}" srcId="{B86A03A6-6DC6-4106-A2F4-19EEFE8D8E0E}" destId="{956777C9-D8C4-46AE-9406-8B4A39AC3A44}" srcOrd="1" destOrd="0" parTransId="{AEAEC5F2-9BC4-4CC6-8D6D-F5AA22A1D04B}" sibTransId="{E8841134-0F98-48C7-9743-BF41C2A28E99}"/>
    <dgm:cxn modelId="{56961272-C25E-4722-AFFC-CFAC9F958C97}" type="presOf" srcId="{B86A03A6-6DC6-4106-A2F4-19EEFE8D8E0E}" destId="{95D323AC-5A25-4279-B593-45674276B306}" srcOrd="0" destOrd="0" presId="urn:microsoft.com/office/officeart/2008/layout/VerticalCurvedList"/>
    <dgm:cxn modelId="{EC9C0E89-55E6-4466-A2CD-5B2F86ED6954}" type="presOf" srcId="{EBB9EF0C-B629-4DB4-AE9E-73720EB9B751}" destId="{9DE41713-6046-4C41-AE80-5A0D68D3DB44}" srcOrd="0" destOrd="0" presId="urn:microsoft.com/office/officeart/2008/layout/VerticalCurvedList"/>
    <dgm:cxn modelId="{18CB9D97-2CD8-4F6B-B91E-5E264EE29DBF}" type="presOf" srcId="{2CD18F10-A1E4-4D19-91EC-9B192713A314}" destId="{DEF4A36B-4279-4F77-853E-89B68CBB9B03}" srcOrd="0" destOrd="0" presId="urn:microsoft.com/office/officeart/2008/layout/VerticalCurvedList"/>
    <dgm:cxn modelId="{8C0656A1-AE7D-40F4-934A-74575A295F31}" srcId="{B86A03A6-6DC6-4106-A2F4-19EEFE8D8E0E}" destId="{2CD18F10-A1E4-4D19-91EC-9B192713A314}" srcOrd="2" destOrd="0" parTransId="{D14EF054-9D97-4B55-8517-6458C55CCE6F}" sibTransId="{78D27ED4-E842-4E43-BE4D-5F8F92554E25}"/>
    <dgm:cxn modelId="{C34E36CE-0F7E-4512-9AA4-DB2343583A25}" type="presOf" srcId="{309DAC93-E20F-484B-ABB2-1F44624E8D25}" destId="{55CD32B1-FD9B-44A4-83CA-E2946D9329E2}" srcOrd="0" destOrd="0" presId="urn:microsoft.com/office/officeart/2008/layout/VerticalCurvedList"/>
    <dgm:cxn modelId="{7454A9F1-2FF0-49E1-B977-8FAF89CFBB82}" type="presOf" srcId="{956777C9-D8C4-46AE-9406-8B4A39AC3A44}" destId="{351D99B1-4850-4FB8-A69C-30802306D6F4}" srcOrd="0" destOrd="0" presId="urn:microsoft.com/office/officeart/2008/layout/VerticalCurvedList"/>
    <dgm:cxn modelId="{CF271350-03C5-46E6-AB0C-A2F9BBA1A881}" type="presParOf" srcId="{95D323AC-5A25-4279-B593-45674276B306}" destId="{C5A81AB0-029A-407C-BA93-FE788C46B39F}" srcOrd="0" destOrd="0" presId="urn:microsoft.com/office/officeart/2008/layout/VerticalCurvedList"/>
    <dgm:cxn modelId="{1F308AB4-27EB-46AA-9B82-CAD827A76EA2}" type="presParOf" srcId="{C5A81AB0-029A-407C-BA93-FE788C46B39F}" destId="{C1ED1643-9DC7-4ED8-8AFC-4BAB47DE3082}" srcOrd="0" destOrd="0" presId="urn:microsoft.com/office/officeart/2008/layout/VerticalCurvedList"/>
    <dgm:cxn modelId="{0CB1E718-F9B8-4A39-80B1-DF23F845D3F2}" type="presParOf" srcId="{C1ED1643-9DC7-4ED8-8AFC-4BAB47DE3082}" destId="{B4A0899F-593D-4A88-8232-9865841EBCC1}" srcOrd="0" destOrd="0" presId="urn:microsoft.com/office/officeart/2008/layout/VerticalCurvedList"/>
    <dgm:cxn modelId="{7F832C21-931B-4FD2-8FDB-9979D933F644}" type="presParOf" srcId="{C1ED1643-9DC7-4ED8-8AFC-4BAB47DE3082}" destId="{55CD32B1-FD9B-44A4-83CA-E2946D9329E2}" srcOrd="1" destOrd="0" presId="urn:microsoft.com/office/officeart/2008/layout/VerticalCurvedList"/>
    <dgm:cxn modelId="{3E2EA9E2-2863-4E35-B2CD-D8B1CC31F29A}" type="presParOf" srcId="{C1ED1643-9DC7-4ED8-8AFC-4BAB47DE3082}" destId="{5530660B-F723-4103-85E9-9A0AA970C65B}" srcOrd="2" destOrd="0" presId="urn:microsoft.com/office/officeart/2008/layout/VerticalCurvedList"/>
    <dgm:cxn modelId="{71FCE860-D0E4-4531-B7C3-98364211EE40}" type="presParOf" srcId="{C1ED1643-9DC7-4ED8-8AFC-4BAB47DE3082}" destId="{BA065B50-A843-47E2-BB4D-BD6DB9B60123}" srcOrd="3" destOrd="0" presId="urn:microsoft.com/office/officeart/2008/layout/VerticalCurvedList"/>
    <dgm:cxn modelId="{CDD80BF2-644E-4210-AF94-AEE12FA5D734}" type="presParOf" srcId="{C5A81AB0-029A-407C-BA93-FE788C46B39F}" destId="{9DE41713-6046-4C41-AE80-5A0D68D3DB44}" srcOrd="1" destOrd="0" presId="urn:microsoft.com/office/officeart/2008/layout/VerticalCurvedList"/>
    <dgm:cxn modelId="{FEA04366-DA54-48BD-BC8A-2D77D788697C}" type="presParOf" srcId="{C5A81AB0-029A-407C-BA93-FE788C46B39F}" destId="{EB1D3E6E-B168-4570-AA27-8F0E27A58255}" srcOrd="2" destOrd="0" presId="urn:microsoft.com/office/officeart/2008/layout/VerticalCurvedList"/>
    <dgm:cxn modelId="{56EC6AA5-4A0F-406E-8026-A8F02327BC3B}" type="presParOf" srcId="{EB1D3E6E-B168-4570-AA27-8F0E27A58255}" destId="{DA3FC779-A34A-442F-92EE-02653AFFBE07}" srcOrd="0" destOrd="0" presId="urn:microsoft.com/office/officeart/2008/layout/VerticalCurvedList"/>
    <dgm:cxn modelId="{387714CD-D570-4C60-B7B7-E6F924D650F6}" type="presParOf" srcId="{C5A81AB0-029A-407C-BA93-FE788C46B39F}" destId="{351D99B1-4850-4FB8-A69C-30802306D6F4}" srcOrd="3" destOrd="0" presId="urn:microsoft.com/office/officeart/2008/layout/VerticalCurvedList"/>
    <dgm:cxn modelId="{3B71364B-B0B0-4B05-A074-F124CF0FE1F3}" type="presParOf" srcId="{C5A81AB0-029A-407C-BA93-FE788C46B39F}" destId="{6995D04F-3AAC-4E1E-A89D-E5D6A8637C71}" srcOrd="4" destOrd="0" presId="urn:microsoft.com/office/officeart/2008/layout/VerticalCurvedList"/>
    <dgm:cxn modelId="{ECD695F9-8D94-427B-A079-0A78766EF2E6}" type="presParOf" srcId="{6995D04F-3AAC-4E1E-A89D-E5D6A8637C71}" destId="{BD9EE015-6EA5-4C40-90DE-2CBA2E934EC2}" srcOrd="0" destOrd="0" presId="urn:microsoft.com/office/officeart/2008/layout/VerticalCurvedList"/>
    <dgm:cxn modelId="{DAC0C217-9C53-455E-90B6-3DC1CD139EDE}" type="presParOf" srcId="{C5A81AB0-029A-407C-BA93-FE788C46B39F}" destId="{DEF4A36B-4279-4F77-853E-89B68CBB9B03}" srcOrd="5" destOrd="0" presId="urn:microsoft.com/office/officeart/2008/layout/VerticalCurvedList"/>
    <dgm:cxn modelId="{C6546FDE-991F-45B8-B75F-53160948DDE2}" type="presParOf" srcId="{C5A81AB0-029A-407C-BA93-FE788C46B39F}" destId="{61EF9330-8566-4C47-ACD7-60C6EFA9B5C4}" srcOrd="6" destOrd="0" presId="urn:microsoft.com/office/officeart/2008/layout/VerticalCurvedList"/>
    <dgm:cxn modelId="{5CAF967E-4985-458B-9583-A47B494E5D82}" type="presParOf" srcId="{61EF9330-8566-4C47-ACD7-60C6EFA9B5C4}" destId="{70C32D64-A869-476F-9A27-6EDC51D3DFFB}"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64D34B6-6C7A-4BF7-B0B3-52351912FD1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95B9416A-CC81-444E-8C89-BA5BB815DE31}">
      <dgm:prSet phldrT="[Text]" custT="1"/>
      <dgm:spPr/>
      <dgm:t>
        <a:bodyPr/>
        <a:lstStyle/>
        <a:p>
          <a:pPr>
            <a:buNone/>
          </a:pPr>
          <a:r>
            <a:rPr lang="en-US" sz="2200" b="1" dirty="0">
              <a:solidFill>
                <a:srgbClr val="003B74"/>
              </a:solidFill>
              <a:latin typeface="Arial" panose="020B0604020202020204" pitchFamily="34" charset="0"/>
              <a:cs typeface="Arial" panose="020B0604020202020204" pitchFamily="34" charset="0"/>
            </a:rPr>
            <a:t>Power over Ethernet (PoE)</a:t>
          </a:r>
          <a:endParaRPr lang="en-US" sz="2200" dirty="0">
            <a:solidFill>
              <a:srgbClr val="003B74"/>
            </a:solidFill>
            <a:latin typeface="Arial" panose="020B0604020202020204" pitchFamily="34" charset="0"/>
            <a:cs typeface="Arial" panose="020B0604020202020204" pitchFamily="34" charset="0"/>
          </a:endParaRPr>
        </a:p>
      </dgm:t>
    </dgm:pt>
    <dgm:pt modelId="{E7B9EE6F-337A-4C82-BAF0-554D6D4F11BA}" type="parTrans" cxnId="{9FEE39AB-78D9-47FD-986E-057E44C34883}">
      <dgm:prSet/>
      <dgm:spPr/>
      <dgm:t>
        <a:bodyPr/>
        <a:lstStyle/>
        <a:p>
          <a:endParaRPr lang="en-US" sz="2200">
            <a:latin typeface="Arial" panose="020B0604020202020204" pitchFamily="34" charset="0"/>
            <a:cs typeface="Arial" panose="020B0604020202020204" pitchFamily="34" charset="0"/>
          </a:endParaRPr>
        </a:p>
      </dgm:t>
    </dgm:pt>
    <dgm:pt modelId="{6106011A-751E-43EA-AE03-527E32526AAA}" type="sibTrans" cxnId="{9FEE39AB-78D9-47FD-986E-057E44C34883}">
      <dgm:prSet/>
      <dgm:spPr/>
      <dgm:t>
        <a:bodyPr/>
        <a:lstStyle/>
        <a:p>
          <a:endParaRPr lang="en-US" sz="2200">
            <a:latin typeface="Arial" panose="020B0604020202020204" pitchFamily="34" charset="0"/>
            <a:cs typeface="Arial" panose="020B0604020202020204" pitchFamily="34" charset="0"/>
          </a:endParaRPr>
        </a:p>
      </dgm:t>
    </dgm:pt>
    <dgm:pt modelId="{A8D54495-8B0E-4FA1-8BFB-CC13A9646D43}">
      <dgm:prSet custT="1"/>
      <dgm:spPr/>
      <dgm:t>
        <a:bodyPr/>
        <a:lstStyle/>
        <a:p>
          <a:r>
            <a:rPr lang="en-US" sz="2000" dirty="0">
              <a:latin typeface="Arial" panose="020B0604020202020204" pitchFamily="34" charset="0"/>
              <a:cs typeface="Arial" panose="020B0604020202020204" pitchFamily="34" charset="0"/>
            </a:rPr>
            <a:t>Provides electrical power and data over an Ethernet cable</a:t>
          </a:r>
        </a:p>
      </dgm:t>
    </dgm:pt>
    <dgm:pt modelId="{9D8F8E51-AB30-4DAC-956C-702436E41FBE}" type="parTrans" cxnId="{688964F5-720A-4426-8C3A-1FD5FC3F89A8}">
      <dgm:prSet/>
      <dgm:spPr/>
      <dgm:t>
        <a:bodyPr/>
        <a:lstStyle/>
        <a:p>
          <a:endParaRPr lang="en-US" sz="2200">
            <a:latin typeface="Arial" panose="020B0604020202020204" pitchFamily="34" charset="0"/>
            <a:cs typeface="Arial" panose="020B0604020202020204" pitchFamily="34" charset="0"/>
          </a:endParaRPr>
        </a:p>
      </dgm:t>
    </dgm:pt>
    <dgm:pt modelId="{3E82C622-ED96-4955-919A-AFB9C8BCAFD5}" type="sibTrans" cxnId="{688964F5-720A-4426-8C3A-1FD5FC3F89A8}">
      <dgm:prSet/>
      <dgm:spPr/>
      <dgm:t>
        <a:bodyPr/>
        <a:lstStyle/>
        <a:p>
          <a:endParaRPr lang="en-US" sz="2200">
            <a:latin typeface="Arial" panose="020B0604020202020204" pitchFamily="34" charset="0"/>
            <a:cs typeface="Arial" panose="020B0604020202020204" pitchFamily="34" charset="0"/>
          </a:endParaRPr>
        </a:p>
      </dgm:t>
    </dgm:pt>
    <dgm:pt modelId="{224B2FBF-5058-4B90-897B-9CE5BDA505E2}">
      <dgm:prSet custT="1"/>
      <dgm:spPr/>
      <dgm:t>
        <a:bodyPr/>
        <a:lstStyle/>
        <a:p>
          <a:r>
            <a:rPr lang="en-US" sz="2000" dirty="0">
              <a:latin typeface="Arial" panose="020B0604020202020204" pitchFamily="34" charset="0"/>
              <a:cs typeface="Arial" panose="020B0604020202020204" pitchFamily="34" charset="0"/>
            </a:rPr>
            <a:t>PoE-capable devices can operate anywhere an Ethernet connection is available</a:t>
          </a:r>
        </a:p>
      </dgm:t>
    </dgm:pt>
    <dgm:pt modelId="{2D22926A-45DD-4EDE-BCF0-BD0B090341A5}" type="parTrans" cxnId="{12FA4EA1-36C0-465B-86EA-1447957F9BF6}">
      <dgm:prSet/>
      <dgm:spPr/>
      <dgm:t>
        <a:bodyPr/>
        <a:lstStyle/>
        <a:p>
          <a:endParaRPr lang="en-US" sz="2200">
            <a:latin typeface="Arial" panose="020B0604020202020204" pitchFamily="34" charset="0"/>
            <a:cs typeface="Arial" panose="020B0604020202020204" pitchFamily="34" charset="0"/>
          </a:endParaRPr>
        </a:p>
      </dgm:t>
    </dgm:pt>
    <dgm:pt modelId="{FBEA0986-7CF2-4B5E-B278-A37EB5B4195E}" type="sibTrans" cxnId="{12FA4EA1-36C0-465B-86EA-1447957F9BF6}">
      <dgm:prSet/>
      <dgm:spPr/>
      <dgm:t>
        <a:bodyPr/>
        <a:lstStyle/>
        <a:p>
          <a:endParaRPr lang="en-US" sz="2200">
            <a:latin typeface="Arial" panose="020B0604020202020204" pitchFamily="34" charset="0"/>
            <a:cs typeface="Arial" panose="020B0604020202020204" pitchFamily="34" charset="0"/>
          </a:endParaRPr>
        </a:p>
      </dgm:t>
    </dgm:pt>
    <dgm:pt modelId="{6EC9B0C6-4FF0-4F22-BFB7-C10BC4DBBD44}">
      <dgm:prSet custT="1"/>
      <dgm:spPr/>
      <dgm:t>
        <a:bodyPr/>
        <a:lstStyle/>
        <a:p>
          <a:r>
            <a:rPr lang="en-US" sz="2000" dirty="0">
              <a:latin typeface="Arial" panose="020B0604020202020204" pitchFamily="34" charset="0"/>
              <a:cs typeface="Arial" panose="020B0604020202020204" pitchFamily="34" charset="0"/>
            </a:rPr>
            <a:t>Provides transportability and flexibility for network devices</a:t>
          </a:r>
        </a:p>
      </dgm:t>
    </dgm:pt>
    <dgm:pt modelId="{007CBB2E-3278-490B-8C7F-3895FF907B56}" type="parTrans" cxnId="{88C5F9E0-3163-4DB3-B3A9-D3D6C80F75C5}">
      <dgm:prSet/>
      <dgm:spPr/>
      <dgm:t>
        <a:bodyPr/>
        <a:lstStyle/>
        <a:p>
          <a:endParaRPr lang="en-US" sz="2200">
            <a:latin typeface="Arial" panose="020B0604020202020204" pitchFamily="34" charset="0"/>
            <a:cs typeface="Arial" panose="020B0604020202020204" pitchFamily="34" charset="0"/>
          </a:endParaRPr>
        </a:p>
      </dgm:t>
    </dgm:pt>
    <dgm:pt modelId="{2F06CB18-8BB7-424A-9915-A31A19266542}" type="sibTrans" cxnId="{88C5F9E0-3163-4DB3-B3A9-D3D6C80F75C5}">
      <dgm:prSet/>
      <dgm:spPr/>
      <dgm:t>
        <a:bodyPr/>
        <a:lstStyle/>
        <a:p>
          <a:endParaRPr lang="en-US" sz="2200">
            <a:latin typeface="Arial" panose="020B0604020202020204" pitchFamily="34" charset="0"/>
            <a:cs typeface="Arial" panose="020B0604020202020204" pitchFamily="34" charset="0"/>
          </a:endParaRPr>
        </a:p>
      </dgm:t>
    </dgm:pt>
    <dgm:pt modelId="{8A1E462C-FB7A-4CDE-8791-673F2DA743A3}">
      <dgm:prSet custT="1"/>
      <dgm:spPr/>
      <dgm:t>
        <a:bodyPr/>
        <a:lstStyle/>
        <a:p>
          <a:r>
            <a:rPr lang="en-US" sz="2000" dirty="0">
              <a:latin typeface="Arial" panose="020B0604020202020204" pitchFamily="34" charset="0"/>
              <a:cs typeface="Arial" panose="020B0604020202020204" pitchFamily="34" charset="0"/>
            </a:rPr>
            <a:t>Collapsed backbones and rack-mounted backbones provide centralized points to locate power supply units for the rest of the network</a:t>
          </a:r>
        </a:p>
      </dgm:t>
    </dgm:pt>
    <dgm:pt modelId="{3611BB1F-99E7-42D8-8A75-4B2809011515}" type="parTrans" cxnId="{A1EAEDB9-ADFD-4646-935F-FB742E7DE387}">
      <dgm:prSet/>
      <dgm:spPr/>
      <dgm:t>
        <a:bodyPr/>
        <a:lstStyle/>
        <a:p>
          <a:endParaRPr lang="en-US" sz="2200">
            <a:latin typeface="Arial" panose="020B0604020202020204" pitchFamily="34" charset="0"/>
            <a:cs typeface="Arial" panose="020B0604020202020204" pitchFamily="34" charset="0"/>
          </a:endParaRPr>
        </a:p>
      </dgm:t>
    </dgm:pt>
    <dgm:pt modelId="{7EB6C53D-2876-4C15-B6B8-853BFAEF1E4B}" type="sibTrans" cxnId="{A1EAEDB9-ADFD-4646-935F-FB742E7DE387}">
      <dgm:prSet/>
      <dgm:spPr/>
      <dgm:t>
        <a:bodyPr/>
        <a:lstStyle/>
        <a:p>
          <a:endParaRPr lang="en-US" sz="2200">
            <a:latin typeface="Arial" panose="020B0604020202020204" pitchFamily="34" charset="0"/>
            <a:cs typeface="Arial" panose="020B0604020202020204" pitchFamily="34" charset="0"/>
          </a:endParaRPr>
        </a:p>
      </dgm:t>
    </dgm:pt>
    <dgm:pt modelId="{664D50AD-2D5D-4587-83D1-369550395FFB}">
      <dgm:prSet custT="1"/>
      <dgm:spPr/>
      <dgm:t>
        <a:bodyPr/>
        <a:lstStyle/>
        <a:p>
          <a:r>
            <a:rPr lang="en-US" sz="2000" dirty="0">
              <a:latin typeface="Arial" panose="020B0604020202020204" pitchFamily="34" charset="0"/>
              <a:cs typeface="Arial" panose="020B0604020202020204" pitchFamily="34" charset="0"/>
            </a:rPr>
            <a:t>Locating these devices in the data center helps to ensure infrastructure support for fault tolerance</a:t>
          </a:r>
        </a:p>
      </dgm:t>
    </dgm:pt>
    <dgm:pt modelId="{D52A2971-4791-46CA-A82A-1C68E503C550}" type="parTrans" cxnId="{2B4CB742-C418-4F34-9371-0156E9206875}">
      <dgm:prSet/>
      <dgm:spPr/>
      <dgm:t>
        <a:bodyPr/>
        <a:lstStyle/>
        <a:p>
          <a:endParaRPr lang="en-US" sz="2200">
            <a:latin typeface="Arial" panose="020B0604020202020204" pitchFamily="34" charset="0"/>
            <a:cs typeface="Arial" panose="020B0604020202020204" pitchFamily="34" charset="0"/>
          </a:endParaRPr>
        </a:p>
      </dgm:t>
    </dgm:pt>
    <dgm:pt modelId="{CA801DAD-2DED-4516-9684-DC0D012C9BED}" type="sibTrans" cxnId="{2B4CB742-C418-4F34-9371-0156E9206875}">
      <dgm:prSet/>
      <dgm:spPr/>
      <dgm:t>
        <a:bodyPr/>
        <a:lstStyle/>
        <a:p>
          <a:endParaRPr lang="en-US" sz="2200">
            <a:latin typeface="Arial" panose="020B0604020202020204" pitchFamily="34" charset="0"/>
            <a:cs typeface="Arial" panose="020B0604020202020204" pitchFamily="34" charset="0"/>
          </a:endParaRPr>
        </a:p>
      </dgm:t>
    </dgm:pt>
    <dgm:pt modelId="{9854CEC9-240F-4928-9633-519CCA9444B9}" type="pres">
      <dgm:prSet presAssocID="{B64D34B6-6C7A-4BF7-B0B3-52351912FD1E}" presName="vert0" presStyleCnt="0">
        <dgm:presLayoutVars>
          <dgm:dir/>
          <dgm:animOne val="branch"/>
          <dgm:animLvl val="lvl"/>
        </dgm:presLayoutVars>
      </dgm:prSet>
      <dgm:spPr/>
    </dgm:pt>
    <dgm:pt modelId="{ADE6BF51-5162-4747-A78D-C51DB3AB4B41}" type="pres">
      <dgm:prSet presAssocID="{95B9416A-CC81-444E-8C89-BA5BB815DE31}" presName="thickLine" presStyleLbl="alignNode1" presStyleIdx="0" presStyleCnt="1"/>
      <dgm:spPr/>
    </dgm:pt>
    <dgm:pt modelId="{E8EA6946-2414-4C3D-9535-11CE7F4E7031}" type="pres">
      <dgm:prSet presAssocID="{95B9416A-CC81-444E-8C89-BA5BB815DE31}" presName="horz1" presStyleCnt="0"/>
      <dgm:spPr/>
    </dgm:pt>
    <dgm:pt modelId="{A3F2B49B-5283-4710-A018-532EC0D457D5}" type="pres">
      <dgm:prSet presAssocID="{95B9416A-CC81-444E-8C89-BA5BB815DE31}" presName="tx1" presStyleLbl="revTx" presStyleIdx="0" presStyleCnt="6"/>
      <dgm:spPr/>
    </dgm:pt>
    <dgm:pt modelId="{7CAC2220-B43D-4251-967D-C770ED181B8D}" type="pres">
      <dgm:prSet presAssocID="{95B9416A-CC81-444E-8C89-BA5BB815DE31}" presName="vert1" presStyleCnt="0"/>
      <dgm:spPr/>
    </dgm:pt>
    <dgm:pt modelId="{96BE7FEE-9920-4F2E-9DAD-3412CE0479AD}" type="pres">
      <dgm:prSet presAssocID="{A8D54495-8B0E-4FA1-8BFB-CC13A9646D43}" presName="vertSpace2a" presStyleCnt="0"/>
      <dgm:spPr/>
    </dgm:pt>
    <dgm:pt modelId="{9BD6A964-43B7-442C-A267-4EB97DEFD2F6}" type="pres">
      <dgm:prSet presAssocID="{A8D54495-8B0E-4FA1-8BFB-CC13A9646D43}" presName="horz2" presStyleCnt="0"/>
      <dgm:spPr/>
    </dgm:pt>
    <dgm:pt modelId="{22BF0B13-9077-42C5-B100-DF7B0B032189}" type="pres">
      <dgm:prSet presAssocID="{A8D54495-8B0E-4FA1-8BFB-CC13A9646D43}" presName="horzSpace2" presStyleCnt="0"/>
      <dgm:spPr/>
    </dgm:pt>
    <dgm:pt modelId="{8D8D2C7A-9A8D-442A-BBBF-20DDE02CC3FE}" type="pres">
      <dgm:prSet presAssocID="{A8D54495-8B0E-4FA1-8BFB-CC13A9646D43}" presName="tx2" presStyleLbl="revTx" presStyleIdx="1" presStyleCnt="6"/>
      <dgm:spPr/>
    </dgm:pt>
    <dgm:pt modelId="{2A4A916A-6E66-4041-8243-77166BB346BC}" type="pres">
      <dgm:prSet presAssocID="{A8D54495-8B0E-4FA1-8BFB-CC13A9646D43}" presName="vert2" presStyleCnt="0"/>
      <dgm:spPr/>
    </dgm:pt>
    <dgm:pt modelId="{506FBF31-A229-403E-8AF7-B2D77A02EF7A}" type="pres">
      <dgm:prSet presAssocID="{A8D54495-8B0E-4FA1-8BFB-CC13A9646D43}" presName="thinLine2b" presStyleLbl="callout" presStyleIdx="0" presStyleCnt="5"/>
      <dgm:spPr/>
    </dgm:pt>
    <dgm:pt modelId="{B83C1386-16F4-4963-8709-4317B31F52D5}" type="pres">
      <dgm:prSet presAssocID="{A8D54495-8B0E-4FA1-8BFB-CC13A9646D43}" presName="vertSpace2b" presStyleCnt="0"/>
      <dgm:spPr/>
    </dgm:pt>
    <dgm:pt modelId="{76A6225F-29E3-4C85-BD51-584C3900E8C6}" type="pres">
      <dgm:prSet presAssocID="{224B2FBF-5058-4B90-897B-9CE5BDA505E2}" presName="horz2" presStyleCnt="0"/>
      <dgm:spPr/>
    </dgm:pt>
    <dgm:pt modelId="{D476F73B-75FB-4E65-8A68-C0F895701D9D}" type="pres">
      <dgm:prSet presAssocID="{224B2FBF-5058-4B90-897B-9CE5BDA505E2}" presName="horzSpace2" presStyleCnt="0"/>
      <dgm:spPr/>
    </dgm:pt>
    <dgm:pt modelId="{AC984D30-6545-4E40-9FC9-DAFE035CE62A}" type="pres">
      <dgm:prSet presAssocID="{224B2FBF-5058-4B90-897B-9CE5BDA505E2}" presName="tx2" presStyleLbl="revTx" presStyleIdx="2" presStyleCnt="6"/>
      <dgm:spPr/>
    </dgm:pt>
    <dgm:pt modelId="{DAAF3450-1E08-4970-BD86-6F7F11C9157B}" type="pres">
      <dgm:prSet presAssocID="{224B2FBF-5058-4B90-897B-9CE5BDA505E2}" presName="vert2" presStyleCnt="0"/>
      <dgm:spPr/>
    </dgm:pt>
    <dgm:pt modelId="{22C7A364-FA74-40C4-B66B-6AC7D862BAE7}" type="pres">
      <dgm:prSet presAssocID="{224B2FBF-5058-4B90-897B-9CE5BDA505E2}" presName="thinLine2b" presStyleLbl="callout" presStyleIdx="1" presStyleCnt="5"/>
      <dgm:spPr/>
    </dgm:pt>
    <dgm:pt modelId="{E22FC0A0-89E7-4D5A-8F29-67956866FA6B}" type="pres">
      <dgm:prSet presAssocID="{224B2FBF-5058-4B90-897B-9CE5BDA505E2}" presName="vertSpace2b" presStyleCnt="0"/>
      <dgm:spPr/>
    </dgm:pt>
    <dgm:pt modelId="{F2B8813A-8E62-45DC-9AE3-A674F2AE9915}" type="pres">
      <dgm:prSet presAssocID="{6EC9B0C6-4FF0-4F22-BFB7-C10BC4DBBD44}" presName="horz2" presStyleCnt="0"/>
      <dgm:spPr/>
    </dgm:pt>
    <dgm:pt modelId="{7B1195F5-9100-423F-AEB2-E0A6C9BCFE38}" type="pres">
      <dgm:prSet presAssocID="{6EC9B0C6-4FF0-4F22-BFB7-C10BC4DBBD44}" presName="horzSpace2" presStyleCnt="0"/>
      <dgm:spPr/>
    </dgm:pt>
    <dgm:pt modelId="{A0337D2A-4FFB-43A8-AEC1-1192FE9CD157}" type="pres">
      <dgm:prSet presAssocID="{6EC9B0C6-4FF0-4F22-BFB7-C10BC4DBBD44}" presName="tx2" presStyleLbl="revTx" presStyleIdx="3" presStyleCnt="6"/>
      <dgm:spPr/>
    </dgm:pt>
    <dgm:pt modelId="{222BDD19-B93C-4EAC-A6B2-64E8A5FA1754}" type="pres">
      <dgm:prSet presAssocID="{6EC9B0C6-4FF0-4F22-BFB7-C10BC4DBBD44}" presName="vert2" presStyleCnt="0"/>
      <dgm:spPr/>
    </dgm:pt>
    <dgm:pt modelId="{9EAB8CC2-4A17-4B62-9E44-5BD3608F4023}" type="pres">
      <dgm:prSet presAssocID="{6EC9B0C6-4FF0-4F22-BFB7-C10BC4DBBD44}" presName="thinLine2b" presStyleLbl="callout" presStyleIdx="2" presStyleCnt="5"/>
      <dgm:spPr/>
    </dgm:pt>
    <dgm:pt modelId="{B5F5B2FF-396B-4C42-AFB6-11C8E0D4642F}" type="pres">
      <dgm:prSet presAssocID="{6EC9B0C6-4FF0-4F22-BFB7-C10BC4DBBD44}" presName="vertSpace2b" presStyleCnt="0"/>
      <dgm:spPr/>
    </dgm:pt>
    <dgm:pt modelId="{84C70FF9-A19E-4862-9F03-8EC15DFF5E8E}" type="pres">
      <dgm:prSet presAssocID="{8A1E462C-FB7A-4CDE-8791-673F2DA743A3}" presName="horz2" presStyleCnt="0"/>
      <dgm:spPr/>
    </dgm:pt>
    <dgm:pt modelId="{A24593A4-3BAA-4A07-BD04-1454C7737E9B}" type="pres">
      <dgm:prSet presAssocID="{8A1E462C-FB7A-4CDE-8791-673F2DA743A3}" presName="horzSpace2" presStyleCnt="0"/>
      <dgm:spPr/>
    </dgm:pt>
    <dgm:pt modelId="{4E793D97-8553-4072-8948-ECD4B879A864}" type="pres">
      <dgm:prSet presAssocID="{8A1E462C-FB7A-4CDE-8791-673F2DA743A3}" presName="tx2" presStyleLbl="revTx" presStyleIdx="4" presStyleCnt="6"/>
      <dgm:spPr/>
    </dgm:pt>
    <dgm:pt modelId="{8F31D529-5671-4F90-A1F2-CB4EC29A2242}" type="pres">
      <dgm:prSet presAssocID="{8A1E462C-FB7A-4CDE-8791-673F2DA743A3}" presName="vert2" presStyleCnt="0"/>
      <dgm:spPr/>
    </dgm:pt>
    <dgm:pt modelId="{4CC80C9E-8B7A-4DB6-AA1F-C5C16CB987E5}" type="pres">
      <dgm:prSet presAssocID="{8A1E462C-FB7A-4CDE-8791-673F2DA743A3}" presName="thinLine2b" presStyleLbl="callout" presStyleIdx="3" presStyleCnt="5"/>
      <dgm:spPr/>
    </dgm:pt>
    <dgm:pt modelId="{85832A19-3EA0-452E-A83C-20B8451C6741}" type="pres">
      <dgm:prSet presAssocID="{8A1E462C-FB7A-4CDE-8791-673F2DA743A3}" presName="vertSpace2b" presStyleCnt="0"/>
      <dgm:spPr/>
    </dgm:pt>
    <dgm:pt modelId="{31CA61F6-0102-46B1-B875-437E57679DD7}" type="pres">
      <dgm:prSet presAssocID="{664D50AD-2D5D-4587-83D1-369550395FFB}" presName="horz2" presStyleCnt="0"/>
      <dgm:spPr/>
    </dgm:pt>
    <dgm:pt modelId="{D97027C8-DEE4-40F7-A912-F5FE8D2ACE08}" type="pres">
      <dgm:prSet presAssocID="{664D50AD-2D5D-4587-83D1-369550395FFB}" presName="horzSpace2" presStyleCnt="0"/>
      <dgm:spPr/>
    </dgm:pt>
    <dgm:pt modelId="{B913E14C-6525-422C-B478-786A781BAE4A}" type="pres">
      <dgm:prSet presAssocID="{664D50AD-2D5D-4587-83D1-369550395FFB}" presName="tx2" presStyleLbl="revTx" presStyleIdx="5" presStyleCnt="6"/>
      <dgm:spPr/>
    </dgm:pt>
    <dgm:pt modelId="{EB35822C-3D54-430E-A5BC-F1A15E33DAF3}" type="pres">
      <dgm:prSet presAssocID="{664D50AD-2D5D-4587-83D1-369550395FFB}" presName="vert2" presStyleCnt="0"/>
      <dgm:spPr/>
    </dgm:pt>
    <dgm:pt modelId="{E1EE9C0E-F9F7-4537-A772-36079D6B8AFC}" type="pres">
      <dgm:prSet presAssocID="{664D50AD-2D5D-4587-83D1-369550395FFB}" presName="thinLine2b" presStyleLbl="callout" presStyleIdx="4" presStyleCnt="5"/>
      <dgm:spPr/>
    </dgm:pt>
    <dgm:pt modelId="{95DB6E26-549C-4A6E-A757-CE49F9ECF534}" type="pres">
      <dgm:prSet presAssocID="{664D50AD-2D5D-4587-83D1-369550395FFB}" presName="vertSpace2b" presStyleCnt="0"/>
      <dgm:spPr/>
    </dgm:pt>
  </dgm:ptLst>
  <dgm:cxnLst>
    <dgm:cxn modelId="{289B9B3B-F7AE-45F2-92F6-82F3F7378B5B}" type="presOf" srcId="{B64D34B6-6C7A-4BF7-B0B3-52351912FD1E}" destId="{9854CEC9-240F-4928-9633-519CCA9444B9}" srcOrd="0" destOrd="0" presId="urn:microsoft.com/office/officeart/2008/layout/LinedList"/>
    <dgm:cxn modelId="{2B4CB742-C418-4F34-9371-0156E9206875}" srcId="{95B9416A-CC81-444E-8C89-BA5BB815DE31}" destId="{664D50AD-2D5D-4587-83D1-369550395FFB}" srcOrd="4" destOrd="0" parTransId="{D52A2971-4791-46CA-A82A-1C68E503C550}" sibTransId="{CA801DAD-2DED-4516-9684-DC0D012C9BED}"/>
    <dgm:cxn modelId="{BB378145-17CA-4A54-B209-12A6BFE24A3C}" type="presOf" srcId="{6EC9B0C6-4FF0-4F22-BFB7-C10BC4DBBD44}" destId="{A0337D2A-4FFB-43A8-AEC1-1192FE9CD157}" srcOrd="0" destOrd="0" presId="urn:microsoft.com/office/officeart/2008/layout/LinedList"/>
    <dgm:cxn modelId="{A02EDE52-D243-4AFB-B876-5839100C9AD4}" type="presOf" srcId="{8A1E462C-FB7A-4CDE-8791-673F2DA743A3}" destId="{4E793D97-8553-4072-8948-ECD4B879A864}" srcOrd="0" destOrd="0" presId="urn:microsoft.com/office/officeart/2008/layout/LinedList"/>
    <dgm:cxn modelId="{EF6CDC6A-98F8-4023-9C6A-E5F2A195FE5E}" type="presOf" srcId="{224B2FBF-5058-4B90-897B-9CE5BDA505E2}" destId="{AC984D30-6545-4E40-9FC9-DAFE035CE62A}" srcOrd="0" destOrd="0" presId="urn:microsoft.com/office/officeart/2008/layout/LinedList"/>
    <dgm:cxn modelId="{82795C8A-F0D6-49C8-895D-0763B6BB251E}" type="presOf" srcId="{95B9416A-CC81-444E-8C89-BA5BB815DE31}" destId="{A3F2B49B-5283-4710-A018-532EC0D457D5}" srcOrd="0" destOrd="0" presId="urn:microsoft.com/office/officeart/2008/layout/LinedList"/>
    <dgm:cxn modelId="{12FA4EA1-36C0-465B-86EA-1447957F9BF6}" srcId="{95B9416A-CC81-444E-8C89-BA5BB815DE31}" destId="{224B2FBF-5058-4B90-897B-9CE5BDA505E2}" srcOrd="1" destOrd="0" parTransId="{2D22926A-45DD-4EDE-BCF0-BD0B090341A5}" sibTransId="{FBEA0986-7CF2-4B5E-B278-A37EB5B4195E}"/>
    <dgm:cxn modelId="{9FEE39AB-78D9-47FD-986E-057E44C34883}" srcId="{B64D34B6-6C7A-4BF7-B0B3-52351912FD1E}" destId="{95B9416A-CC81-444E-8C89-BA5BB815DE31}" srcOrd="0" destOrd="0" parTransId="{E7B9EE6F-337A-4C82-BAF0-554D6D4F11BA}" sibTransId="{6106011A-751E-43EA-AE03-527E32526AAA}"/>
    <dgm:cxn modelId="{A1EAEDB9-ADFD-4646-935F-FB742E7DE387}" srcId="{95B9416A-CC81-444E-8C89-BA5BB815DE31}" destId="{8A1E462C-FB7A-4CDE-8791-673F2DA743A3}" srcOrd="3" destOrd="0" parTransId="{3611BB1F-99E7-42D8-8A75-4B2809011515}" sibTransId="{7EB6C53D-2876-4C15-B6B8-853BFAEF1E4B}"/>
    <dgm:cxn modelId="{EF5C80CC-302E-4CCD-A218-503310F6725D}" type="presOf" srcId="{A8D54495-8B0E-4FA1-8BFB-CC13A9646D43}" destId="{8D8D2C7A-9A8D-442A-BBBF-20DDE02CC3FE}" srcOrd="0" destOrd="0" presId="urn:microsoft.com/office/officeart/2008/layout/LinedList"/>
    <dgm:cxn modelId="{88C5F9E0-3163-4DB3-B3A9-D3D6C80F75C5}" srcId="{95B9416A-CC81-444E-8C89-BA5BB815DE31}" destId="{6EC9B0C6-4FF0-4F22-BFB7-C10BC4DBBD44}" srcOrd="2" destOrd="0" parTransId="{007CBB2E-3278-490B-8C7F-3895FF907B56}" sibTransId="{2F06CB18-8BB7-424A-9915-A31A19266542}"/>
    <dgm:cxn modelId="{688964F5-720A-4426-8C3A-1FD5FC3F89A8}" srcId="{95B9416A-CC81-444E-8C89-BA5BB815DE31}" destId="{A8D54495-8B0E-4FA1-8BFB-CC13A9646D43}" srcOrd="0" destOrd="0" parTransId="{9D8F8E51-AB30-4DAC-956C-702436E41FBE}" sibTransId="{3E82C622-ED96-4955-919A-AFB9C8BCAFD5}"/>
    <dgm:cxn modelId="{09FF2BFB-B341-4BF6-912A-08ECA4A01CDE}" type="presOf" srcId="{664D50AD-2D5D-4587-83D1-369550395FFB}" destId="{B913E14C-6525-422C-B478-786A781BAE4A}" srcOrd="0" destOrd="0" presId="urn:microsoft.com/office/officeart/2008/layout/LinedList"/>
    <dgm:cxn modelId="{D19D9911-124F-4DAC-A6BF-4CD22FECE189}" type="presParOf" srcId="{9854CEC9-240F-4928-9633-519CCA9444B9}" destId="{ADE6BF51-5162-4747-A78D-C51DB3AB4B41}" srcOrd="0" destOrd="0" presId="urn:microsoft.com/office/officeart/2008/layout/LinedList"/>
    <dgm:cxn modelId="{A58BD150-89AA-471A-B14C-99E68FF57C36}" type="presParOf" srcId="{9854CEC9-240F-4928-9633-519CCA9444B9}" destId="{E8EA6946-2414-4C3D-9535-11CE7F4E7031}" srcOrd="1" destOrd="0" presId="urn:microsoft.com/office/officeart/2008/layout/LinedList"/>
    <dgm:cxn modelId="{27C109A8-699A-4C4E-9F50-AC4F461B1ECA}" type="presParOf" srcId="{E8EA6946-2414-4C3D-9535-11CE7F4E7031}" destId="{A3F2B49B-5283-4710-A018-532EC0D457D5}" srcOrd="0" destOrd="0" presId="urn:microsoft.com/office/officeart/2008/layout/LinedList"/>
    <dgm:cxn modelId="{08592873-DA18-499B-A7AD-8856E8814914}" type="presParOf" srcId="{E8EA6946-2414-4C3D-9535-11CE7F4E7031}" destId="{7CAC2220-B43D-4251-967D-C770ED181B8D}" srcOrd="1" destOrd="0" presId="urn:microsoft.com/office/officeart/2008/layout/LinedList"/>
    <dgm:cxn modelId="{31B53AB1-6C24-4F79-88C3-5EB5185BD827}" type="presParOf" srcId="{7CAC2220-B43D-4251-967D-C770ED181B8D}" destId="{96BE7FEE-9920-4F2E-9DAD-3412CE0479AD}" srcOrd="0" destOrd="0" presId="urn:microsoft.com/office/officeart/2008/layout/LinedList"/>
    <dgm:cxn modelId="{272EDE32-04DB-4561-ACB6-047C9D9C6985}" type="presParOf" srcId="{7CAC2220-B43D-4251-967D-C770ED181B8D}" destId="{9BD6A964-43B7-442C-A267-4EB97DEFD2F6}" srcOrd="1" destOrd="0" presId="urn:microsoft.com/office/officeart/2008/layout/LinedList"/>
    <dgm:cxn modelId="{9A129459-693E-4576-AD74-A503E18E57B1}" type="presParOf" srcId="{9BD6A964-43B7-442C-A267-4EB97DEFD2F6}" destId="{22BF0B13-9077-42C5-B100-DF7B0B032189}" srcOrd="0" destOrd="0" presId="urn:microsoft.com/office/officeart/2008/layout/LinedList"/>
    <dgm:cxn modelId="{4A2A4682-80E8-4456-841D-633FF546EA11}" type="presParOf" srcId="{9BD6A964-43B7-442C-A267-4EB97DEFD2F6}" destId="{8D8D2C7A-9A8D-442A-BBBF-20DDE02CC3FE}" srcOrd="1" destOrd="0" presId="urn:microsoft.com/office/officeart/2008/layout/LinedList"/>
    <dgm:cxn modelId="{E0FAFAA4-EA9B-4929-AEE6-3CA12C52EC24}" type="presParOf" srcId="{9BD6A964-43B7-442C-A267-4EB97DEFD2F6}" destId="{2A4A916A-6E66-4041-8243-77166BB346BC}" srcOrd="2" destOrd="0" presId="urn:microsoft.com/office/officeart/2008/layout/LinedList"/>
    <dgm:cxn modelId="{8A017E33-405F-4195-9A6A-862FFE03090E}" type="presParOf" srcId="{7CAC2220-B43D-4251-967D-C770ED181B8D}" destId="{506FBF31-A229-403E-8AF7-B2D77A02EF7A}" srcOrd="2" destOrd="0" presId="urn:microsoft.com/office/officeart/2008/layout/LinedList"/>
    <dgm:cxn modelId="{06FC250F-6CF8-4532-83B9-0E7E79B805B9}" type="presParOf" srcId="{7CAC2220-B43D-4251-967D-C770ED181B8D}" destId="{B83C1386-16F4-4963-8709-4317B31F52D5}" srcOrd="3" destOrd="0" presId="urn:microsoft.com/office/officeart/2008/layout/LinedList"/>
    <dgm:cxn modelId="{D7DC27B6-FB0C-47EA-A848-44D93BFC7BEC}" type="presParOf" srcId="{7CAC2220-B43D-4251-967D-C770ED181B8D}" destId="{76A6225F-29E3-4C85-BD51-584C3900E8C6}" srcOrd="4" destOrd="0" presId="urn:microsoft.com/office/officeart/2008/layout/LinedList"/>
    <dgm:cxn modelId="{331FB5A8-7282-4027-B4CA-B93E3D88B435}" type="presParOf" srcId="{76A6225F-29E3-4C85-BD51-584C3900E8C6}" destId="{D476F73B-75FB-4E65-8A68-C0F895701D9D}" srcOrd="0" destOrd="0" presId="urn:microsoft.com/office/officeart/2008/layout/LinedList"/>
    <dgm:cxn modelId="{637CB30D-AC59-43E3-9164-911E45AC2D4A}" type="presParOf" srcId="{76A6225F-29E3-4C85-BD51-584C3900E8C6}" destId="{AC984D30-6545-4E40-9FC9-DAFE035CE62A}" srcOrd="1" destOrd="0" presId="urn:microsoft.com/office/officeart/2008/layout/LinedList"/>
    <dgm:cxn modelId="{01CBDD79-D054-47BD-A6CF-3FB6B80B8BB8}" type="presParOf" srcId="{76A6225F-29E3-4C85-BD51-584C3900E8C6}" destId="{DAAF3450-1E08-4970-BD86-6F7F11C9157B}" srcOrd="2" destOrd="0" presId="urn:microsoft.com/office/officeart/2008/layout/LinedList"/>
    <dgm:cxn modelId="{0DB36C81-E561-4CAB-94E3-83AF283FBA35}" type="presParOf" srcId="{7CAC2220-B43D-4251-967D-C770ED181B8D}" destId="{22C7A364-FA74-40C4-B66B-6AC7D862BAE7}" srcOrd="5" destOrd="0" presId="urn:microsoft.com/office/officeart/2008/layout/LinedList"/>
    <dgm:cxn modelId="{87666487-6021-4A52-9F25-EAD4B2A6CEFD}" type="presParOf" srcId="{7CAC2220-B43D-4251-967D-C770ED181B8D}" destId="{E22FC0A0-89E7-4D5A-8F29-67956866FA6B}" srcOrd="6" destOrd="0" presId="urn:microsoft.com/office/officeart/2008/layout/LinedList"/>
    <dgm:cxn modelId="{B6C0EA7C-9CEC-4853-AA62-E071724EB06C}" type="presParOf" srcId="{7CAC2220-B43D-4251-967D-C770ED181B8D}" destId="{F2B8813A-8E62-45DC-9AE3-A674F2AE9915}" srcOrd="7" destOrd="0" presId="urn:microsoft.com/office/officeart/2008/layout/LinedList"/>
    <dgm:cxn modelId="{80BEA0D4-B235-48B5-AC4F-64CCC772D665}" type="presParOf" srcId="{F2B8813A-8E62-45DC-9AE3-A674F2AE9915}" destId="{7B1195F5-9100-423F-AEB2-E0A6C9BCFE38}" srcOrd="0" destOrd="0" presId="urn:microsoft.com/office/officeart/2008/layout/LinedList"/>
    <dgm:cxn modelId="{4A2A9909-D988-443B-A1BE-B661F41124A0}" type="presParOf" srcId="{F2B8813A-8E62-45DC-9AE3-A674F2AE9915}" destId="{A0337D2A-4FFB-43A8-AEC1-1192FE9CD157}" srcOrd="1" destOrd="0" presId="urn:microsoft.com/office/officeart/2008/layout/LinedList"/>
    <dgm:cxn modelId="{5840DDFC-1635-4C1A-9F1A-F835BB0E28F0}" type="presParOf" srcId="{F2B8813A-8E62-45DC-9AE3-A674F2AE9915}" destId="{222BDD19-B93C-4EAC-A6B2-64E8A5FA1754}" srcOrd="2" destOrd="0" presId="urn:microsoft.com/office/officeart/2008/layout/LinedList"/>
    <dgm:cxn modelId="{E193B590-64FC-488E-943B-71DA9399D98D}" type="presParOf" srcId="{7CAC2220-B43D-4251-967D-C770ED181B8D}" destId="{9EAB8CC2-4A17-4B62-9E44-5BD3608F4023}" srcOrd="8" destOrd="0" presId="urn:microsoft.com/office/officeart/2008/layout/LinedList"/>
    <dgm:cxn modelId="{3DEFF8A0-4BD6-4B7B-BC68-35615A952DBB}" type="presParOf" srcId="{7CAC2220-B43D-4251-967D-C770ED181B8D}" destId="{B5F5B2FF-396B-4C42-AFB6-11C8E0D4642F}" srcOrd="9" destOrd="0" presId="urn:microsoft.com/office/officeart/2008/layout/LinedList"/>
    <dgm:cxn modelId="{63EB163E-DEC0-41C6-9F72-B5AB14C47710}" type="presParOf" srcId="{7CAC2220-B43D-4251-967D-C770ED181B8D}" destId="{84C70FF9-A19E-4862-9F03-8EC15DFF5E8E}" srcOrd="10" destOrd="0" presId="urn:microsoft.com/office/officeart/2008/layout/LinedList"/>
    <dgm:cxn modelId="{77738FC2-3410-483A-9091-27A962ABA2C4}" type="presParOf" srcId="{84C70FF9-A19E-4862-9F03-8EC15DFF5E8E}" destId="{A24593A4-3BAA-4A07-BD04-1454C7737E9B}" srcOrd="0" destOrd="0" presId="urn:microsoft.com/office/officeart/2008/layout/LinedList"/>
    <dgm:cxn modelId="{08EB73FB-365E-434F-ABED-B90EE4EC48F3}" type="presParOf" srcId="{84C70FF9-A19E-4862-9F03-8EC15DFF5E8E}" destId="{4E793D97-8553-4072-8948-ECD4B879A864}" srcOrd="1" destOrd="0" presId="urn:microsoft.com/office/officeart/2008/layout/LinedList"/>
    <dgm:cxn modelId="{B9768ABB-68E3-4678-B81D-FE53CB56A1F5}" type="presParOf" srcId="{84C70FF9-A19E-4862-9F03-8EC15DFF5E8E}" destId="{8F31D529-5671-4F90-A1F2-CB4EC29A2242}" srcOrd="2" destOrd="0" presId="urn:microsoft.com/office/officeart/2008/layout/LinedList"/>
    <dgm:cxn modelId="{0CE0B3E8-C95F-4C57-8CF7-B8E5808728BB}" type="presParOf" srcId="{7CAC2220-B43D-4251-967D-C770ED181B8D}" destId="{4CC80C9E-8B7A-4DB6-AA1F-C5C16CB987E5}" srcOrd="11" destOrd="0" presId="urn:microsoft.com/office/officeart/2008/layout/LinedList"/>
    <dgm:cxn modelId="{A0396753-E084-4291-BDE0-27BA31D5C77B}" type="presParOf" srcId="{7CAC2220-B43D-4251-967D-C770ED181B8D}" destId="{85832A19-3EA0-452E-A83C-20B8451C6741}" srcOrd="12" destOrd="0" presId="urn:microsoft.com/office/officeart/2008/layout/LinedList"/>
    <dgm:cxn modelId="{FEB25B85-39A8-4E0B-A716-493660BAB4FD}" type="presParOf" srcId="{7CAC2220-B43D-4251-967D-C770ED181B8D}" destId="{31CA61F6-0102-46B1-B875-437E57679DD7}" srcOrd="13" destOrd="0" presId="urn:microsoft.com/office/officeart/2008/layout/LinedList"/>
    <dgm:cxn modelId="{8E2C6320-546F-494D-8AB2-307B36792AE5}" type="presParOf" srcId="{31CA61F6-0102-46B1-B875-437E57679DD7}" destId="{D97027C8-DEE4-40F7-A912-F5FE8D2ACE08}" srcOrd="0" destOrd="0" presId="urn:microsoft.com/office/officeart/2008/layout/LinedList"/>
    <dgm:cxn modelId="{3184C062-A31C-4569-AF88-08BD1F6B7B40}" type="presParOf" srcId="{31CA61F6-0102-46B1-B875-437E57679DD7}" destId="{B913E14C-6525-422C-B478-786A781BAE4A}" srcOrd="1" destOrd="0" presId="urn:microsoft.com/office/officeart/2008/layout/LinedList"/>
    <dgm:cxn modelId="{60E95F95-9BB3-4255-98E0-3732EA1D2BAB}" type="presParOf" srcId="{31CA61F6-0102-46B1-B875-437E57679DD7}" destId="{EB35822C-3D54-430E-A5BC-F1A15E33DAF3}" srcOrd="2" destOrd="0" presId="urn:microsoft.com/office/officeart/2008/layout/LinedList"/>
    <dgm:cxn modelId="{2DDB9ACE-0C5F-40C2-8B1D-C25E9785CC48}" type="presParOf" srcId="{7CAC2220-B43D-4251-967D-C770ED181B8D}" destId="{E1EE9C0E-F9F7-4537-A772-36079D6B8AFC}" srcOrd="14" destOrd="0" presId="urn:microsoft.com/office/officeart/2008/layout/LinedList"/>
    <dgm:cxn modelId="{73AC63FE-1D1B-4184-8072-A3D795F0173A}" type="presParOf" srcId="{7CAC2220-B43D-4251-967D-C770ED181B8D}" destId="{95DB6E26-549C-4A6E-A757-CE49F9ECF534}" srcOrd="15"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37CC6A-15BF-4EAF-9E7B-77D68C099417}">
      <dsp:nvSpPr>
        <dsp:cNvPr id="0" name=""/>
        <dsp:cNvSpPr/>
      </dsp:nvSpPr>
      <dsp:spPr>
        <a:xfrm>
          <a:off x="0" y="257696"/>
          <a:ext cx="2567285" cy="15403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Availability</a:t>
          </a:r>
        </a:p>
      </dsp:txBody>
      <dsp:txXfrm>
        <a:off x="0" y="257696"/>
        <a:ext cx="2567285" cy="1540371"/>
      </dsp:txXfrm>
    </dsp:sp>
    <dsp:sp modelId="{456DC8F5-3707-462C-B86A-26098C1B8443}">
      <dsp:nvSpPr>
        <dsp:cNvPr id="0" name=""/>
        <dsp:cNvSpPr/>
      </dsp:nvSpPr>
      <dsp:spPr>
        <a:xfrm>
          <a:off x="2824013" y="257696"/>
          <a:ext cx="2567285" cy="15403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Usability</a:t>
          </a:r>
        </a:p>
      </dsp:txBody>
      <dsp:txXfrm>
        <a:off x="2824013" y="257696"/>
        <a:ext cx="2567285" cy="1540371"/>
      </dsp:txXfrm>
    </dsp:sp>
    <dsp:sp modelId="{8A02D56C-6777-4B8E-B671-E0B5C1294FDF}">
      <dsp:nvSpPr>
        <dsp:cNvPr id="0" name=""/>
        <dsp:cNvSpPr/>
      </dsp:nvSpPr>
      <dsp:spPr>
        <a:xfrm>
          <a:off x="5648027" y="257696"/>
          <a:ext cx="2567285" cy="15403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Affordability</a:t>
          </a:r>
        </a:p>
      </dsp:txBody>
      <dsp:txXfrm>
        <a:off x="5648027" y="257696"/>
        <a:ext cx="2567285" cy="1540371"/>
      </dsp:txXfrm>
    </dsp:sp>
    <dsp:sp modelId="{AE2CD809-7224-4FC7-8E47-1566B21E7F1B}">
      <dsp:nvSpPr>
        <dsp:cNvPr id="0" name=""/>
        <dsp:cNvSpPr/>
      </dsp:nvSpPr>
      <dsp:spPr>
        <a:xfrm>
          <a:off x="1412006" y="2054795"/>
          <a:ext cx="2567285" cy="15403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Installability</a:t>
          </a:r>
        </a:p>
      </dsp:txBody>
      <dsp:txXfrm>
        <a:off x="1412006" y="2054795"/>
        <a:ext cx="2567285" cy="1540371"/>
      </dsp:txXfrm>
    </dsp:sp>
    <dsp:sp modelId="{5BD33741-4752-4951-B152-DA8DB509A88A}">
      <dsp:nvSpPr>
        <dsp:cNvPr id="0" name=""/>
        <dsp:cNvSpPr/>
      </dsp:nvSpPr>
      <dsp:spPr>
        <a:xfrm>
          <a:off x="4236020" y="2054795"/>
          <a:ext cx="2567285" cy="15403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Value</a:t>
          </a:r>
        </a:p>
      </dsp:txBody>
      <dsp:txXfrm>
        <a:off x="4236020" y="2054795"/>
        <a:ext cx="2567285" cy="15403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37CC6A-15BF-4EAF-9E7B-77D68C099417}">
      <dsp:nvSpPr>
        <dsp:cNvPr id="0" name=""/>
        <dsp:cNvSpPr/>
      </dsp:nvSpPr>
      <dsp:spPr>
        <a:xfrm>
          <a:off x="999235" y="2170"/>
          <a:ext cx="2960400" cy="1776240"/>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kern="1200" dirty="0">
              <a:solidFill>
                <a:schemeClr val="tx1"/>
              </a:solidFill>
              <a:latin typeface="Arial" panose="020B0604020202020204" pitchFamily="34" charset="0"/>
              <a:cs typeface="Arial" panose="020B0604020202020204" pitchFamily="34" charset="0"/>
            </a:rPr>
            <a:t>Bus</a:t>
          </a:r>
        </a:p>
      </dsp:txBody>
      <dsp:txXfrm>
        <a:off x="999235" y="2170"/>
        <a:ext cx="2960400" cy="1776240"/>
      </dsp:txXfrm>
    </dsp:sp>
    <dsp:sp modelId="{ECDDF759-6C5B-4D7B-98A5-E43DF74A4C8F}">
      <dsp:nvSpPr>
        <dsp:cNvPr id="0" name=""/>
        <dsp:cNvSpPr/>
      </dsp:nvSpPr>
      <dsp:spPr>
        <a:xfrm>
          <a:off x="4255676" y="2170"/>
          <a:ext cx="2960400" cy="1776240"/>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kern="1200" dirty="0">
              <a:solidFill>
                <a:schemeClr val="tx1"/>
              </a:solidFill>
              <a:latin typeface="Arial" panose="020B0604020202020204" pitchFamily="34" charset="0"/>
              <a:cs typeface="Arial" panose="020B0604020202020204" pitchFamily="34" charset="0"/>
            </a:rPr>
            <a:t>Mesh</a:t>
          </a:r>
        </a:p>
      </dsp:txBody>
      <dsp:txXfrm>
        <a:off x="4255676" y="2170"/>
        <a:ext cx="2960400" cy="1776240"/>
      </dsp:txXfrm>
    </dsp:sp>
    <dsp:sp modelId="{A9E0020C-23AB-478D-B3FE-CC7BF9C23973}">
      <dsp:nvSpPr>
        <dsp:cNvPr id="0" name=""/>
        <dsp:cNvSpPr/>
      </dsp:nvSpPr>
      <dsp:spPr>
        <a:xfrm>
          <a:off x="999235" y="2074451"/>
          <a:ext cx="2960400" cy="1776240"/>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kern="1200" dirty="0">
              <a:solidFill>
                <a:schemeClr val="tx1"/>
              </a:solidFill>
              <a:latin typeface="Arial" panose="020B0604020202020204" pitchFamily="34" charset="0"/>
              <a:cs typeface="Arial" panose="020B0604020202020204" pitchFamily="34" charset="0"/>
            </a:rPr>
            <a:t>Ring</a:t>
          </a:r>
        </a:p>
      </dsp:txBody>
      <dsp:txXfrm>
        <a:off x="999235" y="2074451"/>
        <a:ext cx="2960400" cy="1776240"/>
      </dsp:txXfrm>
    </dsp:sp>
    <dsp:sp modelId="{C64AE535-59CB-4993-BEC6-2B6A4DC63D57}">
      <dsp:nvSpPr>
        <dsp:cNvPr id="0" name=""/>
        <dsp:cNvSpPr/>
      </dsp:nvSpPr>
      <dsp:spPr>
        <a:xfrm>
          <a:off x="4255676" y="2074451"/>
          <a:ext cx="2960400" cy="1776240"/>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kern="1200" dirty="0">
              <a:solidFill>
                <a:schemeClr val="tx1"/>
              </a:solidFill>
              <a:latin typeface="Arial" panose="020B0604020202020204" pitchFamily="34" charset="0"/>
              <a:cs typeface="Arial" panose="020B0604020202020204" pitchFamily="34" charset="0"/>
            </a:rPr>
            <a:t>Star</a:t>
          </a:r>
        </a:p>
      </dsp:txBody>
      <dsp:txXfrm>
        <a:off x="4255676" y="2074451"/>
        <a:ext cx="2960400" cy="17762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B216A5-AD6F-4246-802D-9B48726409B4}">
      <dsp:nvSpPr>
        <dsp:cNvPr id="0" name=""/>
        <dsp:cNvSpPr/>
      </dsp:nvSpPr>
      <dsp:spPr>
        <a:xfrm>
          <a:off x="0" y="771200"/>
          <a:ext cx="2305824" cy="457203"/>
        </a:xfrm>
        <a:prstGeom prst="rect">
          <a:avLst/>
        </a:prstGeom>
        <a:solidFill>
          <a:schemeClr val="bg2">
            <a:lumMod val="9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tx1"/>
              </a:solidFill>
              <a:latin typeface="Arial" panose="020B0604020202020204" pitchFamily="34" charset="0"/>
              <a:cs typeface="Arial" panose="020B0604020202020204" pitchFamily="34" charset="0"/>
            </a:rPr>
            <a:t>[7] Application Layer</a:t>
          </a:r>
        </a:p>
      </dsp:txBody>
      <dsp:txXfrm>
        <a:off x="0" y="771200"/>
        <a:ext cx="2305824" cy="457203"/>
      </dsp:txXfrm>
    </dsp:sp>
    <dsp:sp modelId="{7DE9FBC5-72D8-43AB-BAA2-451114C181BE}">
      <dsp:nvSpPr>
        <dsp:cNvPr id="0" name=""/>
        <dsp:cNvSpPr/>
      </dsp:nvSpPr>
      <dsp:spPr>
        <a:xfrm>
          <a:off x="0" y="1458985"/>
          <a:ext cx="2305824" cy="457203"/>
        </a:xfrm>
        <a:prstGeom prst="rect">
          <a:avLst/>
        </a:prstGeom>
        <a:solidFill>
          <a:schemeClr val="bg2">
            <a:lumMod val="9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tx1"/>
              </a:solidFill>
              <a:latin typeface="Arial" panose="020B0604020202020204" pitchFamily="34" charset="0"/>
              <a:cs typeface="Arial" panose="020B0604020202020204" pitchFamily="34" charset="0"/>
            </a:rPr>
            <a:t>[6] Presentation Layer</a:t>
          </a:r>
        </a:p>
      </dsp:txBody>
      <dsp:txXfrm>
        <a:off x="0" y="1458985"/>
        <a:ext cx="2305824" cy="457203"/>
      </dsp:txXfrm>
    </dsp:sp>
    <dsp:sp modelId="{02F94D44-CD64-46A2-B660-B1388B5D4A6A}">
      <dsp:nvSpPr>
        <dsp:cNvPr id="0" name=""/>
        <dsp:cNvSpPr/>
      </dsp:nvSpPr>
      <dsp:spPr>
        <a:xfrm>
          <a:off x="0" y="2146771"/>
          <a:ext cx="2305824" cy="457203"/>
        </a:xfrm>
        <a:prstGeom prst="rect">
          <a:avLst/>
        </a:prstGeom>
        <a:solidFill>
          <a:schemeClr val="bg2">
            <a:lumMod val="9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tx1"/>
              </a:solidFill>
              <a:latin typeface="Arial" panose="020B0604020202020204" pitchFamily="34" charset="0"/>
              <a:cs typeface="Arial" panose="020B0604020202020204" pitchFamily="34" charset="0"/>
            </a:rPr>
            <a:t>[5] Session Layer</a:t>
          </a:r>
        </a:p>
      </dsp:txBody>
      <dsp:txXfrm>
        <a:off x="0" y="2146771"/>
        <a:ext cx="2305824" cy="457203"/>
      </dsp:txXfrm>
    </dsp:sp>
    <dsp:sp modelId="{96A36E7B-7650-41B8-953D-4EDB0490E8B2}">
      <dsp:nvSpPr>
        <dsp:cNvPr id="0" name=""/>
        <dsp:cNvSpPr/>
      </dsp:nvSpPr>
      <dsp:spPr>
        <a:xfrm>
          <a:off x="0" y="2834557"/>
          <a:ext cx="2305824" cy="457203"/>
        </a:xfrm>
        <a:prstGeom prst="rect">
          <a:avLst/>
        </a:prstGeom>
        <a:solidFill>
          <a:schemeClr val="bg2">
            <a:lumMod val="9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tx1"/>
              </a:solidFill>
              <a:latin typeface="Arial" panose="020B0604020202020204" pitchFamily="34" charset="0"/>
              <a:cs typeface="Arial" panose="020B0604020202020204" pitchFamily="34" charset="0"/>
            </a:rPr>
            <a:t>[4] Transport Layer</a:t>
          </a:r>
        </a:p>
      </dsp:txBody>
      <dsp:txXfrm>
        <a:off x="0" y="2834557"/>
        <a:ext cx="2305824" cy="457203"/>
      </dsp:txXfrm>
    </dsp:sp>
    <dsp:sp modelId="{083FDDBA-849F-40FD-84E5-61DB5448473D}">
      <dsp:nvSpPr>
        <dsp:cNvPr id="0" name=""/>
        <dsp:cNvSpPr/>
      </dsp:nvSpPr>
      <dsp:spPr>
        <a:xfrm>
          <a:off x="0" y="3522343"/>
          <a:ext cx="2305824" cy="457203"/>
        </a:xfrm>
        <a:prstGeom prst="rect">
          <a:avLst/>
        </a:prstGeom>
        <a:solidFill>
          <a:schemeClr val="bg2">
            <a:lumMod val="9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tx1"/>
              </a:solidFill>
              <a:latin typeface="Arial" panose="020B0604020202020204" pitchFamily="34" charset="0"/>
              <a:cs typeface="Arial" panose="020B0604020202020204" pitchFamily="34" charset="0"/>
            </a:rPr>
            <a:t>[3] Internet Layer</a:t>
          </a:r>
        </a:p>
      </dsp:txBody>
      <dsp:txXfrm>
        <a:off x="0" y="3522343"/>
        <a:ext cx="2305824" cy="457203"/>
      </dsp:txXfrm>
    </dsp:sp>
    <dsp:sp modelId="{5E738B4A-CB1E-4B5C-9CD6-58DB0C9107FA}">
      <dsp:nvSpPr>
        <dsp:cNvPr id="0" name=""/>
        <dsp:cNvSpPr/>
      </dsp:nvSpPr>
      <dsp:spPr>
        <a:xfrm>
          <a:off x="0" y="4210129"/>
          <a:ext cx="2305824" cy="4572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tx1"/>
              </a:solidFill>
              <a:latin typeface="Arial" panose="020B0604020202020204" pitchFamily="34" charset="0"/>
              <a:cs typeface="Arial" panose="020B0604020202020204" pitchFamily="34" charset="0"/>
            </a:rPr>
            <a:t>[2] Data Link Layer</a:t>
          </a:r>
        </a:p>
      </dsp:txBody>
      <dsp:txXfrm>
        <a:off x="0" y="4210129"/>
        <a:ext cx="2305824" cy="457203"/>
      </dsp:txXfrm>
    </dsp:sp>
    <dsp:sp modelId="{12A8296C-DE33-4741-915B-26150C12E267}">
      <dsp:nvSpPr>
        <dsp:cNvPr id="0" name=""/>
        <dsp:cNvSpPr/>
      </dsp:nvSpPr>
      <dsp:spPr>
        <a:xfrm>
          <a:off x="0" y="4897914"/>
          <a:ext cx="2305824" cy="457203"/>
        </a:xfrm>
        <a:prstGeom prst="rect">
          <a:avLst/>
        </a:prstGeom>
        <a:solidFill>
          <a:schemeClr val="bg2">
            <a:lumMod val="9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tx1"/>
              </a:solidFill>
              <a:latin typeface="Arial" panose="020B0604020202020204" pitchFamily="34" charset="0"/>
              <a:cs typeface="Arial" panose="020B0604020202020204" pitchFamily="34" charset="0"/>
            </a:rPr>
            <a:t>[1] Physical Layer</a:t>
          </a:r>
        </a:p>
      </dsp:txBody>
      <dsp:txXfrm>
        <a:off x="0" y="4897914"/>
        <a:ext cx="2305824" cy="4572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EF6B95-724C-41D1-82CC-A65BE24258CF}">
      <dsp:nvSpPr>
        <dsp:cNvPr id="0" name=""/>
        <dsp:cNvSpPr/>
      </dsp:nvSpPr>
      <dsp:spPr>
        <a:xfrm>
          <a:off x="0" y="444739"/>
          <a:ext cx="10287000" cy="655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58AECC-56DD-4759-B474-56ACF67758C1}">
      <dsp:nvSpPr>
        <dsp:cNvPr id="0" name=""/>
        <dsp:cNvSpPr/>
      </dsp:nvSpPr>
      <dsp:spPr>
        <a:xfrm>
          <a:off x="514350" y="60979"/>
          <a:ext cx="7200900"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177" tIns="0" rIns="272177" bIns="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Star-wired networks</a:t>
          </a:r>
        </a:p>
      </dsp:txBody>
      <dsp:txXfrm>
        <a:off x="551817" y="98446"/>
        <a:ext cx="7125966" cy="692586"/>
      </dsp:txXfrm>
    </dsp:sp>
    <dsp:sp modelId="{3643F94E-4072-4619-ABCB-0C3C08ADB006}">
      <dsp:nvSpPr>
        <dsp:cNvPr id="0" name=""/>
        <dsp:cNvSpPr/>
      </dsp:nvSpPr>
      <dsp:spPr>
        <a:xfrm>
          <a:off x="0" y="1624099"/>
          <a:ext cx="10287000" cy="655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0CED52A-6838-4020-AB0B-88031268BE75}">
      <dsp:nvSpPr>
        <dsp:cNvPr id="0" name=""/>
        <dsp:cNvSpPr/>
      </dsp:nvSpPr>
      <dsp:spPr>
        <a:xfrm>
          <a:off x="514350" y="1240339"/>
          <a:ext cx="7200900"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177" tIns="0" rIns="272177" bIns="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Broadcast domains and collision domains</a:t>
          </a:r>
        </a:p>
      </dsp:txBody>
      <dsp:txXfrm>
        <a:off x="551817" y="1277806"/>
        <a:ext cx="7125966" cy="692586"/>
      </dsp:txXfrm>
    </dsp:sp>
    <dsp:sp modelId="{1BA0C6B8-B8A4-46F2-8540-66E8AB269126}">
      <dsp:nvSpPr>
        <dsp:cNvPr id="0" name=""/>
        <dsp:cNvSpPr/>
      </dsp:nvSpPr>
      <dsp:spPr>
        <a:xfrm>
          <a:off x="0" y="2803459"/>
          <a:ext cx="10287000" cy="655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FF5889-7A7E-4405-B3FC-7E9F0F6AFAAD}">
      <dsp:nvSpPr>
        <dsp:cNvPr id="0" name=""/>
        <dsp:cNvSpPr/>
      </dsp:nvSpPr>
      <dsp:spPr>
        <a:xfrm>
          <a:off x="514350" y="2419699"/>
          <a:ext cx="7200900"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177" tIns="0" rIns="272177" bIns="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LAN with centralized hubs</a:t>
          </a:r>
        </a:p>
      </dsp:txBody>
      <dsp:txXfrm>
        <a:off x="551817" y="2457166"/>
        <a:ext cx="7125966" cy="692586"/>
      </dsp:txXfrm>
    </dsp:sp>
    <dsp:sp modelId="{B55AEFD4-3B99-4178-8CA3-050BA5003F61}">
      <dsp:nvSpPr>
        <dsp:cNvPr id="0" name=""/>
        <dsp:cNvSpPr/>
      </dsp:nvSpPr>
      <dsp:spPr>
        <a:xfrm>
          <a:off x="0" y="3982820"/>
          <a:ext cx="10287000" cy="655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C59169B-2339-4BA4-90BF-6D5CF42955BA}">
      <dsp:nvSpPr>
        <dsp:cNvPr id="0" name=""/>
        <dsp:cNvSpPr/>
      </dsp:nvSpPr>
      <dsp:spPr>
        <a:xfrm>
          <a:off x="514350" y="3599060"/>
          <a:ext cx="7200900"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177" tIns="0" rIns="272177" bIns="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LAN with centralized switches</a:t>
          </a:r>
        </a:p>
      </dsp:txBody>
      <dsp:txXfrm>
        <a:off x="551817" y="3636527"/>
        <a:ext cx="7125966" cy="69258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386771-B994-406B-BD30-CC5E77C6D71B}">
      <dsp:nvSpPr>
        <dsp:cNvPr id="0" name=""/>
        <dsp:cNvSpPr/>
      </dsp:nvSpPr>
      <dsp:spPr>
        <a:xfrm>
          <a:off x="0" y="25204"/>
          <a:ext cx="10287000" cy="101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003B74"/>
              </a:solidFill>
              <a:latin typeface="Arial" panose="020B0604020202020204" pitchFamily="34" charset="0"/>
              <a:cs typeface="Arial" panose="020B0604020202020204" pitchFamily="34" charset="0"/>
            </a:rPr>
            <a:t>Network redundancy</a:t>
          </a:r>
        </a:p>
      </dsp:txBody>
      <dsp:txXfrm>
        <a:off x="49347" y="74551"/>
        <a:ext cx="10188306" cy="912186"/>
      </dsp:txXfrm>
    </dsp:sp>
    <dsp:sp modelId="{19FA8BFB-385A-4CD9-A9DE-C9A6ABBF593C}">
      <dsp:nvSpPr>
        <dsp:cNvPr id="0" name=""/>
        <dsp:cNvSpPr/>
      </dsp:nvSpPr>
      <dsp:spPr>
        <a:xfrm>
          <a:off x="0" y="1036085"/>
          <a:ext cx="10287000" cy="1285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612"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a:solidFill>
                <a:srgbClr val="003B74"/>
              </a:solidFill>
              <a:latin typeface="Arial" panose="020B0604020202020204" pitchFamily="34" charset="0"/>
              <a:cs typeface="Arial" panose="020B0604020202020204" pitchFamily="34" charset="0"/>
            </a:rPr>
            <a:t>Maintaining high availability</a:t>
          </a:r>
        </a:p>
        <a:p>
          <a:pPr marL="228600" lvl="1" indent="-228600" algn="l" defTabSz="977900">
            <a:lnSpc>
              <a:spcPct val="90000"/>
            </a:lnSpc>
            <a:spcBef>
              <a:spcPct val="0"/>
            </a:spcBef>
            <a:spcAft>
              <a:spcPct val="20000"/>
            </a:spcAft>
            <a:buChar char="•"/>
          </a:pPr>
          <a:r>
            <a:rPr lang="en-US" sz="2200" kern="1200" dirty="0">
              <a:solidFill>
                <a:srgbClr val="003B74"/>
              </a:solidFill>
              <a:latin typeface="Arial" panose="020B0604020202020204" pitchFamily="34" charset="0"/>
              <a:cs typeface="Arial" panose="020B0604020202020204" pitchFamily="34" charset="0"/>
            </a:rPr>
            <a:t>Requires duplicate or multiple network hardware solutions, such as a backup secondary LAN switch, a second backup power supply, and alternate communication and wiring connections</a:t>
          </a:r>
        </a:p>
      </dsp:txBody>
      <dsp:txXfrm>
        <a:off x="0" y="1036085"/>
        <a:ext cx="10287000" cy="1285469"/>
      </dsp:txXfrm>
    </dsp:sp>
    <dsp:sp modelId="{76AF828E-092B-4E69-A1DC-6C1497CC4961}">
      <dsp:nvSpPr>
        <dsp:cNvPr id="0" name=""/>
        <dsp:cNvSpPr/>
      </dsp:nvSpPr>
      <dsp:spPr>
        <a:xfrm>
          <a:off x="0" y="2321554"/>
          <a:ext cx="10287000" cy="101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003B74"/>
              </a:solidFill>
              <a:latin typeface="Arial" panose="020B0604020202020204" pitchFamily="34" charset="0"/>
              <a:cs typeface="Arial" panose="020B0604020202020204" pitchFamily="34" charset="0"/>
            </a:rPr>
            <a:t>Network resiliency</a:t>
          </a:r>
        </a:p>
      </dsp:txBody>
      <dsp:txXfrm>
        <a:off x="49347" y="2370901"/>
        <a:ext cx="10188306" cy="912186"/>
      </dsp:txXfrm>
    </dsp:sp>
    <dsp:sp modelId="{4E2BC1FF-D3F7-49CD-8F85-57569E5DF6EF}">
      <dsp:nvSpPr>
        <dsp:cNvPr id="0" name=""/>
        <dsp:cNvSpPr/>
      </dsp:nvSpPr>
      <dsp:spPr>
        <a:xfrm>
          <a:off x="0" y="3332434"/>
          <a:ext cx="10287000" cy="1341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612"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a:solidFill>
                <a:srgbClr val="003B74"/>
              </a:solidFill>
              <a:latin typeface="Arial" panose="020B0604020202020204" pitchFamily="34" charset="0"/>
              <a:cs typeface="Arial" panose="020B0604020202020204" pitchFamily="34" charset="0"/>
            </a:rPr>
            <a:t>Ability of the network to maintain availability and network connectivity</a:t>
          </a:r>
        </a:p>
        <a:p>
          <a:pPr marL="228600" lvl="1" indent="-228600" algn="l" defTabSz="977900">
            <a:lnSpc>
              <a:spcPct val="90000"/>
            </a:lnSpc>
            <a:spcBef>
              <a:spcPct val="0"/>
            </a:spcBef>
            <a:spcAft>
              <a:spcPct val="20000"/>
            </a:spcAft>
            <a:buChar char="•"/>
          </a:pPr>
          <a:r>
            <a:rPr lang="en-US" sz="2200" kern="1200" dirty="0">
              <a:solidFill>
                <a:srgbClr val="003B74"/>
              </a:solidFill>
              <a:latin typeface="Arial" panose="020B0604020202020204" pitchFamily="34" charset="0"/>
              <a:cs typeface="Arial" panose="020B0604020202020204" pitchFamily="34" charset="0"/>
            </a:rPr>
            <a:t>Ability to recover, restore, or self-heal from an outage or disruption to ensure availability</a:t>
          </a:r>
        </a:p>
        <a:p>
          <a:pPr marL="228600" lvl="1" indent="-228600" algn="l" defTabSz="977900">
            <a:lnSpc>
              <a:spcPct val="90000"/>
            </a:lnSpc>
            <a:spcBef>
              <a:spcPct val="0"/>
            </a:spcBef>
            <a:spcAft>
              <a:spcPct val="20000"/>
            </a:spcAft>
            <a:buChar char="•"/>
          </a:pPr>
          <a:r>
            <a:rPr lang="en-US" sz="2200" kern="1200" dirty="0">
              <a:solidFill>
                <a:srgbClr val="003B74"/>
              </a:solidFill>
              <a:latin typeface="Arial" panose="020B0604020202020204" pitchFamily="34" charset="0"/>
              <a:cs typeface="Arial" panose="020B0604020202020204" pitchFamily="34" charset="0"/>
            </a:rPr>
            <a:t>Involves automated or manual backup, recovery, and data restoration</a:t>
          </a:r>
        </a:p>
      </dsp:txBody>
      <dsp:txXfrm>
        <a:off x="0" y="3332434"/>
        <a:ext cx="10287000" cy="13413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C9DFEA-2B23-41A6-82EF-82B8219C1F7B}">
      <dsp:nvSpPr>
        <dsp:cNvPr id="0" name=""/>
        <dsp:cNvSpPr/>
      </dsp:nvSpPr>
      <dsp:spPr>
        <a:xfrm>
          <a:off x="-5312763" y="-813628"/>
          <a:ext cx="6326256" cy="6326256"/>
        </a:xfrm>
        <a:prstGeom prst="blockArc">
          <a:avLst>
            <a:gd name="adj1" fmla="val 18900000"/>
            <a:gd name="adj2" fmla="val 2700000"/>
            <a:gd name="adj3" fmla="val 341"/>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B4FAB29-A8FF-4936-BB66-0E9D932B6E26}">
      <dsp:nvSpPr>
        <dsp:cNvPr id="0" name=""/>
        <dsp:cNvSpPr/>
      </dsp:nvSpPr>
      <dsp:spPr>
        <a:xfrm>
          <a:off x="530617" y="361259"/>
          <a:ext cx="9691166" cy="7228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3797"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Bridging</a:t>
          </a:r>
        </a:p>
      </dsp:txBody>
      <dsp:txXfrm>
        <a:off x="530617" y="361259"/>
        <a:ext cx="9691166" cy="722894"/>
      </dsp:txXfrm>
    </dsp:sp>
    <dsp:sp modelId="{8EDC4ED5-A9AA-4D0C-AAFE-C6DA97C0259E}">
      <dsp:nvSpPr>
        <dsp:cNvPr id="0" name=""/>
        <dsp:cNvSpPr/>
      </dsp:nvSpPr>
      <dsp:spPr>
        <a:xfrm>
          <a:off x="78808" y="270897"/>
          <a:ext cx="903617" cy="90361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6D11D1-9FD0-4ED4-939A-93BFA0B18869}">
      <dsp:nvSpPr>
        <dsp:cNvPr id="0" name=""/>
        <dsp:cNvSpPr/>
      </dsp:nvSpPr>
      <dsp:spPr>
        <a:xfrm>
          <a:off x="945069" y="1445788"/>
          <a:ext cx="9276715" cy="7228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3797"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Spanning Tree Algorithm</a:t>
          </a:r>
        </a:p>
      </dsp:txBody>
      <dsp:txXfrm>
        <a:off x="945069" y="1445788"/>
        <a:ext cx="9276715" cy="722894"/>
      </dsp:txXfrm>
    </dsp:sp>
    <dsp:sp modelId="{5834FC4C-56F3-407F-958C-4A8691C18E8E}">
      <dsp:nvSpPr>
        <dsp:cNvPr id="0" name=""/>
        <dsp:cNvSpPr/>
      </dsp:nvSpPr>
      <dsp:spPr>
        <a:xfrm>
          <a:off x="493260" y="1355426"/>
          <a:ext cx="903617" cy="90361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DD2067-B1B8-4076-B90F-DCB1819494DB}">
      <dsp:nvSpPr>
        <dsp:cNvPr id="0" name=""/>
        <dsp:cNvSpPr/>
      </dsp:nvSpPr>
      <dsp:spPr>
        <a:xfrm>
          <a:off x="945069" y="2530317"/>
          <a:ext cx="9276715" cy="7228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3797"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Rapid Spanning Tree Protocol (RSTP)</a:t>
          </a:r>
        </a:p>
      </dsp:txBody>
      <dsp:txXfrm>
        <a:off x="945069" y="2530317"/>
        <a:ext cx="9276715" cy="722894"/>
      </dsp:txXfrm>
    </dsp:sp>
    <dsp:sp modelId="{4E2BF50B-4BC8-49AD-BD18-FA5028DE8A3A}">
      <dsp:nvSpPr>
        <dsp:cNvPr id="0" name=""/>
        <dsp:cNvSpPr/>
      </dsp:nvSpPr>
      <dsp:spPr>
        <a:xfrm>
          <a:off x="493260" y="2439955"/>
          <a:ext cx="903617" cy="90361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2E51BF-4010-4574-813A-9D52046BC316}">
      <dsp:nvSpPr>
        <dsp:cNvPr id="0" name=""/>
        <dsp:cNvSpPr/>
      </dsp:nvSpPr>
      <dsp:spPr>
        <a:xfrm>
          <a:off x="530617" y="3614846"/>
          <a:ext cx="9691166" cy="7228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3797"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Multiple Spanning Tree Protocol (MSTP)</a:t>
          </a:r>
        </a:p>
      </dsp:txBody>
      <dsp:txXfrm>
        <a:off x="530617" y="3614846"/>
        <a:ext cx="9691166" cy="722894"/>
      </dsp:txXfrm>
    </dsp:sp>
    <dsp:sp modelId="{8A2EF9E8-6761-401B-9B24-BFDEDF3FBF5F}">
      <dsp:nvSpPr>
        <dsp:cNvPr id="0" name=""/>
        <dsp:cNvSpPr/>
      </dsp:nvSpPr>
      <dsp:spPr>
        <a:xfrm>
          <a:off x="78808" y="3524484"/>
          <a:ext cx="903617" cy="90361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CD32B1-FD9B-44A4-83CA-E2946D9329E2}">
      <dsp:nvSpPr>
        <dsp:cNvPr id="0" name=""/>
        <dsp:cNvSpPr/>
      </dsp:nvSpPr>
      <dsp:spPr>
        <a:xfrm>
          <a:off x="-4854366" y="-743939"/>
          <a:ext cx="5781714" cy="5781714"/>
        </a:xfrm>
        <a:prstGeom prst="blockArc">
          <a:avLst>
            <a:gd name="adj1" fmla="val 18900000"/>
            <a:gd name="adj2" fmla="val 2700000"/>
            <a:gd name="adj3" fmla="val 374"/>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DE41713-6046-4C41-AE80-5A0D68D3DB44}">
      <dsp:nvSpPr>
        <dsp:cNvPr id="0" name=""/>
        <dsp:cNvSpPr/>
      </dsp:nvSpPr>
      <dsp:spPr>
        <a:xfrm>
          <a:off x="596422" y="429383"/>
          <a:ext cx="9690543" cy="858767"/>
        </a:xfrm>
        <a:prstGeom prst="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1646"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003B74"/>
              </a:solidFill>
              <a:latin typeface="Arial" panose="020B0604020202020204" pitchFamily="34" charset="0"/>
              <a:cs typeface="Arial" panose="020B0604020202020204" pitchFamily="34" charset="0"/>
            </a:rPr>
            <a:t>Hierarchical</a:t>
          </a:r>
        </a:p>
      </dsp:txBody>
      <dsp:txXfrm>
        <a:off x="596422" y="429383"/>
        <a:ext cx="9690543" cy="858767"/>
      </dsp:txXfrm>
    </dsp:sp>
    <dsp:sp modelId="{DA3FC779-A34A-442F-92EE-02653AFFBE07}">
      <dsp:nvSpPr>
        <dsp:cNvPr id="0" name=""/>
        <dsp:cNvSpPr/>
      </dsp:nvSpPr>
      <dsp:spPr>
        <a:xfrm>
          <a:off x="59693" y="322037"/>
          <a:ext cx="1073458" cy="1073458"/>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51D99B1-4850-4FB8-A69C-30802306D6F4}">
      <dsp:nvSpPr>
        <dsp:cNvPr id="0" name=""/>
        <dsp:cNvSpPr/>
      </dsp:nvSpPr>
      <dsp:spPr>
        <a:xfrm>
          <a:off x="908584" y="1717534"/>
          <a:ext cx="9378381" cy="858767"/>
        </a:xfrm>
        <a:prstGeom prst="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1646"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003B74"/>
              </a:solidFill>
              <a:latin typeface="Arial" panose="020B0604020202020204" pitchFamily="34" charset="0"/>
              <a:cs typeface="Arial" panose="020B0604020202020204" pitchFamily="34" charset="0"/>
            </a:rPr>
            <a:t>Flat</a:t>
          </a:r>
        </a:p>
      </dsp:txBody>
      <dsp:txXfrm>
        <a:off x="908584" y="1717534"/>
        <a:ext cx="9378381" cy="858767"/>
      </dsp:txXfrm>
    </dsp:sp>
    <dsp:sp modelId="{BD9EE015-6EA5-4C40-90DE-2CBA2E934EC2}">
      <dsp:nvSpPr>
        <dsp:cNvPr id="0" name=""/>
        <dsp:cNvSpPr/>
      </dsp:nvSpPr>
      <dsp:spPr>
        <a:xfrm>
          <a:off x="371855" y="1610188"/>
          <a:ext cx="1073458" cy="1073458"/>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EF4A36B-4279-4F77-853E-89B68CBB9B03}">
      <dsp:nvSpPr>
        <dsp:cNvPr id="0" name=""/>
        <dsp:cNvSpPr/>
      </dsp:nvSpPr>
      <dsp:spPr>
        <a:xfrm>
          <a:off x="596422" y="3005684"/>
          <a:ext cx="9690543" cy="858767"/>
        </a:xfrm>
        <a:prstGeom prst="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1646"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003B74"/>
              </a:solidFill>
              <a:latin typeface="Arial" panose="020B0604020202020204" pitchFamily="34" charset="0"/>
              <a:cs typeface="Arial" panose="020B0604020202020204" pitchFamily="34" charset="0"/>
            </a:rPr>
            <a:t>Collapsed</a:t>
          </a:r>
        </a:p>
      </dsp:txBody>
      <dsp:txXfrm>
        <a:off x="596422" y="3005684"/>
        <a:ext cx="9690543" cy="858767"/>
      </dsp:txXfrm>
    </dsp:sp>
    <dsp:sp modelId="{70C32D64-A869-476F-9A27-6EDC51D3DFFB}">
      <dsp:nvSpPr>
        <dsp:cNvPr id="0" name=""/>
        <dsp:cNvSpPr/>
      </dsp:nvSpPr>
      <dsp:spPr>
        <a:xfrm>
          <a:off x="59693" y="2898338"/>
          <a:ext cx="1073458" cy="1073458"/>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E6BF51-5162-4747-A78D-C51DB3AB4B41}">
      <dsp:nvSpPr>
        <dsp:cNvPr id="0" name=""/>
        <dsp:cNvSpPr/>
      </dsp:nvSpPr>
      <dsp:spPr>
        <a:xfrm>
          <a:off x="0" y="2294"/>
          <a:ext cx="10287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F2B49B-5283-4710-A018-532EC0D457D5}">
      <dsp:nvSpPr>
        <dsp:cNvPr id="0" name=""/>
        <dsp:cNvSpPr/>
      </dsp:nvSpPr>
      <dsp:spPr>
        <a:xfrm>
          <a:off x="0" y="2294"/>
          <a:ext cx="2057400" cy="4694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dirty="0">
              <a:solidFill>
                <a:srgbClr val="003B74"/>
              </a:solidFill>
              <a:latin typeface="Arial" panose="020B0604020202020204" pitchFamily="34" charset="0"/>
              <a:cs typeface="Arial" panose="020B0604020202020204" pitchFamily="34" charset="0"/>
            </a:rPr>
            <a:t>Power over Ethernet (PoE)</a:t>
          </a:r>
          <a:endParaRPr lang="en-US" sz="2200" kern="1200" dirty="0">
            <a:solidFill>
              <a:srgbClr val="003B74"/>
            </a:solidFill>
            <a:latin typeface="Arial" panose="020B0604020202020204" pitchFamily="34" charset="0"/>
            <a:cs typeface="Arial" panose="020B0604020202020204" pitchFamily="34" charset="0"/>
          </a:endParaRPr>
        </a:p>
      </dsp:txBody>
      <dsp:txXfrm>
        <a:off x="0" y="2294"/>
        <a:ext cx="2057400" cy="4694411"/>
      </dsp:txXfrm>
    </dsp:sp>
    <dsp:sp modelId="{8D8D2C7A-9A8D-442A-BBBF-20DDE02CC3FE}">
      <dsp:nvSpPr>
        <dsp:cNvPr id="0" name=""/>
        <dsp:cNvSpPr/>
      </dsp:nvSpPr>
      <dsp:spPr>
        <a:xfrm>
          <a:off x="2211705" y="46533"/>
          <a:ext cx="8075295" cy="884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Provides electrical power and data over an Ethernet cable</a:t>
          </a:r>
        </a:p>
      </dsp:txBody>
      <dsp:txXfrm>
        <a:off x="2211705" y="46533"/>
        <a:ext cx="8075295" cy="884786"/>
      </dsp:txXfrm>
    </dsp:sp>
    <dsp:sp modelId="{506FBF31-A229-403E-8AF7-B2D77A02EF7A}">
      <dsp:nvSpPr>
        <dsp:cNvPr id="0" name=""/>
        <dsp:cNvSpPr/>
      </dsp:nvSpPr>
      <dsp:spPr>
        <a:xfrm>
          <a:off x="2057400" y="931320"/>
          <a:ext cx="8229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984D30-6545-4E40-9FC9-DAFE035CE62A}">
      <dsp:nvSpPr>
        <dsp:cNvPr id="0" name=""/>
        <dsp:cNvSpPr/>
      </dsp:nvSpPr>
      <dsp:spPr>
        <a:xfrm>
          <a:off x="2211705" y="975559"/>
          <a:ext cx="8075295" cy="884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PoE-capable devices can operate anywhere an Ethernet connection is available</a:t>
          </a:r>
        </a:p>
      </dsp:txBody>
      <dsp:txXfrm>
        <a:off x="2211705" y="975559"/>
        <a:ext cx="8075295" cy="884786"/>
      </dsp:txXfrm>
    </dsp:sp>
    <dsp:sp modelId="{22C7A364-FA74-40C4-B66B-6AC7D862BAE7}">
      <dsp:nvSpPr>
        <dsp:cNvPr id="0" name=""/>
        <dsp:cNvSpPr/>
      </dsp:nvSpPr>
      <dsp:spPr>
        <a:xfrm>
          <a:off x="2057400" y="1860346"/>
          <a:ext cx="8229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0337D2A-4FFB-43A8-AEC1-1192FE9CD157}">
      <dsp:nvSpPr>
        <dsp:cNvPr id="0" name=""/>
        <dsp:cNvSpPr/>
      </dsp:nvSpPr>
      <dsp:spPr>
        <a:xfrm>
          <a:off x="2211705" y="1904585"/>
          <a:ext cx="8075295" cy="884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Provides transportability and flexibility for network devices</a:t>
          </a:r>
        </a:p>
      </dsp:txBody>
      <dsp:txXfrm>
        <a:off x="2211705" y="1904585"/>
        <a:ext cx="8075295" cy="884786"/>
      </dsp:txXfrm>
    </dsp:sp>
    <dsp:sp modelId="{9EAB8CC2-4A17-4B62-9E44-5BD3608F4023}">
      <dsp:nvSpPr>
        <dsp:cNvPr id="0" name=""/>
        <dsp:cNvSpPr/>
      </dsp:nvSpPr>
      <dsp:spPr>
        <a:xfrm>
          <a:off x="2057400" y="2789371"/>
          <a:ext cx="8229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793D97-8553-4072-8948-ECD4B879A864}">
      <dsp:nvSpPr>
        <dsp:cNvPr id="0" name=""/>
        <dsp:cNvSpPr/>
      </dsp:nvSpPr>
      <dsp:spPr>
        <a:xfrm>
          <a:off x="2211705" y="2833611"/>
          <a:ext cx="8075295" cy="884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Collapsed backbones and rack-mounted backbones provide centralized points to locate power supply units for the rest of the network</a:t>
          </a:r>
        </a:p>
      </dsp:txBody>
      <dsp:txXfrm>
        <a:off x="2211705" y="2833611"/>
        <a:ext cx="8075295" cy="884786"/>
      </dsp:txXfrm>
    </dsp:sp>
    <dsp:sp modelId="{4CC80C9E-8B7A-4DB6-AA1F-C5C16CB987E5}">
      <dsp:nvSpPr>
        <dsp:cNvPr id="0" name=""/>
        <dsp:cNvSpPr/>
      </dsp:nvSpPr>
      <dsp:spPr>
        <a:xfrm>
          <a:off x="2057400" y="3718397"/>
          <a:ext cx="8229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13E14C-6525-422C-B478-786A781BAE4A}">
      <dsp:nvSpPr>
        <dsp:cNvPr id="0" name=""/>
        <dsp:cNvSpPr/>
      </dsp:nvSpPr>
      <dsp:spPr>
        <a:xfrm>
          <a:off x="2211705" y="3762636"/>
          <a:ext cx="8075295" cy="884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Locating these devices in the data center helps to ensure infrastructure support for fault tolerance</a:t>
          </a:r>
        </a:p>
      </dsp:txBody>
      <dsp:txXfrm>
        <a:off x="2211705" y="3762636"/>
        <a:ext cx="8075295" cy="884786"/>
      </dsp:txXfrm>
    </dsp:sp>
    <dsp:sp modelId="{E1EE9C0E-F9F7-4537-A772-36079D6B8AFC}">
      <dsp:nvSpPr>
        <dsp:cNvPr id="0" name=""/>
        <dsp:cNvSpPr/>
      </dsp:nvSpPr>
      <dsp:spPr>
        <a:xfrm>
          <a:off x="2057400" y="4647423"/>
          <a:ext cx="8229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default#14">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15">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16">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latin typeface="Arial" panose="020B0604020202020204" pitchFamily="34"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EBDA6D-DC69-4DCE-BAF7-6763517D3376}" type="datetimeFigureOut">
              <a:rPr lang="en-US">
                <a:latin typeface="Arial" panose="020B0604020202020204" pitchFamily="34" charset="0"/>
              </a:rPr>
              <a:pPr/>
              <a:t>10/13/22</a:t>
            </a:fld>
            <a:endParaRPr dirty="0">
              <a:latin typeface="Arial" panose="020B0604020202020204" pitchFamily="34"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latin typeface="Arial" panose="020B0604020202020204" pitchFamily="34"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977E94-A6AB-4E02-8E43-E89F9CF4757F}" type="slidenum">
              <a:rPr>
                <a:latin typeface="Arial" panose="020B0604020202020204" pitchFamily="34" charset="0"/>
              </a:rPr>
              <a:pPr/>
              <a:t>‹#›</a:t>
            </a:fld>
            <a:endParaRPr dirty="0">
              <a:latin typeface="Arial" panose="020B0604020202020204" pitchFamily="34" charset="0"/>
            </a:endParaRPr>
          </a:p>
        </p:txBody>
      </p:sp>
    </p:spTree>
    <p:extLst>
      <p:ext uri="{BB962C8B-B14F-4D97-AF65-F5344CB8AC3E}">
        <p14:creationId xmlns:p14="http://schemas.microsoft.com/office/powerpoint/2010/main" val="2154258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237F6C43-988E-4257-9A1C-C162EF036D58}" type="datetimeFigureOut">
              <a:rPr lang="en-US" smtClean="0"/>
              <a:pPr/>
              <a:t>10/13/22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DED491D0-8E1B-49C7-849B-A28568D94497}" type="slidenum">
              <a:rPr lang="en-US" smtClean="0"/>
              <a:pPr/>
              <a:t>‹#›</a:t>
            </a:fld>
            <a:endParaRPr lang="en-US" dirty="0"/>
          </a:p>
        </p:txBody>
      </p:sp>
    </p:spTree>
    <p:extLst>
      <p:ext uri="{BB962C8B-B14F-4D97-AF65-F5344CB8AC3E}">
        <p14:creationId xmlns:p14="http://schemas.microsoft.com/office/powerpoint/2010/main" val="172632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ED491D0-8E1B-49C7-849B-A28568D94497}" type="slidenum">
              <a:rPr lang="en-US" smtClean="0"/>
              <a:pPr/>
              <a:t>1</a:t>
            </a:fld>
            <a:endParaRPr lang="en-US" dirty="0"/>
          </a:p>
        </p:txBody>
      </p:sp>
    </p:spTree>
    <p:extLst>
      <p:ext uri="{BB962C8B-B14F-4D97-AF65-F5344CB8AC3E}">
        <p14:creationId xmlns:p14="http://schemas.microsoft.com/office/powerpoint/2010/main" val="3921696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Layer 2 switches forward all Ethernet frames that have a destination broadcast address on all the switch ports</a:t>
            </a:r>
          </a:p>
          <a:p>
            <a:pPr marL="171450" indent="-171450">
              <a:buFont typeface="Arial" panose="020B0604020202020204" pitchFamily="34" charset="0"/>
              <a:buChar char="•"/>
            </a:pPr>
            <a:r>
              <a:rPr lang="en-US" dirty="0"/>
              <a:t>Collision domain is the physical Ethernet network</a:t>
            </a:r>
          </a:p>
          <a:p>
            <a:pPr marL="171450" indent="-171450">
              <a:buFont typeface="Arial" panose="020B0604020202020204" pitchFamily="34" charset="0"/>
              <a:buChar char="•"/>
            </a:pPr>
            <a:r>
              <a:rPr lang="en-US" dirty="0"/>
              <a:t>Each network connection must adhere to the distance limitations of the wiring as well as the signaling of the NIC, hub, or Layer 2 switch</a:t>
            </a:r>
          </a:p>
          <a:p>
            <a:pPr marL="171450" indent="-171450">
              <a:buFont typeface="Arial" panose="020B0604020202020204" pitchFamily="34" charset="0"/>
              <a:buChar char="•"/>
            </a:pPr>
            <a:r>
              <a:rPr lang="en-US" dirty="0"/>
              <a:t>Physical Layer must align with Data Link Layer regarding physical distance based on the type of transmission medium</a:t>
            </a:r>
          </a:p>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10/13/22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16</a:t>
            </a:fld>
            <a:endParaRPr lang="en-US" dirty="0"/>
          </a:p>
        </p:txBody>
      </p:sp>
    </p:spTree>
    <p:extLst>
      <p:ext uri="{BB962C8B-B14F-4D97-AF65-F5344CB8AC3E}">
        <p14:creationId xmlns:p14="http://schemas.microsoft.com/office/powerpoint/2010/main" val="311882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All nodes are part of a single collision domain</a:t>
            </a:r>
          </a:p>
          <a:p>
            <a:pPr marL="171450" indent="-171450">
              <a:buFont typeface="Arial" panose="020B0604020202020204" pitchFamily="34" charset="0"/>
              <a:buChar char="•"/>
            </a:pPr>
            <a:r>
              <a:rPr lang="en-US" dirty="0"/>
              <a:t>Every node hears the traffic from every other node</a:t>
            </a:r>
          </a:p>
          <a:p>
            <a:pPr marL="171450" indent="-171450">
              <a:buFont typeface="Arial" panose="020B0604020202020204" pitchFamily="34" charset="0"/>
              <a:buChar char="•"/>
            </a:pPr>
            <a:r>
              <a:rPr lang="en-US" dirty="0"/>
              <a:t>Collisions are frequent, affect performance</a:t>
            </a:r>
          </a:p>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10/13/22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17</a:t>
            </a:fld>
            <a:endParaRPr lang="en-US" dirty="0"/>
          </a:p>
        </p:txBody>
      </p:sp>
    </p:spTree>
    <p:extLst>
      <p:ext uri="{BB962C8B-B14F-4D97-AF65-F5344CB8AC3E}">
        <p14:creationId xmlns:p14="http://schemas.microsoft.com/office/powerpoint/2010/main" val="25510853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Layer 2 switch separates LANs into multiple collision domains</a:t>
            </a:r>
          </a:p>
          <a:p>
            <a:pPr marL="171450" indent="-171450">
              <a:buFont typeface="Arial" panose="020B0604020202020204" pitchFamily="34" charset="0"/>
              <a:buChar char="•"/>
            </a:pPr>
            <a:r>
              <a:rPr lang="en-US" dirty="0"/>
              <a:t>Layer 2 switch forwards traffic to only a single port that has the destination address associated to that port</a:t>
            </a:r>
          </a:p>
          <a:p>
            <a:pPr marL="171450" indent="-171450">
              <a:buFont typeface="Arial" panose="020B0604020202020204" pitchFamily="34" charset="0"/>
              <a:buChar char="•"/>
            </a:pPr>
            <a:r>
              <a:rPr lang="en-US" dirty="0"/>
              <a:t>Nodes connected to other ports never see the traffic that isn’t addressed to them unless they are broadcast addresses</a:t>
            </a:r>
          </a:p>
          <a:p>
            <a:pPr marL="171450" indent="-171450">
              <a:buFont typeface="Arial" panose="020B0604020202020204" pitchFamily="34" charset="0"/>
              <a:buChar char="•"/>
            </a:pPr>
            <a:r>
              <a:rPr lang="en-US" dirty="0"/>
              <a:t>Dramatically reduces collisions and traffic on other collision domains</a:t>
            </a:r>
          </a:p>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10/13/22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18</a:t>
            </a:fld>
            <a:endParaRPr lang="en-US" dirty="0"/>
          </a:p>
        </p:txBody>
      </p:sp>
    </p:spTree>
    <p:extLst>
      <p:ext uri="{BB962C8B-B14F-4D97-AF65-F5344CB8AC3E}">
        <p14:creationId xmlns:p14="http://schemas.microsoft.com/office/powerpoint/2010/main" val="940044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10/13/22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20</a:t>
            </a:fld>
            <a:endParaRPr lang="en-US" dirty="0"/>
          </a:p>
        </p:txBody>
      </p:sp>
    </p:spTree>
    <p:extLst>
      <p:ext uri="{BB962C8B-B14F-4D97-AF65-F5344CB8AC3E}">
        <p14:creationId xmlns:p14="http://schemas.microsoft.com/office/powerpoint/2010/main" val="14158784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r>
              <a:rPr lang="en-US" dirty="0"/>
              <a:t>Common resiliency methods include:</a:t>
            </a:r>
          </a:p>
          <a:p>
            <a:pPr marL="171450" indent="-171450">
              <a:buFont typeface="Arial" panose="020B0604020202020204" pitchFamily="34" charset="0"/>
              <a:buChar char="•"/>
            </a:pPr>
            <a:r>
              <a:rPr lang="en-US" dirty="0"/>
              <a:t>Multiple connections between critical nodes</a:t>
            </a:r>
          </a:p>
          <a:p>
            <a:pPr marL="171450" indent="-171450">
              <a:buFont typeface="Arial" panose="020B0604020202020204" pitchFamily="34" charset="0"/>
              <a:buChar char="•"/>
            </a:pPr>
            <a:r>
              <a:rPr lang="en-US" dirty="0"/>
              <a:t>Redundant critical devices</a:t>
            </a:r>
          </a:p>
          <a:p>
            <a:pPr marL="171450" indent="-171450">
              <a:buFont typeface="Arial" panose="020B0604020202020204" pitchFamily="34" charset="0"/>
              <a:buChar char="•"/>
            </a:pPr>
            <a:r>
              <a:rPr lang="en-US" dirty="0"/>
              <a:t>Quality of service monitoring to react to service slowdowns</a:t>
            </a:r>
          </a:p>
          <a:p>
            <a:pPr marL="171450" indent="-171450">
              <a:buFont typeface="Arial" panose="020B0604020202020204" pitchFamily="34" charset="0"/>
              <a:buChar char="•"/>
            </a:pPr>
            <a:r>
              <a:rPr lang="en-US" dirty="0"/>
              <a:t>Redirection to avoid congestion</a:t>
            </a:r>
          </a:p>
          <a:p>
            <a:pPr marL="171450" indent="-171450">
              <a:buFont typeface="Arial" panose="020B0604020202020204" pitchFamily="34" charset="0"/>
              <a:buChar char="•"/>
            </a:pPr>
            <a:r>
              <a:rPr lang="en-US" dirty="0"/>
              <a:t>Analysis of the most efficient use of active connections</a:t>
            </a:r>
          </a:p>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10/13/22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21</a:t>
            </a:fld>
            <a:endParaRPr lang="en-US" dirty="0"/>
          </a:p>
        </p:txBody>
      </p:sp>
    </p:spTree>
    <p:extLst>
      <p:ext uri="{BB962C8B-B14F-4D97-AF65-F5344CB8AC3E}">
        <p14:creationId xmlns:p14="http://schemas.microsoft.com/office/powerpoint/2010/main" val="2194475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10/13/22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23</a:t>
            </a:fld>
            <a:endParaRPr lang="en-US" dirty="0"/>
          </a:p>
        </p:txBody>
      </p:sp>
    </p:spTree>
    <p:extLst>
      <p:ext uri="{BB962C8B-B14F-4D97-AF65-F5344CB8AC3E}">
        <p14:creationId xmlns:p14="http://schemas.microsoft.com/office/powerpoint/2010/main" val="35836815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10/13/22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24</a:t>
            </a:fld>
            <a:endParaRPr lang="en-US" dirty="0"/>
          </a:p>
        </p:txBody>
      </p:sp>
    </p:spTree>
    <p:extLst>
      <p:ext uri="{BB962C8B-B14F-4D97-AF65-F5344CB8AC3E}">
        <p14:creationId xmlns:p14="http://schemas.microsoft.com/office/powerpoint/2010/main" val="4790979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10/13/22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25</a:t>
            </a:fld>
            <a:endParaRPr lang="en-US" dirty="0"/>
          </a:p>
        </p:txBody>
      </p:sp>
    </p:spTree>
    <p:extLst>
      <p:ext uri="{BB962C8B-B14F-4D97-AF65-F5344CB8AC3E}">
        <p14:creationId xmlns:p14="http://schemas.microsoft.com/office/powerpoint/2010/main" val="34632299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10/13/22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26</a:t>
            </a:fld>
            <a:endParaRPr lang="en-US" dirty="0"/>
          </a:p>
        </p:txBody>
      </p:sp>
    </p:spTree>
    <p:extLst>
      <p:ext uri="{BB962C8B-B14F-4D97-AF65-F5344CB8AC3E}">
        <p14:creationId xmlns:p14="http://schemas.microsoft.com/office/powerpoint/2010/main" val="15901781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10/13/22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37</a:t>
            </a:fld>
            <a:endParaRPr lang="en-US" dirty="0"/>
          </a:p>
        </p:txBody>
      </p:sp>
    </p:spTree>
    <p:extLst>
      <p:ext uri="{BB962C8B-B14F-4D97-AF65-F5344CB8AC3E}">
        <p14:creationId xmlns:p14="http://schemas.microsoft.com/office/powerpoint/2010/main" val="2023376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10/13/22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3</a:t>
            </a:fld>
            <a:endParaRPr lang="en-US" dirty="0"/>
          </a:p>
        </p:txBody>
      </p:sp>
    </p:spTree>
    <p:extLst>
      <p:ext uri="{BB962C8B-B14F-4D97-AF65-F5344CB8AC3E}">
        <p14:creationId xmlns:p14="http://schemas.microsoft.com/office/powerpoint/2010/main" val="4270624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10/13/22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39</a:t>
            </a:fld>
            <a:endParaRPr lang="en-US" dirty="0"/>
          </a:p>
        </p:txBody>
      </p:sp>
    </p:spTree>
    <p:extLst>
      <p:ext uri="{BB962C8B-B14F-4D97-AF65-F5344CB8AC3E}">
        <p14:creationId xmlns:p14="http://schemas.microsoft.com/office/powerpoint/2010/main" val="496250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10/13/22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40</a:t>
            </a:fld>
            <a:endParaRPr lang="en-US" dirty="0"/>
          </a:p>
        </p:txBody>
      </p:sp>
    </p:spTree>
    <p:extLst>
      <p:ext uri="{BB962C8B-B14F-4D97-AF65-F5344CB8AC3E}">
        <p14:creationId xmlns:p14="http://schemas.microsoft.com/office/powerpoint/2010/main" val="1550373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10/13/22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41</a:t>
            </a:fld>
            <a:endParaRPr lang="en-US" dirty="0"/>
          </a:p>
        </p:txBody>
      </p:sp>
    </p:spTree>
    <p:extLst>
      <p:ext uri="{BB962C8B-B14F-4D97-AF65-F5344CB8AC3E}">
        <p14:creationId xmlns:p14="http://schemas.microsoft.com/office/powerpoint/2010/main" val="42626998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10/13/22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42</a:t>
            </a:fld>
            <a:endParaRPr lang="en-US" dirty="0"/>
          </a:p>
        </p:txBody>
      </p:sp>
    </p:spTree>
    <p:extLst>
      <p:ext uri="{BB962C8B-B14F-4D97-AF65-F5344CB8AC3E}">
        <p14:creationId xmlns:p14="http://schemas.microsoft.com/office/powerpoint/2010/main" val="32008890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10/13/22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43</a:t>
            </a:fld>
            <a:endParaRPr lang="en-US" dirty="0"/>
          </a:p>
        </p:txBody>
      </p:sp>
    </p:spTree>
    <p:extLst>
      <p:ext uri="{BB962C8B-B14F-4D97-AF65-F5344CB8AC3E}">
        <p14:creationId xmlns:p14="http://schemas.microsoft.com/office/powerpoint/2010/main" val="21470432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10/13/22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44</a:t>
            </a:fld>
            <a:endParaRPr lang="en-US" dirty="0"/>
          </a:p>
        </p:txBody>
      </p:sp>
    </p:spTree>
    <p:extLst>
      <p:ext uri="{BB962C8B-B14F-4D97-AF65-F5344CB8AC3E}">
        <p14:creationId xmlns:p14="http://schemas.microsoft.com/office/powerpoint/2010/main" val="9965862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Layer 3 routers separate LANs</a:t>
            </a:r>
          </a:p>
          <a:p>
            <a:pPr marL="171450" indent="-171450">
              <a:buFont typeface="Arial" panose="020B0604020202020204" pitchFamily="34" charset="0"/>
              <a:buChar char="•"/>
            </a:pPr>
            <a:r>
              <a:rPr lang="en-US" dirty="0"/>
              <a:t>Routers are connected to a common medium, such as a bus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Allows switches to be centralized or distributed</a:t>
            </a:r>
          </a:p>
          <a:p>
            <a:pPr marL="171450" indent="-171450">
              <a:buFont typeface="Arial" panose="020B0604020202020204" pitchFamily="34" charset="0"/>
              <a:buChar char="•"/>
            </a:pPr>
            <a:r>
              <a:rPr lang="en-US" dirty="0"/>
              <a:t>As long as bus reaches all of routers, the hardware doesn’t have to be concentrated in a data center</a:t>
            </a:r>
          </a:p>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10/13/22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45</a:t>
            </a:fld>
            <a:endParaRPr lang="en-US" dirty="0"/>
          </a:p>
        </p:txBody>
      </p:sp>
    </p:spTree>
    <p:extLst>
      <p:ext uri="{BB962C8B-B14F-4D97-AF65-F5344CB8AC3E}">
        <p14:creationId xmlns:p14="http://schemas.microsoft.com/office/powerpoint/2010/main" val="25435943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Developed to address performance problems with hierarchical backbone topology</a:t>
            </a:r>
          </a:p>
          <a:p>
            <a:pPr marL="171450" indent="-171450">
              <a:buFont typeface="Arial" panose="020B0604020202020204" pitchFamily="34" charset="0"/>
              <a:buChar char="•"/>
            </a:pPr>
            <a:r>
              <a:rPr lang="en-US" dirty="0"/>
              <a:t>Uses Layer 2 switches instead of Layer 3 routers to connect LAN segments to the shared medium</a:t>
            </a:r>
          </a:p>
          <a:p>
            <a:pPr marL="171450" indent="-171450">
              <a:buFont typeface="Arial" panose="020B0604020202020204" pitchFamily="34" charset="0"/>
              <a:buChar char="•"/>
            </a:pPr>
            <a:r>
              <a:rPr lang="en-US" dirty="0"/>
              <a:t>Frames reach their destinations faster than Layer 3 routing</a:t>
            </a:r>
          </a:p>
          <a:p>
            <a:pPr marL="171450" indent="-171450">
              <a:buFont typeface="Arial" panose="020B0604020202020204" pitchFamily="34" charset="0"/>
              <a:buChar char="•"/>
            </a:pPr>
            <a:r>
              <a:rPr lang="en-US" dirty="0"/>
              <a:t>Allows switches to be centralized or distributed</a:t>
            </a:r>
          </a:p>
          <a:p>
            <a:pPr marL="171450" indent="-171450">
              <a:buFont typeface="Arial" panose="020B0604020202020204" pitchFamily="34" charset="0"/>
              <a:buChar char="•"/>
            </a:pPr>
            <a:endParaRPr lang="en-US" b="1" dirty="0"/>
          </a:p>
          <a:p>
            <a:pPr marL="171450" indent="-171450">
              <a:buFont typeface="Arial" panose="020B0604020202020204" pitchFamily="34" charset="0"/>
              <a:buChar char="•"/>
            </a:pPr>
            <a:r>
              <a:rPr lang="en-US" b="0" dirty="0"/>
              <a:t>Drawback:</a:t>
            </a:r>
          </a:p>
          <a:p>
            <a:pPr marL="628650" lvl="1" indent="-171450">
              <a:buFont typeface="Arial" panose="020B0604020202020204" pitchFamily="34" charset="0"/>
              <a:buChar char="•"/>
            </a:pPr>
            <a:r>
              <a:rPr lang="en-US" dirty="0"/>
              <a:t>Entire LAN becomes a single broadcast domain</a:t>
            </a:r>
          </a:p>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10/13/22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46</a:t>
            </a:fld>
            <a:endParaRPr lang="en-US" dirty="0"/>
          </a:p>
        </p:txBody>
      </p:sp>
    </p:spTree>
    <p:extLst>
      <p:ext uri="{BB962C8B-B14F-4D97-AF65-F5344CB8AC3E}">
        <p14:creationId xmlns:p14="http://schemas.microsoft.com/office/powerpoint/2010/main" val="16946954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Developed to further increase network performance</a:t>
            </a:r>
          </a:p>
          <a:p>
            <a:pPr marL="171450" indent="-171450">
              <a:buFont typeface="Arial" panose="020B0604020202020204" pitchFamily="34" charset="0"/>
              <a:buChar char="•"/>
            </a:pPr>
            <a:r>
              <a:rPr lang="en-US" dirty="0"/>
              <a:t>Relies on switching hardware located in a central location</a:t>
            </a:r>
          </a:p>
          <a:p>
            <a:pPr marL="171450" indent="-171450">
              <a:buFont typeface="Arial" panose="020B0604020202020204" pitchFamily="34" charset="0"/>
              <a:buChar char="•"/>
            </a:pPr>
            <a:r>
              <a:rPr lang="en-US" dirty="0"/>
              <a:t>No need for a shared bus</a:t>
            </a:r>
          </a:p>
          <a:p>
            <a:pPr marL="171450" indent="-171450">
              <a:buFont typeface="Arial" panose="020B0604020202020204" pitchFamily="34" charset="0"/>
              <a:buChar char="•"/>
            </a:pPr>
            <a:r>
              <a:rPr lang="en-US" dirty="0"/>
              <a:t>Makes each message transfer between segments a point-to-point connection; speeds up each exchange and reduces overall collisions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Drawbacks:</a:t>
            </a:r>
          </a:p>
          <a:p>
            <a:pPr marL="628650" lvl="1" indent="-171450">
              <a:buFont typeface="Arial" panose="020B0604020202020204" pitchFamily="34" charset="0"/>
              <a:buChar char="•"/>
            </a:pPr>
            <a:r>
              <a:rPr lang="en-US" dirty="0"/>
              <a:t>Centralized nature requires every device to connect to central switch, can cause longer cable runs and potentially result in signal loss</a:t>
            </a:r>
          </a:p>
          <a:p>
            <a:pPr marL="628650" lvl="1" indent="-171450">
              <a:buFont typeface="Arial" panose="020B0604020202020204" pitchFamily="34" charset="0"/>
              <a:buChar char="•"/>
            </a:pPr>
            <a:r>
              <a:rPr lang="en-US" dirty="0"/>
              <a:t>Reliance on a central switch could become single point of failure</a:t>
            </a:r>
          </a:p>
          <a:p>
            <a:pPr marL="171450" indent="-171450">
              <a:buFont typeface="Arial" panose="020B0604020202020204" pitchFamily="34" charset="0"/>
              <a:buChar char="•"/>
            </a:pPr>
            <a:endParaRPr lang="en-US" dirty="0"/>
          </a:p>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10/13/22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47</a:t>
            </a:fld>
            <a:endParaRPr lang="en-US" dirty="0"/>
          </a:p>
        </p:txBody>
      </p:sp>
    </p:spTree>
    <p:extLst>
      <p:ext uri="{BB962C8B-B14F-4D97-AF65-F5344CB8AC3E}">
        <p14:creationId xmlns:p14="http://schemas.microsoft.com/office/powerpoint/2010/main" val="34503071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Fiber optic collapsed backbone is popular today</a:t>
            </a:r>
          </a:p>
          <a:p>
            <a:pPr marL="171450" indent="-171450">
              <a:buFont typeface="Arial" panose="020B0604020202020204" pitchFamily="34" charset="0"/>
              <a:buChar char="•"/>
            </a:pPr>
            <a:r>
              <a:rPr lang="en-US" dirty="0"/>
              <a:t>Actual backbone of a collapsed backbone is the backplane of the network switch; rack-mounted collapsed backbone is a combination of a collapsed backbone and a flat backbone</a:t>
            </a:r>
          </a:p>
          <a:p>
            <a:pPr marL="171450" indent="-171450">
              <a:buFont typeface="Arial" panose="020B0604020202020204" pitchFamily="34" charset="0"/>
              <a:buChar char="•"/>
            </a:pPr>
            <a:r>
              <a:rPr lang="en-US" dirty="0"/>
              <a:t>Includes rack-mounted switches that are also connected to a high-speed routing switch</a:t>
            </a:r>
          </a:p>
          <a:p>
            <a:pPr marL="171450" indent="-171450">
              <a:buFont typeface="Arial" panose="020B0604020202020204" pitchFamily="34" charset="0"/>
              <a:buChar char="•"/>
            </a:pPr>
            <a:r>
              <a:rPr lang="en-US" dirty="0"/>
              <a:t>Many rack-mounted switches provide the ability to connect with other switches using extremely high-speed connections, such as fiber optic or on-board bus</a:t>
            </a:r>
          </a:p>
          <a:p>
            <a:pPr marL="171450" indent="-171450">
              <a:buFont typeface="Arial" panose="020B0604020202020204" pitchFamily="34" charset="0"/>
              <a:buChar char="•"/>
            </a:pPr>
            <a:r>
              <a:rPr lang="en-US" dirty="0"/>
              <a:t>With rack-mounted switches, backbone speeds of up to 100, 200, or 400 GigE are possible</a:t>
            </a:r>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10/13/22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48</a:t>
            </a:fld>
            <a:endParaRPr lang="en-US" dirty="0"/>
          </a:p>
        </p:txBody>
      </p:sp>
    </p:spTree>
    <p:extLst>
      <p:ext uri="{BB962C8B-B14F-4D97-AF65-F5344CB8AC3E}">
        <p14:creationId xmlns:p14="http://schemas.microsoft.com/office/powerpoint/2010/main" val="670118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10/13/22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4</a:t>
            </a:fld>
            <a:endParaRPr lang="en-US" dirty="0"/>
          </a:p>
        </p:txBody>
      </p:sp>
    </p:spTree>
    <p:extLst>
      <p:ext uri="{BB962C8B-B14F-4D97-AF65-F5344CB8AC3E}">
        <p14:creationId xmlns:p14="http://schemas.microsoft.com/office/powerpoint/2010/main" val="20247881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10/13/22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49</a:t>
            </a:fld>
            <a:endParaRPr lang="en-US" dirty="0"/>
          </a:p>
        </p:txBody>
      </p:sp>
    </p:spTree>
    <p:extLst>
      <p:ext uri="{BB962C8B-B14F-4D97-AF65-F5344CB8AC3E}">
        <p14:creationId xmlns:p14="http://schemas.microsoft.com/office/powerpoint/2010/main" val="23033997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r>
              <a:rPr lang="en-US" dirty="0"/>
              <a:t>Two devices are able to service most networking needs:</a:t>
            </a:r>
          </a:p>
          <a:p>
            <a:pPr marL="171450" indent="-171450">
              <a:buFont typeface="Arial" panose="020B0604020202020204" pitchFamily="34" charset="0"/>
              <a:buChar char="•"/>
            </a:pPr>
            <a:r>
              <a:rPr lang="en-US" dirty="0"/>
              <a:t>An Internet router that includes a Layer 3 router and firewall, and a Layer 2 switch of local ports</a:t>
            </a:r>
          </a:p>
          <a:p>
            <a:pPr marL="171450" indent="-171450">
              <a:buFont typeface="Arial" panose="020B0604020202020204" pitchFamily="34" charset="0"/>
              <a:buChar char="•"/>
            </a:pPr>
            <a:r>
              <a:rPr lang="en-US" dirty="0"/>
              <a:t>A Layer 2 switch with an integrated wireless access point</a:t>
            </a:r>
          </a:p>
          <a:p>
            <a:endParaRPr lang="en-US" dirty="0"/>
          </a:p>
          <a:p>
            <a:r>
              <a:rPr lang="en-US" dirty="0"/>
              <a:t>For all but the smallest SOHOs, an additional switch may be necessary to allow all of the devices to connect to the Internet and to one another.</a:t>
            </a:r>
          </a:p>
          <a:p>
            <a:r>
              <a:rPr lang="en-US" dirty="0"/>
              <a:t>These two devices create a LAN that can connect to the Internet.</a:t>
            </a:r>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10/13/22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50</a:t>
            </a:fld>
            <a:endParaRPr lang="en-US" dirty="0"/>
          </a:p>
        </p:txBody>
      </p:sp>
    </p:spTree>
    <p:extLst>
      <p:ext uri="{BB962C8B-B14F-4D97-AF65-F5344CB8AC3E}">
        <p14:creationId xmlns:p14="http://schemas.microsoft.com/office/powerpoint/2010/main" val="20390793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Departmental LANs using VLANs and a collapsed backbone topology</a:t>
            </a:r>
          </a:p>
          <a:p>
            <a:pPr marL="171450" indent="-171450">
              <a:buFont typeface="Arial" panose="020B0604020202020204" pitchFamily="34" charset="0"/>
              <a:buChar char="•"/>
            </a:pPr>
            <a:r>
              <a:rPr lang="en-US" dirty="0"/>
              <a:t>Allows the SMB to group nodes by department but keep network traffic at Layer 2 to support streaming media and voice applications</a:t>
            </a:r>
          </a:p>
          <a:p>
            <a:pPr marL="0" indent="0">
              <a:buFont typeface="Arial" panose="020B0604020202020204" pitchFamily="34" charset="0"/>
              <a:buNone/>
            </a:pPr>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10/13/22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51</a:t>
            </a:fld>
            <a:endParaRPr lang="en-US" dirty="0"/>
          </a:p>
        </p:txBody>
      </p:sp>
    </p:spTree>
    <p:extLst>
      <p:ext uri="{BB962C8B-B14F-4D97-AF65-F5344CB8AC3E}">
        <p14:creationId xmlns:p14="http://schemas.microsoft.com/office/powerpoint/2010/main" val="12553684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Collapsed backbone topology helps designers create a network that is fast and flexible</a:t>
            </a:r>
          </a:p>
          <a:p>
            <a:pPr marL="171450" indent="-171450">
              <a:buFont typeface="Arial" panose="020B0604020202020204" pitchFamily="34" charset="0"/>
              <a:buChar char="•"/>
            </a:pPr>
            <a:r>
              <a:rPr lang="en-US" dirty="0"/>
              <a:t>Each building throughout the enterprise has its own LAN</a:t>
            </a:r>
          </a:p>
          <a:p>
            <a:pPr marL="171450" indent="-171450">
              <a:buFont typeface="Arial" panose="020B0604020202020204" pitchFamily="34" charset="0"/>
              <a:buChar char="•"/>
            </a:pPr>
            <a:r>
              <a:rPr lang="en-US" dirty="0"/>
              <a:t>Some buildings have several LANs</a:t>
            </a:r>
          </a:p>
          <a:p>
            <a:pPr marL="171450" indent="-171450">
              <a:buFont typeface="Arial" panose="020B0604020202020204" pitchFamily="34" charset="0"/>
              <a:buChar char="•"/>
            </a:pPr>
            <a:r>
              <a:rPr lang="en-US" dirty="0"/>
              <a:t>Each department, and some projects, have their own VLANs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Is designed to support many applications for customers, partners, and employees</a:t>
            </a:r>
          </a:p>
          <a:p>
            <a:pPr marL="171450" indent="-171450">
              <a:buFont typeface="Arial" panose="020B0604020202020204" pitchFamily="34" charset="0"/>
              <a:buChar char="•"/>
            </a:pPr>
            <a:r>
              <a:rPr lang="en-US" dirty="0"/>
              <a:t>Supports many different applications, including IP phone service, audio and video conferencing, and unified communications</a:t>
            </a:r>
          </a:p>
          <a:p>
            <a:pPr marL="171450" indent="-171450">
              <a:buFont typeface="Arial" panose="020B0604020202020204" pitchFamily="34" charset="0"/>
              <a:buChar char="•"/>
            </a:pPr>
            <a:r>
              <a:rPr lang="en-US" dirty="0"/>
              <a:t>Multiple buildings connect at the central data center to create a campus collapsed backbone</a:t>
            </a:r>
          </a:p>
          <a:p>
            <a:pPr marL="171450" indent="-171450">
              <a:buFont typeface="Arial" panose="020B0604020202020204" pitchFamily="34" charset="0"/>
              <a:buChar char="•"/>
            </a:pPr>
            <a:r>
              <a:rPr lang="en-US" dirty="0"/>
              <a:t>Network flows majority of traffic through Layer 2 switches for speed</a:t>
            </a:r>
          </a:p>
          <a:p>
            <a:pPr marL="171450" indent="-171450">
              <a:buFont typeface="Arial" panose="020B0604020202020204" pitchFamily="34" charset="0"/>
              <a:buChar char="•"/>
            </a:pPr>
            <a:r>
              <a:rPr lang="en-US" dirty="0"/>
              <a:t>Each campus network connects to the Internet through one of two redundant WAN connections</a:t>
            </a:r>
          </a:p>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10/13/22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52</a:t>
            </a:fld>
            <a:endParaRPr lang="en-US" dirty="0"/>
          </a:p>
        </p:txBody>
      </p:sp>
    </p:spTree>
    <p:extLst>
      <p:ext uri="{BB962C8B-B14F-4D97-AF65-F5344CB8AC3E}">
        <p14:creationId xmlns:p14="http://schemas.microsoft.com/office/powerpoint/2010/main" val="7355377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10/13/22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53</a:t>
            </a:fld>
            <a:endParaRPr lang="en-US" dirty="0"/>
          </a:p>
        </p:txBody>
      </p:sp>
    </p:spTree>
    <p:extLst>
      <p:ext uri="{BB962C8B-B14F-4D97-AF65-F5344CB8AC3E}">
        <p14:creationId xmlns:p14="http://schemas.microsoft.com/office/powerpoint/2010/main" val="1073993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Bus—Thicknet (10Base5) and Thinnet (10Base2) use a physical coaxial cable. This cable acts as a physical bus network in which transceivers must physically tap into the coaxial cable.</a:t>
            </a:r>
          </a:p>
          <a:p>
            <a:pPr marL="171450" indent="-171450">
              <a:buFont typeface="Arial" panose="020B0604020202020204" pitchFamily="34" charset="0"/>
              <a:buChar char="•"/>
            </a:pPr>
            <a:r>
              <a:rPr lang="en-US" dirty="0"/>
              <a:t>Mesh—A point-to-point configuration in which network switches are interconnected with redundant or multiple connections.</a:t>
            </a:r>
          </a:p>
          <a:p>
            <a:pPr marL="171450" indent="-171450">
              <a:buFont typeface="Arial" panose="020B0604020202020204" pitchFamily="34" charset="0"/>
              <a:buChar char="•"/>
            </a:pPr>
            <a:r>
              <a:rPr lang="en-US" dirty="0"/>
              <a:t>Ring—A logical ring in which the network utilizes the IEEE 802.5 Token-Ring LAN (former 4- or 16-Mbps LAN standard made famous by IBM prior to Ethernet taking over) technology or Fiber Distributed Data Interface (FDDI) in which a 100-Mbps ring is established.</a:t>
            </a:r>
          </a:p>
          <a:p>
            <a:pPr marL="171450" indent="-171450">
              <a:buFont typeface="Arial" panose="020B0604020202020204" pitchFamily="34" charset="0"/>
              <a:buChar char="•"/>
            </a:pPr>
            <a:r>
              <a:rPr lang="en-US" dirty="0"/>
              <a:t>• Star—A physical star wiring configuration, but a logical bus is enabled (e.g., an Ethernet collision domain is created).</a:t>
            </a:r>
          </a:p>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10/13/22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5</a:t>
            </a:fld>
            <a:endParaRPr lang="en-US" dirty="0"/>
          </a:p>
        </p:txBody>
      </p:sp>
    </p:spTree>
    <p:extLst>
      <p:ext uri="{BB962C8B-B14F-4D97-AF65-F5344CB8AC3E}">
        <p14:creationId xmlns:p14="http://schemas.microsoft.com/office/powerpoint/2010/main" val="3721898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10/13/22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7</a:t>
            </a:fld>
            <a:endParaRPr lang="en-US" dirty="0"/>
          </a:p>
        </p:txBody>
      </p:sp>
    </p:spTree>
    <p:extLst>
      <p:ext uri="{BB962C8B-B14F-4D97-AF65-F5344CB8AC3E}">
        <p14:creationId xmlns:p14="http://schemas.microsoft.com/office/powerpoint/2010/main" val="1756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10/13/22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8</a:t>
            </a:fld>
            <a:endParaRPr lang="en-US" dirty="0"/>
          </a:p>
        </p:txBody>
      </p:sp>
    </p:spTree>
    <p:extLst>
      <p:ext uri="{BB962C8B-B14F-4D97-AF65-F5344CB8AC3E}">
        <p14:creationId xmlns:p14="http://schemas.microsoft.com/office/powerpoint/2010/main" val="3730381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10/13/22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11</a:t>
            </a:fld>
            <a:endParaRPr lang="en-US" dirty="0"/>
          </a:p>
        </p:txBody>
      </p:sp>
    </p:spTree>
    <p:extLst>
      <p:ext uri="{BB962C8B-B14F-4D97-AF65-F5344CB8AC3E}">
        <p14:creationId xmlns:p14="http://schemas.microsoft.com/office/powerpoint/2010/main" val="20006853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10/13/22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13</a:t>
            </a:fld>
            <a:endParaRPr lang="en-US" dirty="0"/>
          </a:p>
        </p:txBody>
      </p:sp>
    </p:spTree>
    <p:extLst>
      <p:ext uri="{BB962C8B-B14F-4D97-AF65-F5344CB8AC3E}">
        <p14:creationId xmlns:p14="http://schemas.microsoft.com/office/powerpoint/2010/main" val="2447304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r>
              <a:rPr lang="en-US" dirty="0"/>
              <a:t>Star-wired networks</a:t>
            </a:r>
          </a:p>
          <a:p>
            <a:pPr marL="171450" indent="-171450">
              <a:buFont typeface="Arial" panose="020B0604020202020204" pitchFamily="34" charset="0"/>
              <a:buChar char="•"/>
            </a:pPr>
            <a:r>
              <a:rPr lang="en-US" dirty="0"/>
              <a:t>Ethernet LANs are commonly deployed as a series of connected star-wired networks</a:t>
            </a:r>
          </a:p>
          <a:p>
            <a:pPr marL="171450" indent="-171450">
              <a:buFont typeface="Arial" panose="020B0604020202020204" pitchFamily="34" charset="0"/>
              <a:buChar char="•"/>
            </a:pPr>
            <a:r>
              <a:rPr lang="en-US" dirty="0"/>
              <a:t>Most organizations with more than a few network nodes use structured wiring systems interconnected via wiring closets and centrally located data centers</a:t>
            </a:r>
          </a:p>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10/13/22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14</a:t>
            </a:fld>
            <a:endParaRPr lang="en-US" dirty="0"/>
          </a:p>
        </p:txBody>
      </p:sp>
    </p:spTree>
    <p:extLst>
      <p:ext uri="{BB962C8B-B14F-4D97-AF65-F5344CB8AC3E}">
        <p14:creationId xmlns:p14="http://schemas.microsoft.com/office/powerpoint/2010/main" val="15830272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invGray">
      <p:bgPr>
        <a:solidFill>
          <a:srgbClr val="003B74"/>
        </a:solidFill>
        <a:effectLst/>
      </p:bgPr>
    </p:bg>
    <p:spTree>
      <p:nvGrpSpPr>
        <p:cNvPr id="1" name=""/>
        <p:cNvGrpSpPr/>
        <p:nvPr/>
      </p:nvGrpSpPr>
      <p:grpSpPr>
        <a:xfrm>
          <a:off x="0" y="0"/>
          <a:ext cx="0" cy="0"/>
          <a:chOff x="0" y="0"/>
          <a:chExt cx="0" cy="0"/>
        </a:xfrm>
      </p:grpSpPr>
      <p:sp>
        <p:nvSpPr>
          <p:cNvPr id="9" name="Rectangle 8"/>
          <p:cNvSpPr/>
          <p:nvPr/>
        </p:nvSpPr>
        <p:spPr>
          <a:xfrm>
            <a:off x="0" y="1851660"/>
            <a:ext cx="12192000" cy="377190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10" name="Rectangle 9"/>
          <p:cNvSpPr/>
          <p:nvPr/>
        </p:nvSpPr>
        <p:spPr>
          <a:xfrm>
            <a:off x="-1" y="701802"/>
            <a:ext cx="12192001" cy="1033272"/>
          </a:xfrm>
          <a:prstGeom prst="rect">
            <a:avLst/>
          </a:prstGeom>
          <a:solidFill>
            <a:srgbClr val="FFC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2" name="Title 1"/>
          <p:cNvSpPr>
            <a:spLocks noGrp="1"/>
          </p:cNvSpPr>
          <p:nvPr>
            <p:ph type="ctrTitle" hasCustomPrompt="1"/>
          </p:nvPr>
        </p:nvSpPr>
        <p:spPr bwMode="black">
          <a:xfrm>
            <a:off x="882217" y="2200275"/>
            <a:ext cx="6421553" cy="3074670"/>
          </a:xfrm>
          <a:noFill/>
        </p:spPr>
        <p:txBody>
          <a:bodyPr lIns="0" tIns="0" rIns="0" bIns="0" anchor="ctr" anchorCtr="0">
            <a:normAutofit/>
          </a:bodyPr>
          <a:lstStyle>
            <a:lvl1pPr algn="l">
              <a:lnSpc>
                <a:spcPct val="90000"/>
              </a:lnSpc>
              <a:defRPr sz="6000" b="1">
                <a:solidFill>
                  <a:schemeClr val="tx1"/>
                </a:solidFill>
              </a:defRPr>
            </a:lvl1pPr>
          </a:lstStyle>
          <a:p>
            <a:r>
              <a:rPr lang="en-US" dirty="0"/>
              <a:t>Chapter Title</a:t>
            </a:r>
            <a:endParaRPr dirty="0"/>
          </a:p>
        </p:txBody>
      </p:sp>
      <p:sp>
        <p:nvSpPr>
          <p:cNvPr id="3" name="Subtitle 2"/>
          <p:cNvSpPr>
            <a:spLocks noGrp="1"/>
          </p:cNvSpPr>
          <p:nvPr>
            <p:ph type="subTitle" idx="1" hasCustomPrompt="1"/>
          </p:nvPr>
        </p:nvSpPr>
        <p:spPr>
          <a:xfrm>
            <a:off x="882217" y="845820"/>
            <a:ext cx="6524423" cy="777639"/>
          </a:xfrm>
        </p:spPr>
        <p:txBody>
          <a:bodyPr lIns="0" tIns="0" rIns="0" bIns="0" anchor="ctr" anchorCtr="0">
            <a:normAutofit/>
          </a:bodyPr>
          <a:lstStyle>
            <a:lvl1pPr marL="0" indent="0" algn="l">
              <a:spcBef>
                <a:spcPts val="0"/>
              </a:spcBef>
              <a:buNone/>
              <a:defRPr sz="3200" b="1">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1</a:t>
            </a:r>
            <a:endParaRPr dirty="0"/>
          </a:p>
        </p:txBody>
      </p:sp>
      <p:sp>
        <p:nvSpPr>
          <p:cNvPr id="7" name="Picture Placeholder 6">
            <a:extLst>
              <a:ext uri="{FF2B5EF4-FFF2-40B4-BE49-F238E27FC236}">
                <a16:creationId xmlns:a16="http://schemas.microsoft.com/office/drawing/2014/main" id="{EC9CFE91-0E8B-934B-8D25-5CBB7FD65D50}"/>
              </a:ext>
            </a:extLst>
          </p:cNvPr>
          <p:cNvSpPr>
            <a:spLocks noGrp="1"/>
          </p:cNvSpPr>
          <p:nvPr>
            <p:ph type="pic" sz="quarter" idx="10"/>
          </p:nvPr>
        </p:nvSpPr>
        <p:spPr>
          <a:xfrm>
            <a:off x="8100060" y="388500"/>
            <a:ext cx="3604981" cy="6081000"/>
          </a:xfrm>
        </p:spPr>
        <p:txBody>
          <a:bodyPr/>
          <a:lstStyle/>
          <a:p>
            <a:endParaRPr lang="en-US" dirty="0"/>
          </a:p>
        </p:txBody>
      </p:sp>
      <p:sp>
        <p:nvSpPr>
          <p:cNvPr id="17" name="Rectangle 16">
            <a:extLst>
              <a:ext uri="{FF2B5EF4-FFF2-40B4-BE49-F238E27FC236}">
                <a16:creationId xmlns:a16="http://schemas.microsoft.com/office/drawing/2014/main" id="{BEEECFBC-FB4D-9945-A4FF-28E342055AC3}"/>
              </a:ext>
            </a:extLst>
          </p:cNvPr>
          <p:cNvSpPr/>
          <p:nvPr userDrawn="1"/>
        </p:nvSpPr>
        <p:spPr>
          <a:xfrm>
            <a:off x="0" y="6503670"/>
            <a:ext cx="12192000" cy="215444"/>
          </a:xfrm>
          <a:prstGeom prst="rect">
            <a:avLst/>
          </a:prstGeom>
        </p:spPr>
        <p:txBody>
          <a:bodyPr wrap="square">
            <a:spAutoFit/>
          </a:bodyPr>
          <a:lstStyle/>
          <a:p>
            <a:pPr algn="ctr"/>
            <a:r>
              <a:rPr lang="en-US" sz="800" dirty="0">
                <a:solidFill>
                  <a:schemeClr val="bg2"/>
                </a:solidFill>
                <a:latin typeface="Arial" panose="020B0604020202020204" pitchFamily="34" charset="0"/>
                <a:cs typeface="Arial" panose="020B0604020202020204" pitchFamily="34" charset="0"/>
              </a:rPr>
              <a:t>Copyright © 2022 by Jones &amp; Bartlett Learning, LLC an Ascend Learning Company. www.jblearning.com.</a:t>
            </a:r>
          </a:p>
        </p:txBody>
      </p:sp>
    </p:spTree>
    <p:custDataLst>
      <p:tags r:id="rId1"/>
    </p:custDataLst>
    <p:extLst>
      <p:ext uri="{BB962C8B-B14F-4D97-AF65-F5344CB8AC3E}">
        <p14:creationId xmlns:p14="http://schemas.microsoft.com/office/powerpoint/2010/main" val="304754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1E3BDFD-7FA5-2143-88E5-0CEE0A6011AD}"/>
              </a:ext>
            </a:extLst>
          </p:cNvPr>
          <p:cNvSpPr/>
          <p:nvPr userDrawn="1"/>
        </p:nvSpPr>
        <p:spPr>
          <a:xfrm>
            <a:off x="0" y="6503670"/>
            <a:ext cx="12192000" cy="215444"/>
          </a:xfrm>
          <a:prstGeom prst="rect">
            <a:avLst/>
          </a:prstGeom>
        </p:spPr>
        <p:txBody>
          <a:bodyPr wrap="square">
            <a:spAutoFit/>
          </a:bodyPr>
          <a:lstStyle/>
          <a:p>
            <a:pPr algn="ctr"/>
            <a:r>
              <a:rPr lang="en-US" sz="800" dirty="0">
                <a:latin typeface="Arial" panose="020B0604020202020204" pitchFamily="34" charset="0"/>
                <a:cs typeface="Arial" panose="020B0604020202020204" pitchFamily="34" charset="0"/>
              </a:rPr>
              <a:t>Copyright © 2022 by Jones &amp; Bartlett Learning, LLC an Ascend Learning Company. www.jblearning.com. Background texture © Bunphot/Getty Images.</a:t>
            </a:r>
          </a:p>
        </p:txBody>
      </p:sp>
      <p:sp>
        <p:nvSpPr>
          <p:cNvPr id="6" name="Rectangle 5">
            <a:extLst>
              <a:ext uri="{FF2B5EF4-FFF2-40B4-BE49-F238E27FC236}">
                <a16:creationId xmlns:a16="http://schemas.microsoft.com/office/drawing/2014/main" id="{A4FD052D-18CE-1249-A891-AB3E165F4441}"/>
              </a:ext>
            </a:extLst>
          </p:cNvPr>
          <p:cNvSpPr/>
          <p:nvPr userDrawn="1"/>
        </p:nvSpPr>
        <p:spPr>
          <a:xfrm>
            <a:off x="0" y="2274570"/>
            <a:ext cx="12192000" cy="1760220"/>
          </a:xfrm>
          <a:prstGeom prst="rect">
            <a:avLst/>
          </a:prstGeom>
          <a:solidFill>
            <a:srgbClr val="003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7">
            <a:extLst>
              <a:ext uri="{FF2B5EF4-FFF2-40B4-BE49-F238E27FC236}">
                <a16:creationId xmlns:a16="http://schemas.microsoft.com/office/drawing/2014/main" id="{8C0E0F34-F7A9-8D4B-9F49-A76F8B00661D}"/>
              </a:ext>
            </a:extLst>
          </p:cNvPr>
          <p:cNvSpPr>
            <a:spLocks noGrp="1"/>
          </p:cNvSpPr>
          <p:nvPr>
            <p:ph type="body" sz="quarter" idx="10" hasCustomPrompt="1"/>
          </p:nvPr>
        </p:nvSpPr>
        <p:spPr>
          <a:xfrm>
            <a:off x="935038" y="2571750"/>
            <a:ext cx="10321925" cy="1165225"/>
          </a:xfrm>
        </p:spPr>
        <p:txBody>
          <a:bodyPr anchor="ctr" anchorCtr="0"/>
          <a:lstStyle>
            <a:lvl1pPr marL="0" indent="0" algn="ctr">
              <a:buNone/>
              <a:defRPr sz="4800" b="1">
                <a:solidFill>
                  <a:srgbClr val="FFFFFF"/>
                </a:solidFill>
              </a:defRPr>
            </a:lvl1pPr>
          </a:lstStyle>
          <a:p>
            <a:pPr lvl="0"/>
            <a:r>
              <a:rPr lang="en-US" dirty="0"/>
              <a:t>Divider</a:t>
            </a:r>
          </a:p>
        </p:txBody>
      </p:sp>
    </p:spTree>
    <p:custDataLst>
      <p:tags r:id="rId1"/>
    </p:custDataLst>
    <p:extLst>
      <p:ext uri="{BB962C8B-B14F-4D97-AF65-F5344CB8AC3E}">
        <p14:creationId xmlns:p14="http://schemas.microsoft.com/office/powerpoint/2010/main" val="183029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
        <p:nvSpPr>
          <p:cNvPr id="3" name="Content Placeholder 2"/>
          <p:cNvSpPr>
            <a:spLocks noGrp="1"/>
          </p:cNvSpPr>
          <p:nvPr>
            <p:ph idx="1"/>
          </p:nvPr>
        </p:nvSpPr>
        <p:spPr>
          <a:xfrm>
            <a:off x="925830" y="1490870"/>
            <a:ext cx="10287000" cy="4699047"/>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54133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
        <p:nvSpPr>
          <p:cNvPr id="3" name="Content Placeholder 2"/>
          <p:cNvSpPr>
            <a:spLocks noGrp="1"/>
          </p:cNvSpPr>
          <p:nvPr>
            <p:ph sz="half" idx="1"/>
          </p:nvPr>
        </p:nvSpPr>
        <p:spPr>
          <a:xfrm>
            <a:off x="914400" y="1461052"/>
            <a:ext cx="4855464" cy="47294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6415368" y="1461052"/>
            <a:ext cx="4862232" cy="47294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320104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3" name="Text Placeholder 2"/>
          <p:cNvSpPr>
            <a:spLocks noGrp="1"/>
          </p:cNvSpPr>
          <p:nvPr>
            <p:ph type="body" idx="1"/>
          </p:nvPr>
        </p:nvSpPr>
        <p:spPr>
          <a:xfrm>
            <a:off x="777240" y="1496187"/>
            <a:ext cx="4992624" cy="470916"/>
          </a:xfrm>
        </p:spPr>
        <p:txBody>
          <a:bodyPr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777240" y="2077278"/>
            <a:ext cx="4992624" cy="439083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1" name="Picture Placeholder 10">
            <a:extLst>
              <a:ext uri="{FF2B5EF4-FFF2-40B4-BE49-F238E27FC236}">
                <a16:creationId xmlns:a16="http://schemas.microsoft.com/office/drawing/2014/main" id="{A3169499-437D-8F4D-94AA-E2299357328F}"/>
              </a:ext>
            </a:extLst>
          </p:cNvPr>
          <p:cNvSpPr>
            <a:spLocks noGrp="1"/>
          </p:cNvSpPr>
          <p:nvPr>
            <p:ph type="pic" sz="quarter" idx="10"/>
          </p:nvPr>
        </p:nvSpPr>
        <p:spPr>
          <a:xfrm>
            <a:off x="6096000" y="1496186"/>
            <a:ext cx="5208588" cy="4556743"/>
          </a:xfrm>
        </p:spPr>
        <p:txBody>
          <a:bodyPr/>
          <a:lstStyle/>
          <a:p>
            <a:endParaRPr lang="en-US" dirty="0"/>
          </a:p>
        </p:txBody>
      </p:sp>
      <p:sp>
        <p:nvSpPr>
          <p:cNvPr id="12" name="Text Placeholder 8">
            <a:extLst>
              <a:ext uri="{FF2B5EF4-FFF2-40B4-BE49-F238E27FC236}">
                <a16:creationId xmlns:a16="http://schemas.microsoft.com/office/drawing/2014/main" id="{B116746D-2971-C346-AB96-03BED323E049}"/>
              </a:ext>
            </a:extLst>
          </p:cNvPr>
          <p:cNvSpPr>
            <a:spLocks noGrp="1"/>
          </p:cNvSpPr>
          <p:nvPr>
            <p:ph type="body" sz="quarter" idx="11" hasCustomPrompt="1"/>
          </p:nvPr>
        </p:nvSpPr>
        <p:spPr>
          <a:xfrm>
            <a:off x="6096000" y="6142515"/>
            <a:ext cx="5208588" cy="651192"/>
          </a:xfrm>
        </p:spPr>
        <p:txBody>
          <a:bodyPr/>
          <a:lstStyle>
            <a:lvl1pPr marL="0" indent="0">
              <a:buNone/>
              <a:defRPr sz="1000"/>
            </a:lvl1pPr>
          </a:lstStyle>
          <a:p>
            <a:pPr lvl="0"/>
            <a:r>
              <a:rPr lang="en-US" dirty="0"/>
              <a:t>Credit line FPO</a:t>
            </a:r>
          </a:p>
        </p:txBody>
      </p:sp>
    </p:spTree>
    <p:extLst>
      <p:ext uri="{BB962C8B-B14F-4D97-AF65-F5344CB8AC3E}">
        <p14:creationId xmlns:p14="http://schemas.microsoft.com/office/powerpoint/2010/main" val="426128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Tree>
    <p:extLst>
      <p:ext uri="{BB962C8B-B14F-4D97-AF65-F5344CB8AC3E}">
        <p14:creationId xmlns:p14="http://schemas.microsoft.com/office/powerpoint/2010/main" val="264161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4" name="Text Placeholder 2"/>
          <p:cNvSpPr>
            <a:spLocks noGrp="1"/>
          </p:cNvSpPr>
          <p:nvPr>
            <p:ph type="body" sz="half" idx="2"/>
          </p:nvPr>
        </p:nvSpPr>
        <p:spPr>
          <a:xfrm>
            <a:off x="880110" y="1510748"/>
            <a:ext cx="4246582" cy="4404625"/>
          </a:xfrm>
        </p:spPr>
        <p:txBody>
          <a:bodyPr>
            <a:normAutofit/>
          </a:bodyPr>
          <a:lstStyle>
            <a:lvl1pPr marL="0" indent="0">
              <a:spcBef>
                <a:spcPts val="1500"/>
              </a:spcBef>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9" name="Text Placeholder 8">
            <a:extLst>
              <a:ext uri="{FF2B5EF4-FFF2-40B4-BE49-F238E27FC236}">
                <a16:creationId xmlns:a16="http://schemas.microsoft.com/office/drawing/2014/main" id="{752B3F09-47B3-324C-BCD8-DE2A52443CC0}"/>
              </a:ext>
            </a:extLst>
          </p:cNvPr>
          <p:cNvSpPr>
            <a:spLocks noGrp="1"/>
          </p:cNvSpPr>
          <p:nvPr>
            <p:ph type="body" sz="quarter" idx="10" hasCustomPrompt="1"/>
          </p:nvPr>
        </p:nvSpPr>
        <p:spPr>
          <a:xfrm>
            <a:off x="5518150" y="6046788"/>
            <a:ext cx="5792992" cy="651192"/>
          </a:xfrm>
        </p:spPr>
        <p:txBody>
          <a:bodyPr/>
          <a:lstStyle>
            <a:lvl1pPr marL="0" indent="0">
              <a:buNone/>
              <a:defRPr sz="1000"/>
            </a:lvl1pPr>
          </a:lstStyle>
          <a:p>
            <a:pPr lvl="0"/>
            <a:r>
              <a:rPr lang="en-US" dirty="0"/>
              <a:t>Credit line FPO</a:t>
            </a:r>
          </a:p>
        </p:txBody>
      </p:sp>
      <p:sp>
        <p:nvSpPr>
          <p:cNvPr id="11" name="Picture Placeholder 10">
            <a:extLst>
              <a:ext uri="{FF2B5EF4-FFF2-40B4-BE49-F238E27FC236}">
                <a16:creationId xmlns:a16="http://schemas.microsoft.com/office/drawing/2014/main" id="{8A3226D5-00A8-E049-8469-4BFBE39DD467}"/>
              </a:ext>
            </a:extLst>
          </p:cNvPr>
          <p:cNvSpPr>
            <a:spLocks noGrp="1"/>
          </p:cNvSpPr>
          <p:nvPr>
            <p:ph type="pic" sz="quarter" idx="11"/>
          </p:nvPr>
        </p:nvSpPr>
        <p:spPr>
          <a:xfrm>
            <a:off x="5518150" y="1508815"/>
            <a:ext cx="5792788" cy="4404624"/>
          </a:xfrm>
        </p:spPr>
        <p:txBody>
          <a:bodyPr/>
          <a:lstStyle/>
          <a:p>
            <a:endParaRPr lang="en-US" dirty="0"/>
          </a:p>
        </p:txBody>
      </p:sp>
    </p:spTree>
    <p:extLst>
      <p:ext uri="{BB962C8B-B14F-4D97-AF65-F5344CB8AC3E}">
        <p14:creationId xmlns:p14="http://schemas.microsoft.com/office/powerpoint/2010/main" val="311474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3" name="Content Placeholder 3"/>
          <p:cNvSpPr>
            <a:spLocks noGrp="1"/>
          </p:cNvSpPr>
          <p:nvPr>
            <p:ph idx="1" hasCustomPrompt="1"/>
          </p:nvPr>
        </p:nvSpPr>
        <p:spPr>
          <a:xfrm>
            <a:off x="921496" y="1461052"/>
            <a:ext cx="3181874" cy="4895328"/>
          </a:xfrm>
        </p:spPr>
        <p:txBody>
          <a:bodyPr>
            <a:normAutofit/>
          </a:bodyPr>
          <a:lstStyle>
            <a:lvl1pPr marL="0" indent="0">
              <a:buNone/>
              <a:defRPr sz="2200"/>
            </a:lvl1pPr>
            <a:lvl2pPr marL="457200" indent="0">
              <a:buNone/>
              <a:defRPr sz="2000"/>
            </a:lvl2pPr>
            <a:lvl3pPr marL="914400" indent="0">
              <a:buNone/>
              <a:defRPr sz="1800"/>
            </a:lvl3pPr>
            <a:lvl4pPr marL="1371600" indent="0">
              <a:buNone/>
              <a:defRPr sz="1600"/>
            </a:lvl4pPr>
            <a:lvl5pPr marL="1828800" indent="0">
              <a:buNone/>
              <a:defRPr sz="1600"/>
            </a:lvl5pPr>
            <a:lvl6pPr>
              <a:defRPr sz="1600"/>
            </a:lvl6pPr>
            <a:lvl7pPr>
              <a:defRPr sz="1600"/>
            </a:lvl7pPr>
            <a:lvl8pPr>
              <a:defRPr sz="1600"/>
            </a:lvl8pPr>
            <a:lvl9pPr>
              <a:defRPr sz="1600"/>
            </a:lvl9pPr>
          </a:lstStyle>
          <a:p>
            <a:pPr lvl="0"/>
            <a:r>
              <a:rPr lang="en-US" dirty="0"/>
              <a:t>Sample text</a:t>
            </a:r>
            <a:endParaRPr dirty="0"/>
          </a:p>
        </p:txBody>
      </p:sp>
      <p:sp>
        <p:nvSpPr>
          <p:cNvPr id="7" name="Content Placeholder 3">
            <a:extLst>
              <a:ext uri="{FF2B5EF4-FFF2-40B4-BE49-F238E27FC236}">
                <a16:creationId xmlns:a16="http://schemas.microsoft.com/office/drawing/2014/main" id="{40A1ED7B-82D7-5A47-A193-C7C24693D3C4}"/>
              </a:ext>
            </a:extLst>
          </p:cNvPr>
          <p:cNvSpPr>
            <a:spLocks noGrp="1"/>
          </p:cNvSpPr>
          <p:nvPr>
            <p:ph idx="10" hasCustomPrompt="1"/>
          </p:nvPr>
        </p:nvSpPr>
        <p:spPr>
          <a:xfrm>
            <a:off x="4487656" y="1461052"/>
            <a:ext cx="3181874" cy="4895328"/>
          </a:xfrm>
        </p:spPr>
        <p:txBody>
          <a:bodyPr>
            <a:normAutofit/>
          </a:bodyPr>
          <a:lstStyle>
            <a:lvl1pPr marL="0" indent="0">
              <a:buNone/>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Sample text</a:t>
            </a:r>
          </a:p>
        </p:txBody>
      </p:sp>
      <p:sp>
        <p:nvSpPr>
          <p:cNvPr id="8" name="Content Placeholder 3">
            <a:extLst>
              <a:ext uri="{FF2B5EF4-FFF2-40B4-BE49-F238E27FC236}">
                <a16:creationId xmlns:a16="http://schemas.microsoft.com/office/drawing/2014/main" id="{43872FE9-5E92-4F44-8A71-024A081C439C}"/>
              </a:ext>
            </a:extLst>
          </p:cNvPr>
          <p:cNvSpPr>
            <a:spLocks noGrp="1"/>
          </p:cNvSpPr>
          <p:nvPr>
            <p:ph idx="11" hasCustomPrompt="1"/>
          </p:nvPr>
        </p:nvSpPr>
        <p:spPr>
          <a:xfrm>
            <a:off x="8053816" y="1461052"/>
            <a:ext cx="3181874" cy="4895328"/>
          </a:xfrm>
        </p:spPr>
        <p:txBody>
          <a:bodyPr>
            <a:normAutofit/>
          </a:bodyPr>
          <a:lstStyle>
            <a:lvl1pPr marL="0" indent="0">
              <a:buNone/>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Sample text</a:t>
            </a:r>
          </a:p>
        </p:txBody>
      </p:sp>
    </p:spTree>
    <p:extLst>
      <p:ext uri="{BB962C8B-B14F-4D97-AF65-F5344CB8AC3E}">
        <p14:creationId xmlns:p14="http://schemas.microsoft.com/office/powerpoint/2010/main" val="3111696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8"/>
          <p:cNvSpPr/>
          <p:nvPr/>
        </p:nvSpPr>
        <p:spPr>
          <a:xfrm>
            <a:off x="0" y="0"/>
            <a:ext cx="12188952" cy="118872"/>
          </a:xfrm>
          <a:prstGeom prst="rect">
            <a:avLst/>
          </a:prstGeom>
          <a:solidFill>
            <a:srgbClr val="FFC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2" name="Title Placeholder 1"/>
          <p:cNvSpPr>
            <a:spLocks noGrp="1"/>
          </p:cNvSpPr>
          <p:nvPr>
            <p:ph type="title"/>
          </p:nvPr>
        </p:nvSpPr>
        <p:spPr bwMode="black">
          <a:xfrm>
            <a:off x="0" y="121033"/>
            <a:ext cx="12192000" cy="1002089"/>
          </a:xfrm>
          <a:prstGeom prst="rect">
            <a:avLst/>
          </a:prstGeom>
          <a:solidFill>
            <a:srgbClr val="003B74"/>
          </a:solidFill>
        </p:spPr>
        <p:txBody>
          <a:bodyPr vert="horz" lIns="914400" tIns="45720" rIns="914400" bIns="45720" rtlCol="0" anchor="ctr">
            <a:normAutofit/>
          </a:bodyPr>
          <a:lstStyle/>
          <a:p>
            <a:r>
              <a:rPr lang="en-US" dirty="0"/>
              <a:t>Click to edit Master title style</a:t>
            </a:r>
            <a:endParaRPr dirty="0"/>
          </a:p>
        </p:txBody>
      </p:sp>
      <p:sp>
        <p:nvSpPr>
          <p:cNvPr id="3" name="Text Placeholder 2"/>
          <p:cNvSpPr>
            <a:spLocks noGrp="1"/>
          </p:cNvSpPr>
          <p:nvPr>
            <p:ph type="body" idx="1"/>
          </p:nvPr>
        </p:nvSpPr>
        <p:spPr>
          <a:xfrm>
            <a:off x="891540" y="2203704"/>
            <a:ext cx="10435590" cy="398621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7" name="Rectangle 6">
            <a:extLst>
              <a:ext uri="{FF2B5EF4-FFF2-40B4-BE49-F238E27FC236}">
                <a16:creationId xmlns:a16="http://schemas.microsoft.com/office/drawing/2014/main" id="{21F38BD8-3F75-CE4C-AFEF-0C6B45F77F8C}"/>
              </a:ext>
            </a:extLst>
          </p:cNvPr>
          <p:cNvSpPr/>
          <p:nvPr userDrawn="1"/>
        </p:nvSpPr>
        <p:spPr>
          <a:xfrm rot="5400000">
            <a:off x="9544258" y="4245031"/>
            <a:ext cx="5010495" cy="215444"/>
          </a:xfrm>
          <a:prstGeom prst="rect">
            <a:avLst/>
          </a:prstGeom>
        </p:spPr>
        <p:txBody>
          <a:bodyPr wrap="square">
            <a:spAutoFit/>
          </a:bodyPr>
          <a:lstStyle/>
          <a:p>
            <a:r>
              <a:rPr lang="en-US" sz="800" dirty="0">
                <a:latin typeface="Arial" panose="020B0604020202020204" pitchFamily="34" charset="0"/>
                <a:cs typeface="Arial" panose="020B0604020202020204" pitchFamily="34" charset="0"/>
              </a:rPr>
              <a:t>Copyright © 2022 by Jones &amp; Bartlett Learning, LLC an Ascend Learning Company. www.jblearning.com</a:t>
            </a:r>
          </a:p>
        </p:txBody>
      </p:sp>
    </p:spTree>
    <p:custDataLst>
      <p:tags r:id="rId10"/>
    </p:custDataLst>
    <p:extLst>
      <p:ext uri="{BB962C8B-B14F-4D97-AF65-F5344CB8AC3E}">
        <p14:creationId xmlns:p14="http://schemas.microsoft.com/office/powerpoint/2010/main" val="2871921020"/>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0" r:id="rId3"/>
    <p:sldLayoutId id="2147483652" r:id="rId4"/>
    <p:sldLayoutId id="2147483653" r:id="rId5"/>
    <p:sldLayoutId id="2147483654" r:id="rId6"/>
    <p:sldLayoutId id="2147483656" r:id="rId7"/>
    <p:sldLayoutId id="2147483657"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5000"/>
        </a:lnSpc>
        <a:spcBef>
          <a:spcPct val="0"/>
        </a:spcBef>
        <a:buNone/>
        <a:defRPr sz="3000" b="1" kern="1200">
          <a:solidFill>
            <a:schemeClr val="bg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12.xml"/><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8.xml"/><Relationship Id="rId7" Type="http://schemas.openxmlformats.org/officeDocument/2006/relationships/diagramColors" Target="../diagrams/colors4.xml"/><Relationship Id="rId2" Type="http://schemas.openxmlformats.org/officeDocument/2006/relationships/slideLayout" Target="../slideLayouts/slideLayout3.xml"/><Relationship Id="rId1" Type="http://schemas.openxmlformats.org/officeDocument/2006/relationships/tags" Target="../tags/tag13.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4.xml"/><Relationship Id="rId4" Type="http://schemas.openxmlformats.org/officeDocument/2006/relationships/image" Target="../media/image7.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5.xml"/><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6.xml"/><Relationship Id="rId4" Type="http://schemas.openxmlformats.org/officeDocument/2006/relationships/image" Target="../media/image9.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17.xml"/><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8.xml"/><Relationship Id="rId4" Type="http://schemas.openxmlformats.org/officeDocument/2006/relationships/image" Target="../media/image11.jpeg"/></Relationships>
</file>

<file path=ppt/slides/_rels/slide21.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14.xml"/><Relationship Id="rId7" Type="http://schemas.openxmlformats.org/officeDocument/2006/relationships/diagramColors" Target="../diagrams/colors5.xml"/><Relationship Id="rId2" Type="http://schemas.openxmlformats.org/officeDocument/2006/relationships/slideLayout" Target="../slideLayouts/slideLayout3.xml"/><Relationship Id="rId1" Type="http://schemas.openxmlformats.org/officeDocument/2006/relationships/tags" Target="../tags/tag19.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notesSlide" Target="../notesSlides/notesSlide15.xml"/><Relationship Id="rId7" Type="http://schemas.openxmlformats.org/officeDocument/2006/relationships/diagramColors" Target="../diagrams/colors6.xml"/><Relationship Id="rId2" Type="http://schemas.openxmlformats.org/officeDocument/2006/relationships/slideLayout" Target="../slideLayouts/slideLayout3.xml"/><Relationship Id="rId1" Type="http://schemas.openxmlformats.org/officeDocument/2006/relationships/tags" Target="../tags/tag20.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21.xml"/><Relationship Id="rId4" Type="http://schemas.openxmlformats.org/officeDocument/2006/relationships/image" Target="../media/image12.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22.xml"/><Relationship Id="rId5" Type="http://schemas.openxmlformats.org/officeDocument/2006/relationships/image" Target="../media/image14.sv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23.xml"/><Relationship Id="rId4" Type="http://schemas.openxmlformats.org/officeDocument/2006/relationships/image" Target="../media/image15.jpeg"/></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7.xml"/><Relationship Id="rId5" Type="http://schemas.openxmlformats.org/officeDocument/2006/relationships/image" Target="../media/image4.sv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hyperlink" Target="https://en.wikipedia.org/wiki/MAC_table"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24.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25.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3.xml"/><Relationship Id="rId7" Type="http://schemas.openxmlformats.org/officeDocument/2006/relationships/diagramColors" Target="../diagrams/colors1.xml"/><Relationship Id="rId2" Type="http://schemas.openxmlformats.org/officeDocument/2006/relationships/slideLayout" Target="../slideLayouts/slideLayout3.xml"/><Relationship Id="rId1" Type="http://schemas.openxmlformats.org/officeDocument/2006/relationships/tags" Target="../tags/tag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26.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ags" Target="../tags/tag27.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ags" Target="../tags/tag28.xml"/><Relationship Id="rId4" Type="http://schemas.openxmlformats.org/officeDocument/2006/relationships/image" Target="../media/image18.jpe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29.xml"/><Relationship Id="rId4" Type="http://schemas.openxmlformats.org/officeDocument/2006/relationships/image" Target="../media/image19.jpeg"/></Relationships>
</file>

<file path=ppt/slides/_rels/slide44.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notesSlide" Target="../notesSlides/notesSlide25.xml"/><Relationship Id="rId7" Type="http://schemas.openxmlformats.org/officeDocument/2006/relationships/diagramColors" Target="../diagrams/colors7.xml"/><Relationship Id="rId2" Type="http://schemas.openxmlformats.org/officeDocument/2006/relationships/slideLayout" Target="../slideLayouts/slideLayout3.xml"/><Relationship Id="rId1" Type="http://schemas.openxmlformats.org/officeDocument/2006/relationships/tags" Target="../tags/tag30.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tags" Target="../tags/tag31.xml"/><Relationship Id="rId4" Type="http://schemas.openxmlformats.org/officeDocument/2006/relationships/image" Target="../media/image20.jpe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tags" Target="../tags/tag32.xml"/><Relationship Id="rId4" Type="http://schemas.openxmlformats.org/officeDocument/2006/relationships/image" Target="../media/image21.jpe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tags" Target="../tags/tag33.xml"/><Relationship Id="rId4" Type="http://schemas.openxmlformats.org/officeDocument/2006/relationships/image" Target="../media/image22.jpe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tags" Target="../tags/tag34.xml"/><Relationship Id="rId4" Type="http://schemas.openxmlformats.org/officeDocument/2006/relationships/image" Target="../media/image23.jpeg"/></Relationships>
</file>

<file path=ppt/slides/_rels/slide49.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notesSlide" Target="../notesSlides/notesSlide30.xml"/><Relationship Id="rId7" Type="http://schemas.openxmlformats.org/officeDocument/2006/relationships/diagramColors" Target="../diagrams/colors8.xml"/><Relationship Id="rId2" Type="http://schemas.openxmlformats.org/officeDocument/2006/relationships/slideLayout" Target="../slideLayouts/slideLayout3.xml"/><Relationship Id="rId1" Type="http://schemas.openxmlformats.org/officeDocument/2006/relationships/tags" Target="../tags/tag35.xml"/><Relationship Id="rId6" Type="http://schemas.openxmlformats.org/officeDocument/2006/relationships/diagramQuickStyle" Target="../diagrams/quickStyle8.xml"/><Relationship Id="rId5" Type="http://schemas.openxmlformats.org/officeDocument/2006/relationships/diagramLayout" Target="../diagrams/layout8.xml"/><Relationship Id="rId10" Type="http://schemas.openxmlformats.org/officeDocument/2006/relationships/image" Target="../media/image25.svg"/><Relationship Id="rId4" Type="http://schemas.openxmlformats.org/officeDocument/2006/relationships/diagramData" Target="../diagrams/data8.xml"/><Relationship Id="rId9" Type="http://schemas.openxmlformats.org/officeDocument/2006/relationships/image" Target="../media/image24.png"/></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4.xml"/><Relationship Id="rId7" Type="http://schemas.openxmlformats.org/officeDocument/2006/relationships/diagramColors" Target="../diagrams/colors2.xml"/><Relationship Id="rId2" Type="http://schemas.openxmlformats.org/officeDocument/2006/relationships/slideLayout" Target="../slideLayouts/slideLayout3.xml"/><Relationship Id="rId1" Type="http://schemas.openxmlformats.org/officeDocument/2006/relationships/tags" Target="../tags/tag9.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tags" Target="../tags/tag36.xml"/><Relationship Id="rId4" Type="http://schemas.openxmlformats.org/officeDocument/2006/relationships/image" Target="../media/image26.jpe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xml"/><Relationship Id="rId1" Type="http://schemas.openxmlformats.org/officeDocument/2006/relationships/tags" Target="../tags/tag37.xml"/><Relationship Id="rId4" Type="http://schemas.openxmlformats.org/officeDocument/2006/relationships/image" Target="../media/image27.jpe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xml"/><Relationship Id="rId1" Type="http://schemas.openxmlformats.org/officeDocument/2006/relationships/tags" Target="../tags/tag38.xml"/><Relationship Id="rId4" Type="http://schemas.openxmlformats.org/officeDocument/2006/relationships/image" Target="../media/image28.jpe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xml"/><Relationship Id="rId1" Type="http://schemas.openxmlformats.org/officeDocument/2006/relationships/tags" Target="../tags/tag3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5.xml"/><Relationship Id="rId7" Type="http://schemas.openxmlformats.org/officeDocument/2006/relationships/diagramColors" Target="../diagrams/colors3.xml"/><Relationship Id="rId2" Type="http://schemas.openxmlformats.org/officeDocument/2006/relationships/slideLayout" Target="../slideLayouts/slideLayout3.xml"/><Relationship Id="rId1" Type="http://schemas.openxmlformats.org/officeDocument/2006/relationships/tags" Target="../tags/tag10.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11.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14">
            <a:extLst>
              <a:ext uri="{FF2B5EF4-FFF2-40B4-BE49-F238E27FC236}">
                <a16:creationId xmlns:a16="http://schemas.microsoft.com/office/drawing/2014/main" id="{CF4F1586-DE6A-1A40-AEF4-23ADA41937E4}"/>
              </a:ext>
            </a:extLst>
          </p:cNvPr>
          <p:cNvSpPr>
            <a:spLocks noGrp="1"/>
          </p:cNvSpPr>
          <p:nvPr>
            <p:ph type="subTitle" idx="1"/>
          </p:nvPr>
        </p:nvSpPr>
        <p:spPr/>
        <p:txBody>
          <a:bodyPr/>
          <a:lstStyle/>
          <a:p>
            <a:r>
              <a:rPr lang="en-US" dirty="0"/>
              <a:t>CHAPTER 7</a:t>
            </a:r>
          </a:p>
        </p:txBody>
      </p:sp>
      <p:sp>
        <p:nvSpPr>
          <p:cNvPr id="19" name="Title 18">
            <a:extLst>
              <a:ext uri="{FF2B5EF4-FFF2-40B4-BE49-F238E27FC236}">
                <a16:creationId xmlns:a16="http://schemas.microsoft.com/office/drawing/2014/main" id="{A58A35F8-EA88-094E-8EAD-88FE6A07C447}"/>
              </a:ext>
            </a:extLst>
          </p:cNvPr>
          <p:cNvSpPr>
            <a:spLocks noGrp="1"/>
          </p:cNvSpPr>
          <p:nvPr>
            <p:ph type="ctrTitle"/>
          </p:nvPr>
        </p:nvSpPr>
        <p:spPr/>
        <p:txBody>
          <a:bodyPr/>
          <a:lstStyle/>
          <a:p>
            <a:r>
              <a:rPr lang="en-US" dirty="0"/>
              <a:t>Layer 2 Networking</a:t>
            </a:r>
          </a:p>
        </p:txBody>
      </p:sp>
      <p:pic>
        <p:nvPicPr>
          <p:cNvPr id="23" name="Picture Placeholder 22">
            <a:extLst>
              <a:ext uri="{FF2B5EF4-FFF2-40B4-BE49-F238E27FC236}">
                <a16:creationId xmlns:a16="http://schemas.microsoft.com/office/drawing/2014/main" id="{DE3B0E28-485E-BB45-B53C-65FC375BD23F}"/>
              </a:ext>
            </a:extLst>
          </p:cNvPr>
          <p:cNvPicPr>
            <a:picLocks noGrp="1" noChangeAspect="1"/>
          </p:cNvPicPr>
          <p:nvPr>
            <p:ph type="pic" sz="quarter" idx="10"/>
          </p:nvPr>
        </p:nvPicPr>
        <p:blipFill>
          <a:blip r:embed="rId4" cstate="print">
            <a:extLst>
              <a:ext uri="{28A0092B-C50C-407E-A947-70E740481C1C}">
                <a14:useLocalDpi xmlns:a14="http://schemas.microsoft.com/office/drawing/2010/main" val="0"/>
              </a:ext>
            </a:extLst>
          </a:blip>
          <a:stretch>
            <a:fillRect/>
          </a:stretch>
        </p:blipFill>
        <p:spPr>
          <a:xfrm>
            <a:off x="8140977" y="460749"/>
            <a:ext cx="3523146" cy="5936502"/>
          </a:xfrm>
        </p:spPr>
      </p:pic>
    </p:spTree>
    <p:custDataLst>
      <p:tags r:id="rId1"/>
    </p:custDataLst>
    <p:extLst>
      <p:ext uri="{BB962C8B-B14F-4D97-AF65-F5344CB8AC3E}">
        <p14:creationId xmlns:p14="http://schemas.microsoft.com/office/powerpoint/2010/main" val="173269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D195E-C28A-1C4A-3883-C9ADDC443506}"/>
              </a:ext>
            </a:extLst>
          </p:cNvPr>
          <p:cNvSpPr>
            <a:spLocks noGrp="1"/>
          </p:cNvSpPr>
          <p:nvPr>
            <p:ph type="title"/>
          </p:nvPr>
        </p:nvSpPr>
        <p:spPr/>
        <p:txBody>
          <a:bodyPr/>
          <a:lstStyle/>
          <a:p>
            <a:r>
              <a:rPr lang="en-US" dirty="0">
                <a:ea typeface="ＭＳ Ｐゴシック" pitchFamily="34" charset="-128"/>
              </a:rPr>
              <a:t>Ethernet II Frame Format</a:t>
            </a:r>
            <a:endParaRPr lang="en-US" dirty="0"/>
          </a:p>
        </p:txBody>
      </p:sp>
      <p:sp>
        <p:nvSpPr>
          <p:cNvPr id="3" name="Content Placeholder 2">
            <a:extLst>
              <a:ext uri="{FF2B5EF4-FFF2-40B4-BE49-F238E27FC236}">
                <a16:creationId xmlns:a16="http://schemas.microsoft.com/office/drawing/2014/main" id="{57D53436-1378-7EDF-F902-8DF269CC37C0}"/>
              </a:ext>
            </a:extLst>
          </p:cNvPr>
          <p:cNvSpPr>
            <a:spLocks noGrp="1"/>
          </p:cNvSpPr>
          <p:nvPr>
            <p:ph sz="half" idx="1"/>
          </p:nvPr>
        </p:nvSpPr>
        <p:spPr/>
        <p:txBody>
          <a:bodyPr>
            <a:normAutofit lnSpcReduction="10000"/>
          </a:bodyPr>
          <a:lstStyle/>
          <a:p>
            <a:r>
              <a:rPr lang="en-US" dirty="0"/>
              <a:t>FCS (Frame Check Sequence)</a:t>
            </a:r>
          </a:p>
          <a:p>
            <a:r>
              <a:rPr lang="en-US" dirty="0"/>
              <a:t>This field is 4 bytes long. This field stores a 4 bytes value that is used to check whether the received frame is intact or not. </a:t>
            </a:r>
          </a:p>
          <a:p>
            <a:r>
              <a:rPr lang="en-US" dirty="0"/>
              <a:t>The sender device takes all fields of the frame except the FCS field, and runs them through an algorithm, known as the CRC (Cyclic Redundancy Check). </a:t>
            </a:r>
          </a:p>
          <a:p>
            <a:r>
              <a:rPr lang="en-US" dirty="0"/>
              <a:t>The CRC algorithm generates a 4-byte result, which is placed in this FCS field.</a:t>
            </a:r>
          </a:p>
        </p:txBody>
      </p:sp>
      <p:sp>
        <p:nvSpPr>
          <p:cNvPr id="4" name="Content Placeholder 3">
            <a:extLst>
              <a:ext uri="{FF2B5EF4-FFF2-40B4-BE49-F238E27FC236}">
                <a16:creationId xmlns:a16="http://schemas.microsoft.com/office/drawing/2014/main" id="{49D3735B-983A-9628-392F-AD384FCAB711}"/>
              </a:ext>
            </a:extLst>
          </p:cNvPr>
          <p:cNvSpPr>
            <a:spLocks noGrp="1"/>
          </p:cNvSpPr>
          <p:nvPr>
            <p:ph sz="half" idx="2"/>
          </p:nvPr>
        </p:nvSpPr>
        <p:spPr/>
        <p:txBody>
          <a:bodyPr/>
          <a:lstStyle/>
          <a:p>
            <a:r>
              <a:rPr lang="en-US" dirty="0"/>
              <a:t>The mathematical procedure for performing a CRC is specified by the International Telecommunication Union (ITU) and involves applying a 16-bit polynomial to the data being transmitted by the packet for packets of 4 KB of data or less, or a 32-bit polynomial for packets larger than 4 KB.</a:t>
            </a:r>
          </a:p>
          <a:p>
            <a:r>
              <a:rPr lang="en-US" dirty="0"/>
              <a:t>https://</a:t>
            </a:r>
            <a:r>
              <a:rPr lang="en-US" dirty="0" err="1"/>
              <a:t>www.scadacore.com</a:t>
            </a:r>
            <a:r>
              <a:rPr lang="en-US" dirty="0"/>
              <a:t>/tools/programming-calculators/online-checksum-calculator/</a:t>
            </a:r>
          </a:p>
        </p:txBody>
      </p:sp>
    </p:spTree>
    <p:extLst>
      <p:ext uri="{BB962C8B-B14F-4D97-AF65-F5344CB8AC3E}">
        <p14:creationId xmlns:p14="http://schemas.microsoft.com/office/powerpoint/2010/main" val="2812709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IEEE 802.3 CSMA/CD Frame Format</a:t>
            </a:r>
          </a:p>
        </p:txBody>
      </p:sp>
      <p:pic>
        <p:nvPicPr>
          <p:cNvPr id="4" name="Picture 3" descr="An illustration presents that the structure of I E E E 802.3 is as follows. It is divided into the datalink header, logical link control, L L C, and data and F C S. Datalink header: The destination address field and source address field have 6 bytes each. The length field size is 2-byte long. L L C: D S A P and S S A P have one 1 byte each; the control field has one 1 byte. Data and F C S: The data field size is 43–1497 bytes. The frame checksum, F C S, field is 4 bytes.&#10;"/>
          <p:cNvPicPr>
            <a:picLocks noChangeAspect="1"/>
          </p:cNvPicPr>
          <p:nvPr/>
        </p:nvPicPr>
        <p:blipFill>
          <a:blip r:embed="rId4" cstate="print"/>
          <a:stretch>
            <a:fillRect/>
          </a:stretch>
        </p:blipFill>
        <p:spPr>
          <a:xfrm>
            <a:off x="1048520" y="2227047"/>
            <a:ext cx="10094959" cy="2621749"/>
          </a:xfrm>
          <a:prstGeom prst="rect">
            <a:avLst/>
          </a:prstGeom>
        </p:spPr>
      </p:pic>
      <p:sp>
        <p:nvSpPr>
          <p:cNvPr id="6" name="Rectangle 5"/>
          <p:cNvSpPr/>
          <p:nvPr/>
        </p:nvSpPr>
        <p:spPr>
          <a:xfrm>
            <a:off x="916533" y="4859738"/>
            <a:ext cx="6096000" cy="369332"/>
          </a:xfrm>
          <a:prstGeom prst="rect">
            <a:avLst/>
          </a:prstGeom>
        </p:spPr>
        <p:txBody>
          <a:bodyPr>
            <a:spAutoFit/>
          </a:bodyPr>
          <a:lstStyle/>
          <a:p>
            <a:r>
              <a:rPr lang="en-US" b="1" dirty="0">
                <a:latin typeface="Arial" pitchFamily="34" charset="0"/>
                <a:cs typeface="Arial" pitchFamily="34" charset="0"/>
              </a:rPr>
              <a:t>FIGURE 7-2  </a:t>
            </a:r>
            <a:r>
              <a:rPr lang="en-US" dirty="0">
                <a:latin typeface="Arial" pitchFamily="34" charset="0"/>
                <a:cs typeface="Arial" pitchFamily="34" charset="0"/>
              </a:rPr>
              <a:t>IEEE 802.3 CSMA/CD frame format. </a:t>
            </a:r>
          </a:p>
        </p:txBody>
      </p:sp>
    </p:spTree>
    <p:custDataLst>
      <p:tags r:id="rId1"/>
    </p:custDataLst>
    <p:extLst>
      <p:ext uri="{BB962C8B-B14F-4D97-AF65-F5344CB8AC3E}">
        <p14:creationId xmlns:p14="http://schemas.microsoft.com/office/powerpoint/2010/main" val="4063781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A6DBD-19A6-0EDE-04BD-3B47CC243AC4}"/>
              </a:ext>
            </a:extLst>
          </p:cNvPr>
          <p:cNvSpPr>
            <a:spLocks noGrp="1"/>
          </p:cNvSpPr>
          <p:nvPr>
            <p:ph type="title"/>
          </p:nvPr>
        </p:nvSpPr>
        <p:spPr/>
        <p:txBody>
          <a:bodyPr/>
          <a:lstStyle/>
          <a:p>
            <a:r>
              <a:rPr lang="en-US" dirty="0">
                <a:ea typeface="ＭＳ Ｐゴシック" pitchFamily="34" charset="-128"/>
              </a:rPr>
              <a:t>IEEE 802.3 CSMA/CD Frame Format</a:t>
            </a:r>
            <a:endParaRPr lang="en-US" dirty="0"/>
          </a:p>
        </p:txBody>
      </p:sp>
      <p:sp>
        <p:nvSpPr>
          <p:cNvPr id="4" name="Content Placeholder 3">
            <a:extLst>
              <a:ext uri="{FF2B5EF4-FFF2-40B4-BE49-F238E27FC236}">
                <a16:creationId xmlns:a16="http://schemas.microsoft.com/office/drawing/2014/main" id="{12229F19-4E5E-D360-5F56-96D33C2F8DE0}"/>
              </a:ext>
            </a:extLst>
          </p:cNvPr>
          <p:cNvSpPr>
            <a:spLocks noGrp="1"/>
          </p:cNvSpPr>
          <p:nvPr>
            <p:ph sz="half" idx="1"/>
          </p:nvPr>
        </p:nvSpPr>
        <p:spPr/>
        <p:txBody>
          <a:bodyPr/>
          <a:lstStyle/>
          <a:p>
            <a:r>
              <a:rPr lang="en-US" dirty="0"/>
              <a:t>The Destination Service Access Point (</a:t>
            </a:r>
            <a:r>
              <a:rPr lang="en-US" b="1" dirty="0"/>
              <a:t>DSAP</a:t>
            </a:r>
            <a:r>
              <a:rPr lang="en-US" dirty="0"/>
              <a:t>), is a 1 byte field that simply acts as a pointer to a memory buffer in the receiving station. </a:t>
            </a:r>
          </a:p>
          <a:p>
            <a:r>
              <a:rPr lang="en-US" dirty="0"/>
              <a:t>It tells the receiving network interface card in which buffer to put this information. </a:t>
            </a:r>
          </a:p>
          <a:p>
            <a:r>
              <a:rPr lang="en-US" dirty="0"/>
              <a:t>This functionality is crucial in situations where users are running multiple protocol stacks, etc...</a:t>
            </a:r>
          </a:p>
          <a:p>
            <a:endParaRPr lang="en-US" dirty="0"/>
          </a:p>
        </p:txBody>
      </p:sp>
      <p:sp>
        <p:nvSpPr>
          <p:cNvPr id="5" name="Content Placeholder 4">
            <a:extLst>
              <a:ext uri="{FF2B5EF4-FFF2-40B4-BE49-F238E27FC236}">
                <a16:creationId xmlns:a16="http://schemas.microsoft.com/office/drawing/2014/main" id="{586D7531-4B36-F9FE-7311-577E8CD6BE31}"/>
              </a:ext>
            </a:extLst>
          </p:cNvPr>
          <p:cNvSpPr>
            <a:spLocks noGrp="1"/>
          </p:cNvSpPr>
          <p:nvPr>
            <p:ph sz="half" idx="2"/>
          </p:nvPr>
        </p:nvSpPr>
        <p:spPr/>
        <p:txBody>
          <a:bodyPr/>
          <a:lstStyle/>
          <a:p>
            <a:r>
              <a:rPr lang="en-US" dirty="0"/>
              <a:t>The Source Service Access Point (</a:t>
            </a:r>
            <a:r>
              <a:rPr lang="en-US" b="1" dirty="0"/>
              <a:t>SSAP</a:t>
            </a:r>
            <a:r>
              <a:rPr lang="en-US" dirty="0"/>
              <a:t>) is analogous to the </a:t>
            </a:r>
            <a:r>
              <a:rPr lang="en-US" b="1" dirty="0"/>
              <a:t>DSAP</a:t>
            </a:r>
            <a:r>
              <a:rPr lang="en-US" dirty="0"/>
              <a:t> and specifies the Source of the sending process.</a:t>
            </a:r>
          </a:p>
          <a:p>
            <a:endParaRPr lang="en-US" dirty="0"/>
          </a:p>
        </p:txBody>
      </p:sp>
    </p:spTree>
    <p:extLst>
      <p:ext uri="{BB962C8B-B14F-4D97-AF65-F5344CB8AC3E}">
        <p14:creationId xmlns:p14="http://schemas.microsoft.com/office/powerpoint/2010/main" val="2591813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Ethernet LAN Topologies</a:t>
            </a:r>
          </a:p>
        </p:txBody>
      </p:sp>
      <p:graphicFrame>
        <p:nvGraphicFramePr>
          <p:cNvPr id="3" name="Content Placeholder 2">
            <a:extLst>
              <a:ext uri="{FF2B5EF4-FFF2-40B4-BE49-F238E27FC236}">
                <a16:creationId xmlns:a16="http://schemas.microsoft.com/office/drawing/2014/main" id="{75E68DF0-2010-4FDE-9755-E5BAA3F75B9A}"/>
              </a:ext>
            </a:extLst>
          </p:cNvPr>
          <p:cNvGraphicFramePr>
            <a:graphicFrameLocks noGrp="1"/>
          </p:cNvGraphicFramePr>
          <p:nvPr>
            <p:ph idx="1"/>
            <p:extLst>
              <p:ext uri="{D42A27DB-BD31-4B8C-83A1-F6EECF244321}">
                <p14:modId xmlns:p14="http://schemas.microsoft.com/office/powerpoint/2010/main" val="2082715065"/>
              </p:ext>
            </p:extLst>
          </p:nvPr>
        </p:nvGraphicFramePr>
        <p:xfrm>
          <a:off x="925513" y="1490663"/>
          <a:ext cx="10287000" cy="469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877367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Centralized Wiring Closet to Workstation Connection</a:t>
            </a:r>
          </a:p>
        </p:txBody>
      </p:sp>
      <p:pic>
        <p:nvPicPr>
          <p:cNvPr id="4" name="Picture 3" descr="An illustration presents that a centralized wiring closet, labeled R J-45 patch panel for workstation cable terminations, connects to three workstation outlets through C a t 5 e slash 6 e workstation cabling. The first workstation outlet connects to a landline phone and a desktop P C; the second connects to a desktop P C; and the third connects to a printer. All the three workstation outlets connect to their respective devices through C a t 5 e slash 6 e patch cable."/>
          <p:cNvPicPr>
            <a:picLocks noChangeAspect="1"/>
          </p:cNvPicPr>
          <p:nvPr/>
        </p:nvPicPr>
        <p:blipFill>
          <a:blip r:embed="rId4" cstate="print"/>
          <a:stretch>
            <a:fillRect/>
          </a:stretch>
        </p:blipFill>
        <p:spPr>
          <a:xfrm>
            <a:off x="2528711" y="1574573"/>
            <a:ext cx="7134578" cy="4641054"/>
          </a:xfrm>
          <a:prstGeom prst="rect">
            <a:avLst/>
          </a:prstGeom>
        </p:spPr>
      </p:pic>
      <p:sp>
        <p:nvSpPr>
          <p:cNvPr id="6" name="Rectangle 5"/>
          <p:cNvSpPr/>
          <p:nvPr/>
        </p:nvSpPr>
        <p:spPr>
          <a:xfrm>
            <a:off x="2404534" y="6166429"/>
            <a:ext cx="6966345" cy="369332"/>
          </a:xfrm>
          <a:prstGeom prst="rect">
            <a:avLst/>
          </a:prstGeom>
        </p:spPr>
        <p:txBody>
          <a:bodyPr wrap="square">
            <a:spAutoFit/>
          </a:bodyPr>
          <a:lstStyle/>
          <a:p>
            <a:r>
              <a:rPr lang="en-US" b="1" dirty="0">
                <a:latin typeface="Arial" pitchFamily="34" charset="0"/>
                <a:cs typeface="Arial" pitchFamily="34" charset="0"/>
              </a:rPr>
              <a:t>FIGURE 7-3 </a:t>
            </a:r>
            <a:r>
              <a:rPr lang="en-US" dirty="0">
                <a:latin typeface="Arial" pitchFamily="34" charset="0"/>
                <a:cs typeface="Arial" pitchFamily="34" charset="0"/>
              </a:rPr>
              <a:t>Centralized wiring closet to workstation connection.</a:t>
            </a:r>
          </a:p>
        </p:txBody>
      </p:sp>
    </p:spTree>
    <p:custDataLst>
      <p:tags r:id="rId1"/>
    </p:custDataLst>
    <p:extLst>
      <p:ext uri="{BB962C8B-B14F-4D97-AF65-F5344CB8AC3E}">
        <p14:creationId xmlns:p14="http://schemas.microsoft.com/office/powerpoint/2010/main" val="2072482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2D873-B635-A8C0-307B-B00E1A7EE43D}"/>
              </a:ext>
            </a:extLst>
          </p:cNvPr>
          <p:cNvSpPr>
            <a:spLocks noGrp="1"/>
          </p:cNvSpPr>
          <p:nvPr>
            <p:ph type="title"/>
          </p:nvPr>
        </p:nvSpPr>
        <p:spPr/>
        <p:txBody>
          <a:bodyPr/>
          <a:lstStyle/>
          <a:p>
            <a:r>
              <a:rPr lang="en-US" dirty="0">
                <a:ea typeface="ＭＳ Ｐゴシック" pitchFamily="34" charset="-128"/>
              </a:rPr>
              <a:t>Centralized Wiring Closet to Workstation Connection</a:t>
            </a:r>
            <a:endParaRPr lang="en-US" dirty="0"/>
          </a:p>
        </p:txBody>
      </p:sp>
      <p:sp>
        <p:nvSpPr>
          <p:cNvPr id="3" name="Content Placeholder 2">
            <a:extLst>
              <a:ext uri="{FF2B5EF4-FFF2-40B4-BE49-F238E27FC236}">
                <a16:creationId xmlns:a16="http://schemas.microsoft.com/office/drawing/2014/main" id="{DE367693-B974-09D7-BDFD-72E47DEDB0D6}"/>
              </a:ext>
            </a:extLst>
          </p:cNvPr>
          <p:cNvSpPr>
            <a:spLocks noGrp="1"/>
          </p:cNvSpPr>
          <p:nvPr>
            <p:ph idx="1"/>
          </p:nvPr>
        </p:nvSpPr>
        <p:spPr/>
        <p:txBody>
          <a:bodyPr/>
          <a:lstStyle/>
          <a:p>
            <a:r>
              <a:rPr lang="en-US" dirty="0"/>
              <a:t>Star-wired networks</a:t>
            </a:r>
          </a:p>
          <a:p>
            <a:pPr marL="171450" indent="-171450">
              <a:buFont typeface="Arial" panose="020B0604020202020204" pitchFamily="34" charset="0"/>
              <a:buChar char="•"/>
            </a:pPr>
            <a:r>
              <a:rPr lang="en-US" dirty="0"/>
              <a:t>Ethernet LANs are commonly deployed as a series of connected star-wired networks</a:t>
            </a:r>
          </a:p>
          <a:p>
            <a:pPr marL="171450" indent="-171450">
              <a:buFont typeface="Arial" panose="020B0604020202020204" pitchFamily="34" charset="0"/>
              <a:buChar char="•"/>
            </a:pPr>
            <a:r>
              <a:rPr lang="en-US" dirty="0"/>
              <a:t>Most organizations with more than a few network nodes use structured wiring systems interconnected via wiring closets and centrally located data centers</a:t>
            </a:r>
          </a:p>
          <a:p>
            <a:endParaRPr lang="en-US" dirty="0"/>
          </a:p>
        </p:txBody>
      </p:sp>
    </p:spTree>
    <p:extLst>
      <p:ext uri="{BB962C8B-B14F-4D97-AF65-F5344CB8AC3E}">
        <p14:creationId xmlns:p14="http://schemas.microsoft.com/office/powerpoint/2010/main" val="1456756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Broadcast Domain and Collision Domain</a:t>
            </a:r>
          </a:p>
        </p:txBody>
      </p:sp>
      <p:pic>
        <p:nvPicPr>
          <p:cNvPr id="4" name="Picture 3" descr="An illustration presents that an L 2 core switch is connected to three LAN switches in three floors, Floor 1, Floor 2, and Floor 3. The LAN switches are connected to the virtual LANs, Engineering V LAN, Marketing V LAN, and Accounting V LAN."/>
          <p:cNvPicPr>
            <a:picLocks noChangeAspect="1"/>
          </p:cNvPicPr>
          <p:nvPr/>
        </p:nvPicPr>
        <p:blipFill>
          <a:blip r:embed="rId4" cstate="print"/>
          <a:stretch>
            <a:fillRect/>
          </a:stretch>
        </p:blipFill>
        <p:spPr>
          <a:xfrm>
            <a:off x="2966691" y="1662330"/>
            <a:ext cx="6258617" cy="4263683"/>
          </a:xfrm>
          <a:prstGeom prst="rect">
            <a:avLst/>
          </a:prstGeom>
        </p:spPr>
      </p:pic>
      <p:sp>
        <p:nvSpPr>
          <p:cNvPr id="6" name="Rectangle 5"/>
          <p:cNvSpPr/>
          <p:nvPr/>
        </p:nvSpPr>
        <p:spPr>
          <a:xfrm>
            <a:off x="2867051" y="5915685"/>
            <a:ext cx="6096000" cy="369332"/>
          </a:xfrm>
          <a:prstGeom prst="rect">
            <a:avLst/>
          </a:prstGeom>
        </p:spPr>
        <p:txBody>
          <a:bodyPr>
            <a:spAutoFit/>
          </a:bodyPr>
          <a:lstStyle/>
          <a:p>
            <a:r>
              <a:rPr lang="en-US" b="1" dirty="0">
                <a:latin typeface="Arial" pitchFamily="34" charset="0"/>
                <a:cs typeface="Arial" pitchFamily="34" charset="0"/>
              </a:rPr>
              <a:t>FIGURE 7-4 </a:t>
            </a:r>
            <a:r>
              <a:rPr lang="en-US" dirty="0">
                <a:latin typeface="Arial" pitchFamily="34" charset="0"/>
                <a:cs typeface="Arial" pitchFamily="34" charset="0"/>
              </a:rPr>
              <a:t>Broadcast domain and collision domain.</a:t>
            </a:r>
          </a:p>
        </p:txBody>
      </p:sp>
    </p:spTree>
    <p:custDataLst>
      <p:tags r:id="rId1"/>
    </p:custDataLst>
    <p:extLst>
      <p:ext uri="{BB962C8B-B14F-4D97-AF65-F5344CB8AC3E}">
        <p14:creationId xmlns:p14="http://schemas.microsoft.com/office/powerpoint/2010/main" val="1512058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LAN with Centralized Hubs</a:t>
            </a:r>
          </a:p>
        </p:txBody>
      </p:sp>
      <p:pic>
        <p:nvPicPr>
          <p:cNvPr id="4" name="Picture 3" descr="An illustration presents a LAN with centralized hubs. A core hub is connected to two hubs. Each of the two hubs connects three desktop P Cs together."/>
          <p:cNvPicPr>
            <a:picLocks noChangeAspect="1"/>
          </p:cNvPicPr>
          <p:nvPr/>
        </p:nvPicPr>
        <p:blipFill>
          <a:blip r:embed="rId4" cstate="print"/>
          <a:stretch>
            <a:fillRect/>
          </a:stretch>
        </p:blipFill>
        <p:spPr>
          <a:xfrm>
            <a:off x="4391886" y="1576002"/>
            <a:ext cx="3408228" cy="4572013"/>
          </a:xfrm>
          <a:prstGeom prst="rect">
            <a:avLst/>
          </a:prstGeom>
        </p:spPr>
      </p:pic>
      <p:sp>
        <p:nvSpPr>
          <p:cNvPr id="6" name="Rectangle 5"/>
          <p:cNvSpPr/>
          <p:nvPr/>
        </p:nvSpPr>
        <p:spPr>
          <a:xfrm>
            <a:off x="4234574" y="6177717"/>
            <a:ext cx="4209515" cy="369332"/>
          </a:xfrm>
          <a:prstGeom prst="rect">
            <a:avLst/>
          </a:prstGeom>
        </p:spPr>
        <p:txBody>
          <a:bodyPr wrap="square">
            <a:spAutoFit/>
          </a:bodyPr>
          <a:lstStyle/>
          <a:p>
            <a:r>
              <a:rPr lang="en-US" b="1" dirty="0">
                <a:latin typeface="Arial" pitchFamily="34" charset="0"/>
                <a:cs typeface="Arial" pitchFamily="34" charset="0"/>
              </a:rPr>
              <a:t>FIGURE 7-5 </a:t>
            </a:r>
            <a:r>
              <a:rPr lang="en-US" dirty="0">
                <a:latin typeface="Arial" pitchFamily="34" charset="0"/>
                <a:cs typeface="Arial" pitchFamily="34" charset="0"/>
              </a:rPr>
              <a:t>LAN with centralized hubs.</a:t>
            </a:r>
          </a:p>
        </p:txBody>
      </p:sp>
    </p:spTree>
    <p:custDataLst>
      <p:tags r:id="rId1"/>
    </p:custDataLst>
    <p:extLst>
      <p:ext uri="{BB962C8B-B14F-4D97-AF65-F5344CB8AC3E}">
        <p14:creationId xmlns:p14="http://schemas.microsoft.com/office/powerpoint/2010/main" val="4230743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LAN with Centralized Switches</a:t>
            </a:r>
          </a:p>
        </p:txBody>
      </p:sp>
      <p:pic>
        <p:nvPicPr>
          <p:cNvPr id="4" name="Picture 3" descr="An illustration presents that a router is connected to three LAN switches in three floors, Floor 1, Floor 2, and Floor 3. The LAN switches are connected to the virtual LANs, Engineering V LAN, Marketing V LAN, and Accounting V LAN."/>
          <p:cNvPicPr>
            <a:picLocks noChangeAspect="1"/>
          </p:cNvPicPr>
          <p:nvPr/>
        </p:nvPicPr>
        <p:blipFill>
          <a:blip r:embed="rId4" cstate="print"/>
          <a:stretch>
            <a:fillRect/>
          </a:stretch>
        </p:blipFill>
        <p:spPr>
          <a:xfrm>
            <a:off x="2886191" y="1666240"/>
            <a:ext cx="6419617" cy="4351606"/>
          </a:xfrm>
          <a:prstGeom prst="rect">
            <a:avLst/>
          </a:prstGeom>
        </p:spPr>
      </p:pic>
      <p:sp>
        <p:nvSpPr>
          <p:cNvPr id="6" name="Rectangle 5"/>
          <p:cNvSpPr/>
          <p:nvPr/>
        </p:nvSpPr>
        <p:spPr>
          <a:xfrm>
            <a:off x="2849317" y="6004559"/>
            <a:ext cx="6096000" cy="369332"/>
          </a:xfrm>
          <a:prstGeom prst="rect">
            <a:avLst/>
          </a:prstGeom>
        </p:spPr>
        <p:txBody>
          <a:bodyPr>
            <a:spAutoFit/>
          </a:bodyPr>
          <a:lstStyle/>
          <a:p>
            <a:r>
              <a:rPr lang="en-US" b="1" dirty="0">
                <a:latin typeface="Arial" pitchFamily="34" charset="0"/>
                <a:cs typeface="Arial" pitchFamily="34" charset="0"/>
              </a:rPr>
              <a:t>FIGURE 7-6 </a:t>
            </a:r>
            <a:r>
              <a:rPr lang="en-US" dirty="0">
                <a:latin typeface="Arial" pitchFamily="34" charset="0"/>
                <a:cs typeface="Arial" pitchFamily="34" charset="0"/>
              </a:rPr>
              <a:t>LAN with centralized switches.</a:t>
            </a:r>
          </a:p>
        </p:txBody>
      </p:sp>
    </p:spTree>
    <p:custDataLst>
      <p:tags r:id="rId1"/>
    </p:custDataLst>
    <p:extLst>
      <p:ext uri="{BB962C8B-B14F-4D97-AF65-F5344CB8AC3E}">
        <p14:creationId xmlns:p14="http://schemas.microsoft.com/office/powerpoint/2010/main" val="1853346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039D1-725B-763B-8C30-C9A9A2E3885A}"/>
              </a:ext>
            </a:extLst>
          </p:cNvPr>
          <p:cNvSpPr>
            <a:spLocks noGrp="1"/>
          </p:cNvSpPr>
          <p:nvPr>
            <p:ph type="title"/>
          </p:nvPr>
        </p:nvSpPr>
        <p:spPr/>
        <p:txBody>
          <a:bodyPr/>
          <a:lstStyle/>
          <a:p>
            <a:r>
              <a:rPr lang="en-US" dirty="0">
                <a:ea typeface="ＭＳ Ｐゴシック" pitchFamily="34" charset="-128"/>
              </a:rPr>
              <a:t>LAN with Centralized Switches</a:t>
            </a:r>
            <a:endParaRPr lang="en-US" dirty="0"/>
          </a:p>
        </p:txBody>
      </p:sp>
      <p:sp>
        <p:nvSpPr>
          <p:cNvPr id="3" name="Content Placeholder 2">
            <a:extLst>
              <a:ext uri="{FF2B5EF4-FFF2-40B4-BE49-F238E27FC236}">
                <a16:creationId xmlns:a16="http://schemas.microsoft.com/office/drawing/2014/main" id="{9CAC03B6-C967-9EFE-85B7-19C5B49695EB}"/>
              </a:ext>
            </a:extLst>
          </p:cNvPr>
          <p:cNvSpPr>
            <a:spLocks noGrp="1"/>
          </p:cNvSpPr>
          <p:nvPr>
            <p:ph idx="1"/>
          </p:nvPr>
        </p:nvSpPr>
        <p:spPr/>
        <p:txBody>
          <a:bodyPr/>
          <a:lstStyle/>
          <a:p>
            <a:pPr marL="171450" indent="-171450">
              <a:buFont typeface="Arial" panose="020B0604020202020204" pitchFamily="34" charset="0"/>
              <a:buChar char="•"/>
            </a:pPr>
            <a:r>
              <a:rPr lang="en-US" dirty="0"/>
              <a:t>Layer 2 switch separates LANs into multiple collision domains</a:t>
            </a:r>
          </a:p>
          <a:p>
            <a:pPr marL="171450" indent="-171450">
              <a:buFont typeface="Arial" panose="020B0604020202020204" pitchFamily="34" charset="0"/>
              <a:buChar char="•"/>
            </a:pPr>
            <a:r>
              <a:rPr lang="en-US" dirty="0"/>
              <a:t>Layer 2 switch forwards traffic to only a single port that has the destination address associated to that port</a:t>
            </a:r>
          </a:p>
          <a:p>
            <a:pPr marL="171450" indent="-171450">
              <a:buFont typeface="Arial" panose="020B0604020202020204" pitchFamily="34" charset="0"/>
              <a:buChar char="•"/>
            </a:pPr>
            <a:r>
              <a:rPr lang="en-US" dirty="0"/>
              <a:t>Nodes connected to other ports never see the traffic that isn’t addressed to them unless they are broadcast addresses</a:t>
            </a:r>
          </a:p>
          <a:p>
            <a:pPr marL="171450" indent="-171450">
              <a:buFont typeface="Arial" panose="020B0604020202020204" pitchFamily="34" charset="0"/>
              <a:buChar char="•"/>
            </a:pPr>
            <a:r>
              <a:rPr lang="en-US" dirty="0"/>
              <a:t>Dramatically reduces collisions and traffic on other collision domains</a:t>
            </a:r>
          </a:p>
          <a:p>
            <a:endParaRPr lang="en-US" dirty="0"/>
          </a:p>
        </p:txBody>
      </p:sp>
    </p:spTree>
    <p:extLst>
      <p:ext uri="{BB962C8B-B14F-4D97-AF65-F5344CB8AC3E}">
        <p14:creationId xmlns:p14="http://schemas.microsoft.com/office/powerpoint/2010/main" val="1772075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A8BB2-D9FE-4D08-88BE-C1FCA1CB1B5F}"/>
              </a:ext>
            </a:extLst>
          </p:cNvPr>
          <p:cNvSpPr>
            <a:spLocks noGrp="1"/>
          </p:cNvSpPr>
          <p:nvPr>
            <p:ph type="title"/>
          </p:nvPr>
        </p:nvSpPr>
        <p:spPr/>
        <p:txBody>
          <a:bodyPr/>
          <a:lstStyle/>
          <a:p>
            <a:r>
              <a:rPr lang="en-US" dirty="0"/>
              <a:t>Learning Objective(s) and Key Concepts</a:t>
            </a:r>
          </a:p>
        </p:txBody>
      </p:sp>
      <p:sp>
        <p:nvSpPr>
          <p:cNvPr id="5" name="Content Placeholder 2">
            <a:extLst>
              <a:ext uri="{FF2B5EF4-FFF2-40B4-BE49-F238E27FC236}">
                <a16:creationId xmlns:a16="http://schemas.microsoft.com/office/drawing/2014/main" id="{7B2A79CE-6DD2-4957-85B0-FF808115C67E}"/>
              </a:ext>
            </a:extLst>
          </p:cNvPr>
          <p:cNvSpPr txBox="1">
            <a:spLocks/>
          </p:cNvSpPr>
          <p:nvPr/>
        </p:nvSpPr>
        <p:spPr>
          <a:xfrm>
            <a:off x="914400" y="1450560"/>
            <a:ext cx="4855464" cy="741680"/>
          </a:xfrm>
          <a:prstGeom prst="rect">
            <a:avLst/>
          </a:prstGeom>
          <a:solidFill>
            <a:schemeClr val="accent2">
              <a:lumMod val="40000"/>
              <a:lumOff val="60000"/>
            </a:schemeClr>
          </a:solidFill>
        </p:spPr>
        <p:txBody>
          <a:bodyPr vert="horz" lIns="91440" tIns="45720" rIns="91440" bIns="45720" rtlCol="0" anchor="ctr" anchorCtr="0">
            <a:no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en-US" b="1" dirty="0"/>
              <a:t>Learning Objective(s)</a:t>
            </a:r>
          </a:p>
        </p:txBody>
      </p:sp>
      <p:sp>
        <p:nvSpPr>
          <p:cNvPr id="3" name="Content Placeholder 2">
            <a:extLst>
              <a:ext uri="{FF2B5EF4-FFF2-40B4-BE49-F238E27FC236}">
                <a16:creationId xmlns:a16="http://schemas.microsoft.com/office/drawing/2014/main" id="{EF0382DD-6D5E-4D45-8E93-7DA7DBD86778}"/>
              </a:ext>
            </a:extLst>
          </p:cNvPr>
          <p:cNvSpPr>
            <a:spLocks noGrp="1"/>
          </p:cNvSpPr>
          <p:nvPr>
            <p:ph sz="half" idx="1"/>
          </p:nvPr>
        </p:nvSpPr>
        <p:spPr>
          <a:xfrm>
            <a:off x="914400" y="2280478"/>
            <a:ext cx="4855464" cy="3910010"/>
          </a:xfrm>
        </p:spPr>
        <p:txBody>
          <a:bodyPr/>
          <a:lstStyle/>
          <a:p>
            <a:r>
              <a:rPr lang="en-US" dirty="0"/>
              <a:t>Analyze how Layer 2 networking technology is used for endpoint connectivity and network segmentation to meet business requirements.</a:t>
            </a:r>
          </a:p>
          <a:p>
            <a:endParaRPr lang="en-US" dirty="0"/>
          </a:p>
          <a:p>
            <a:endParaRPr lang="en-US" dirty="0"/>
          </a:p>
        </p:txBody>
      </p:sp>
      <p:sp>
        <p:nvSpPr>
          <p:cNvPr id="7" name="Content Placeholder 2">
            <a:extLst>
              <a:ext uri="{FF2B5EF4-FFF2-40B4-BE49-F238E27FC236}">
                <a16:creationId xmlns:a16="http://schemas.microsoft.com/office/drawing/2014/main" id="{6C709A97-D956-44E5-B559-D550D671259C}"/>
              </a:ext>
            </a:extLst>
          </p:cNvPr>
          <p:cNvSpPr txBox="1">
            <a:spLocks/>
          </p:cNvSpPr>
          <p:nvPr/>
        </p:nvSpPr>
        <p:spPr>
          <a:xfrm>
            <a:off x="6415368" y="1478721"/>
            <a:ext cx="4855464" cy="713519"/>
          </a:xfrm>
          <a:prstGeom prst="rect">
            <a:avLst/>
          </a:prstGeom>
          <a:solidFill>
            <a:schemeClr val="accent2">
              <a:lumMod val="40000"/>
              <a:lumOff val="60000"/>
            </a:schemeClr>
          </a:solidFill>
        </p:spPr>
        <p:txBody>
          <a:bodyPr vert="horz" lIns="91440" tIns="45720" rIns="91440" bIns="45720" rtlCol="0" anchor="ctr" anchorCtr="0">
            <a:no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en-US" b="1" dirty="0"/>
              <a:t>Key Concepts</a:t>
            </a:r>
          </a:p>
        </p:txBody>
      </p:sp>
      <p:sp>
        <p:nvSpPr>
          <p:cNvPr id="4" name="Content Placeholder 3">
            <a:extLst>
              <a:ext uri="{FF2B5EF4-FFF2-40B4-BE49-F238E27FC236}">
                <a16:creationId xmlns:a16="http://schemas.microsoft.com/office/drawing/2014/main" id="{AAA3075D-D6A2-4D7C-9E89-5646A54920BA}"/>
              </a:ext>
            </a:extLst>
          </p:cNvPr>
          <p:cNvSpPr>
            <a:spLocks noGrp="1"/>
          </p:cNvSpPr>
          <p:nvPr>
            <p:ph sz="half" idx="2"/>
          </p:nvPr>
        </p:nvSpPr>
        <p:spPr>
          <a:xfrm>
            <a:off x="6415368" y="2280478"/>
            <a:ext cx="4862232" cy="4173076"/>
          </a:xfrm>
        </p:spPr>
        <p:txBody>
          <a:bodyPr/>
          <a:lstStyle/>
          <a:p>
            <a:r>
              <a:rPr lang="en-US" dirty="0"/>
              <a:t>Layer 2 networking</a:t>
            </a:r>
          </a:p>
          <a:p>
            <a:r>
              <a:rPr lang="en-US" dirty="0"/>
              <a:t>Ethernet LAN topologies and VLANs</a:t>
            </a:r>
          </a:p>
          <a:p>
            <a:r>
              <a:rPr lang="en-US" dirty="0"/>
              <a:t>Redundancy and resilience</a:t>
            </a:r>
          </a:p>
          <a:p>
            <a:r>
              <a:rPr lang="en-US" dirty="0"/>
              <a:t>Link aggregation</a:t>
            </a:r>
          </a:p>
          <a:p>
            <a:r>
              <a:rPr lang="en-US" dirty="0"/>
              <a:t>Layer 2 network business solutions for small offices/home offices (SOHOs), small- and medium-sized businesses (SMBs), and enterprises</a:t>
            </a:r>
          </a:p>
          <a:p>
            <a:endParaRPr lang="en-US" dirty="0"/>
          </a:p>
          <a:p>
            <a:pPr marL="0" indent="0">
              <a:buNone/>
            </a:pPr>
            <a:endParaRPr lang="en-US" dirty="0"/>
          </a:p>
        </p:txBody>
      </p:sp>
    </p:spTree>
    <p:custDataLst>
      <p:tags r:id="rId1"/>
    </p:custDataLst>
    <p:extLst>
      <p:ext uri="{BB962C8B-B14F-4D97-AF65-F5344CB8AC3E}">
        <p14:creationId xmlns:p14="http://schemas.microsoft.com/office/powerpoint/2010/main" val="3618097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Node 2 Should Be on the Same VLAN as Node 1</a:t>
            </a:r>
          </a:p>
        </p:txBody>
      </p:sp>
      <p:pic>
        <p:nvPicPr>
          <p:cNvPr id="4" name="Picture 3" descr="An illustration presents that a core L 2 switch is connected to two LAN switches. Each LAN switch is connected to two nodes, Node 1 and Node 2. Each node comprises of three desktop P Cs. There is a dotted line from Node 2 to the first LAN switch that is connected to Node 1."/>
          <p:cNvPicPr>
            <a:picLocks noChangeAspect="1"/>
          </p:cNvPicPr>
          <p:nvPr/>
        </p:nvPicPr>
        <p:blipFill>
          <a:blip r:embed="rId4" cstate="print"/>
          <a:stretch>
            <a:fillRect/>
          </a:stretch>
        </p:blipFill>
        <p:spPr>
          <a:xfrm>
            <a:off x="2632794" y="1388533"/>
            <a:ext cx="5032361" cy="5122517"/>
          </a:xfrm>
          <a:prstGeom prst="rect">
            <a:avLst/>
          </a:prstGeom>
        </p:spPr>
      </p:pic>
      <p:sp>
        <p:nvSpPr>
          <p:cNvPr id="6" name="Rectangle 5"/>
          <p:cNvSpPr/>
          <p:nvPr/>
        </p:nvSpPr>
        <p:spPr>
          <a:xfrm>
            <a:off x="7326489" y="5932453"/>
            <a:ext cx="3437684" cy="646331"/>
          </a:xfrm>
          <a:prstGeom prst="rect">
            <a:avLst/>
          </a:prstGeom>
        </p:spPr>
        <p:txBody>
          <a:bodyPr wrap="square">
            <a:spAutoFit/>
          </a:bodyPr>
          <a:lstStyle/>
          <a:p>
            <a:r>
              <a:rPr lang="en-US" b="1" dirty="0">
                <a:latin typeface="Arial" pitchFamily="34" charset="0"/>
                <a:cs typeface="Arial" pitchFamily="34" charset="0"/>
              </a:rPr>
              <a:t>FIGURE 7-8 </a:t>
            </a:r>
            <a:r>
              <a:rPr lang="en-US" dirty="0">
                <a:latin typeface="Arial" pitchFamily="34" charset="0"/>
                <a:cs typeface="Arial" pitchFamily="34" charset="0"/>
              </a:rPr>
              <a:t>Node 2 should be on the same VLAN as Node 1.</a:t>
            </a:r>
          </a:p>
        </p:txBody>
      </p:sp>
    </p:spTree>
    <p:custDataLst>
      <p:tags r:id="rId1"/>
    </p:custDataLst>
    <p:extLst>
      <p:ext uri="{BB962C8B-B14F-4D97-AF65-F5344CB8AC3E}">
        <p14:creationId xmlns:p14="http://schemas.microsoft.com/office/powerpoint/2010/main" val="1513039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Layer 2 Network Redundancy and Resiliency </a:t>
            </a:r>
            <a:r>
              <a:rPr lang="en-US" sz="2000" dirty="0">
                <a:ea typeface="ＭＳ Ｐゴシック" pitchFamily="34" charset="-128"/>
              </a:rPr>
              <a:t>(1 of 2)</a:t>
            </a:r>
          </a:p>
        </p:txBody>
      </p:sp>
      <p:graphicFrame>
        <p:nvGraphicFramePr>
          <p:cNvPr id="3" name="Content Placeholder 2">
            <a:extLst>
              <a:ext uri="{FF2B5EF4-FFF2-40B4-BE49-F238E27FC236}">
                <a16:creationId xmlns:a16="http://schemas.microsoft.com/office/drawing/2014/main" id="{ABDD2A4C-99E9-4113-BC65-5659380780BC}"/>
              </a:ext>
            </a:extLst>
          </p:cNvPr>
          <p:cNvGraphicFramePr>
            <a:graphicFrameLocks noGrp="1"/>
          </p:cNvGraphicFramePr>
          <p:nvPr>
            <p:ph idx="1"/>
            <p:extLst>
              <p:ext uri="{D42A27DB-BD31-4B8C-83A1-F6EECF244321}">
                <p14:modId xmlns:p14="http://schemas.microsoft.com/office/powerpoint/2010/main" val="3794665537"/>
              </p:ext>
            </p:extLst>
          </p:nvPr>
        </p:nvGraphicFramePr>
        <p:xfrm>
          <a:off x="925513" y="1490663"/>
          <a:ext cx="10287000" cy="469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395922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F71AF-FDF1-BD59-C2C1-A89CAD5CF0F0}"/>
              </a:ext>
            </a:extLst>
          </p:cNvPr>
          <p:cNvSpPr>
            <a:spLocks noGrp="1"/>
          </p:cNvSpPr>
          <p:nvPr>
            <p:ph type="title"/>
          </p:nvPr>
        </p:nvSpPr>
        <p:spPr/>
        <p:txBody>
          <a:bodyPr/>
          <a:lstStyle/>
          <a:p>
            <a:r>
              <a:rPr lang="en-US" dirty="0">
                <a:ea typeface="ＭＳ Ｐゴシック" pitchFamily="34" charset="-128"/>
              </a:rPr>
              <a:t>Layer 2 Network Redundancy and Resiliency </a:t>
            </a:r>
            <a:r>
              <a:rPr lang="en-US" sz="2000" dirty="0">
                <a:ea typeface="ＭＳ Ｐゴシック" pitchFamily="34" charset="-128"/>
              </a:rPr>
              <a:t>(1 of 2)</a:t>
            </a:r>
            <a:endParaRPr lang="en-US" dirty="0"/>
          </a:p>
        </p:txBody>
      </p:sp>
      <p:sp>
        <p:nvSpPr>
          <p:cNvPr id="3" name="Content Placeholder 2">
            <a:extLst>
              <a:ext uri="{FF2B5EF4-FFF2-40B4-BE49-F238E27FC236}">
                <a16:creationId xmlns:a16="http://schemas.microsoft.com/office/drawing/2014/main" id="{19EA05B8-7AB0-98D1-DE96-88D424C1D8C6}"/>
              </a:ext>
            </a:extLst>
          </p:cNvPr>
          <p:cNvSpPr>
            <a:spLocks noGrp="1"/>
          </p:cNvSpPr>
          <p:nvPr>
            <p:ph idx="1"/>
          </p:nvPr>
        </p:nvSpPr>
        <p:spPr/>
        <p:txBody>
          <a:bodyPr/>
          <a:lstStyle/>
          <a:p>
            <a:r>
              <a:rPr lang="en-US" dirty="0"/>
              <a:t>Common resiliency methods include:</a:t>
            </a:r>
          </a:p>
          <a:p>
            <a:pPr marL="171450" indent="-171450">
              <a:buFont typeface="Arial" panose="020B0604020202020204" pitchFamily="34" charset="0"/>
              <a:buChar char="•"/>
            </a:pPr>
            <a:r>
              <a:rPr lang="en-US" dirty="0"/>
              <a:t>Multiple connections between critical nodes</a:t>
            </a:r>
          </a:p>
          <a:p>
            <a:pPr marL="171450" indent="-171450">
              <a:buFont typeface="Arial" panose="020B0604020202020204" pitchFamily="34" charset="0"/>
              <a:buChar char="•"/>
            </a:pPr>
            <a:r>
              <a:rPr lang="en-US" dirty="0"/>
              <a:t>Redundant critical devices</a:t>
            </a:r>
          </a:p>
          <a:p>
            <a:pPr marL="171450" indent="-171450">
              <a:buFont typeface="Arial" panose="020B0604020202020204" pitchFamily="34" charset="0"/>
              <a:buChar char="•"/>
            </a:pPr>
            <a:r>
              <a:rPr lang="en-US" dirty="0"/>
              <a:t>Quality of service monitoring to react to service slowdowns</a:t>
            </a:r>
          </a:p>
          <a:p>
            <a:pPr marL="171450" indent="-171450">
              <a:buFont typeface="Arial" panose="020B0604020202020204" pitchFamily="34" charset="0"/>
              <a:buChar char="•"/>
            </a:pPr>
            <a:r>
              <a:rPr lang="en-US" dirty="0"/>
              <a:t>Redirection to avoid congestion</a:t>
            </a:r>
          </a:p>
          <a:p>
            <a:pPr marL="171450" indent="-171450">
              <a:buFont typeface="Arial" panose="020B0604020202020204" pitchFamily="34" charset="0"/>
              <a:buChar char="•"/>
            </a:pPr>
            <a:r>
              <a:rPr lang="en-US" dirty="0"/>
              <a:t>Analysis of the most efficient use of active connections</a:t>
            </a:r>
          </a:p>
          <a:p>
            <a:endParaRPr lang="en-US" dirty="0"/>
          </a:p>
        </p:txBody>
      </p:sp>
    </p:spTree>
    <p:extLst>
      <p:ext uri="{BB962C8B-B14F-4D97-AF65-F5344CB8AC3E}">
        <p14:creationId xmlns:p14="http://schemas.microsoft.com/office/powerpoint/2010/main" val="3478032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Layer 2 Network Redundancy and Resiliency </a:t>
            </a:r>
            <a:r>
              <a:rPr lang="en-US" sz="2000" dirty="0">
                <a:ea typeface="ＭＳ Ｐゴシック" pitchFamily="34" charset="-128"/>
              </a:rPr>
              <a:t>(2 of 2)</a:t>
            </a:r>
          </a:p>
        </p:txBody>
      </p:sp>
      <p:graphicFrame>
        <p:nvGraphicFramePr>
          <p:cNvPr id="3" name="Content Placeholder 2">
            <a:extLst>
              <a:ext uri="{FF2B5EF4-FFF2-40B4-BE49-F238E27FC236}">
                <a16:creationId xmlns:a16="http://schemas.microsoft.com/office/drawing/2014/main" id="{DD1F3018-1CF4-4C99-A85F-0945A05C38A2}"/>
              </a:ext>
            </a:extLst>
          </p:cNvPr>
          <p:cNvGraphicFramePr>
            <a:graphicFrameLocks noGrp="1"/>
          </p:cNvGraphicFramePr>
          <p:nvPr>
            <p:ph idx="1"/>
            <p:extLst>
              <p:ext uri="{D42A27DB-BD31-4B8C-83A1-F6EECF244321}">
                <p14:modId xmlns:p14="http://schemas.microsoft.com/office/powerpoint/2010/main" val="2993365275"/>
              </p:ext>
            </p:extLst>
          </p:nvPr>
        </p:nvGraphicFramePr>
        <p:xfrm>
          <a:off x="925513" y="1490663"/>
          <a:ext cx="10287000" cy="469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488196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Layer 2 Network Redundancy</a:t>
            </a:r>
          </a:p>
        </p:txBody>
      </p:sp>
      <p:pic>
        <p:nvPicPr>
          <p:cNvPr id="4" name="Picture 3" descr="An illustration presents three switches in a triangular loop. The three switches are labeled as follows: Switch A—32678.0000000000AA; Switch B—32678.0000000000BB; Switch C—32678.0000000000CC."/>
          <p:cNvPicPr>
            <a:picLocks noChangeAspect="1"/>
          </p:cNvPicPr>
          <p:nvPr/>
        </p:nvPicPr>
        <p:blipFill>
          <a:blip r:embed="rId4" cstate="print"/>
          <a:stretch>
            <a:fillRect/>
          </a:stretch>
        </p:blipFill>
        <p:spPr>
          <a:xfrm>
            <a:off x="2848214" y="1606531"/>
            <a:ext cx="6096000" cy="4208206"/>
          </a:xfrm>
          <a:prstGeom prst="rect">
            <a:avLst/>
          </a:prstGeom>
        </p:spPr>
      </p:pic>
      <p:sp>
        <p:nvSpPr>
          <p:cNvPr id="6" name="Rectangle 5"/>
          <p:cNvSpPr/>
          <p:nvPr/>
        </p:nvSpPr>
        <p:spPr>
          <a:xfrm>
            <a:off x="2970713" y="5838502"/>
            <a:ext cx="6096000" cy="369332"/>
          </a:xfrm>
          <a:prstGeom prst="rect">
            <a:avLst/>
          </a:prstGeom>
        </p:spPr>
        <p:txBody>
          <a:bodyPr>
            <a:spAutoFit/>
          </a:bodyPr>
          <a:lstStyle/>
          <a:p>
            <a:r>
              <a:rPr lang="en-US" b="1" dirty="0">
                <a:latin typeface="Arial" pitchFamily="34" charset="0"/>
                <a:cs typeface="Arial" pitchFamily="34" charset="0"/>
              </a:rPr>
              <a:t>FIGURE 7-9 </a:t>
            </a:r>
            <a:r>
              <a:rPr lang="en-US" dirty="0">
                <a:latin typeface="Arial" pitchFamily="34" charset="0"/>
                <a:cs typeface="Arial" pitchFamily="34" charset="0"/>
              </a:rPr>
              <a:t>Layer 2 network redundancy. </a:t>
            </a:r>
          </a:p>
        </p:txBody>
      </p:sp>
    </p:spTree>
    <p:custDataLst>
      <p:tags r:id="rId1"/>
    </p:custDataLst>
    <p:extLst>
      <p:ext uri="{BB962C8B-B14F-4D97-AF65-F5344CB8AC3E}">
        <p14:creationId xmlns:p14="http://schemas.microsoft.com/office/powerpoint/2010/main" val="3959835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Bridging</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a:xfrm>
            <a:off x="925830" y="1490870"/>
            <a:ext cx="7920458" cy="4699047"/>
          </a:xfrm>
        </p:spPr>
        <p:txBody>
          <a:bodyPr/>
          <a:lstStyle/>
          <a:p>
            <a:r>
              <a:rPr lang="en-US" dirty="0"/>
              <a:t>Bridge</a:t>
            </a:r>
          </a:p>
          <a:p>
            <a:pPr lvl="1"/>
            <a:r>
              <a:rPr lang="en-US" dirty="0"/>
              <a:t>Interconnects two or more Ethernet LANs</a:t>
            </a:r>
          </a:p>
          <a:p>
            <a:pPr lvl="1"/>
            <a:r>
              <a:rPr lang="en-US" dirty="0"/>
              <a:t>Provides network segmentation</a:t>
            </a:r>
          </a:p>
          <a:p>
            <a:pPr lvl="1"/>
            <a:r>
              <a:rPr lang="en-US" dirty="0"/>
              <a:t>Creates additional Ethernet collision domains with each LAN connection</a:t>
            </a:r>
          </a:p>
          <a:p>
            <a:pPr lvl="1"/>
            <a:r>
              <a:rPr lang="en-US" dirty="0"/>
              <a:t>Builds MAC address tables that are associated with each network interface on the MAC layer bridge</a:t>
            </a:r>
          </a:p>
          <a:p>
            <a:pPr lvl="1"/>
            <a:r>
              <a:rPr lang="en-US" dirty="0"/>
              <a:t>Makes a </a:t>
            </a:r>
            <a:r>
              <a:rPr lang="en-US" i="1" dirty="0"/>
              <a:t>forwarding decision</a:t>
            </a:r>
            <a:r>
              <a:rPr lang="en-US" dirty="0"/>
              <a:t> (e.g., send the Ethernet frame on to the network with the destination MAC address) or </a:t>
            </a:r>
            <a:r>
              <a:rPr lang="en-US" i="1" dirty="0"/>
              <a:t>filtering decision</a:t>
            </a:r>
            <a:r>
              <a:rPr lang="en-US" dirty="0"/>
              <a:t> (e.g., block the frame from being forwarded because the MAC address is not in the MAC address table of any network interface)</a:t>
            </a:r>
          </a:p>
        </p:txBody>
      </p:sp>
      <p:pic>
        <p:nvPicPr>
          <p:cNvPr id="4" name="Graphic 3" descr="Bridge scene outline">
            <a:extLst>
              <a:ext uri="{FF2B5EF4-FFF2-40B4-BE49-F238E27FC236}">
                <a16:creationId xmlns:a16="http://schemas.microsoft.com/office/drawing/2014/main" id="{2E19215E-9DBF-4BBE-8E40-9E6FF994143C}"/>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73868" y="2382849"/>
            <a:ext cx="2092302" cy="2092302"/>
          </a:xfrm>
          <a:prstGeom prst="rect">
            <a:avLst/>
          </a:prstGeom>
        </p:spPr>
      </p:pic>
    </p:spTree>
    <p:custDataLst>
      <p:tags r:id="rId1"/>
    </p:custDataLst>
    <p:extLst>
      <p:ext uri="{BB962C8B-B14F-4D97-AF65-F5344CB8AC3E}">
        <p14:creationId xmlns:p14="http://schemas.microsoft.com/office/powerpoint/2010/main" val="631435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Bridges Build a MAC Address Table</a:t>
            </a:r>
          </a:p>
        </p:txBody>
      </p:sp>
      <p:pic>
        <p:nvPicPr>
          <p:cNvPr id="4" name="Picture 3" descr="An illustration presents that the ethernet LAN segments are presented as follows. There are two ports, Port 0 and Port 1. There are three nodes each in both the ports. They are listed from top to bottom as follows. Port 0: Node 1, Node 2, and Node 3. Port 1: Node 4, Node 5, and Node 6. A table lists the following: Port 0—M A C address label: Note 1 M A C; Note 2 M A C; Note 3 M A C. Port 1—M A C address label: Note 4 M A C; Note 5 M A C; Note 6 M A C. The M A C layer bridge, with the data link and physical layers is placed between Node 3 and Node 6. A dotted line from Node 3 passes through the data link layer in the bridge from which the dotted line continues up to Node 6. Text below Node 3 reads, Node 3 wants to talk to Node 6; M A C layer bridge sees Node 6’s dentination M A C address on Port 1. Text below Node 6 reads, Node 3’s Ethernet frame is forwarded out Port 1 where Node 6’s M A C address is located."/>
          <p:cNvPicPr>
            <a:picLocks noChangeAspect="1"/>
          </p:cNvPicPr>
          <p:nvPr/>
        </p:nvPicPr>
        <p:blipFill>
          <a:blip r:embed="rId4" cstate="print"/>
          <a:stretch>
            <a:fillRect/>
          </a:stretch>
        </p:blipFill>
        <p:spPr>
          <a:xfrm>
            <a:off x="3292179" y="1734539"/>
            <a:ext cx="5535732" cy="4143472"/>
          </a:xfrm>
          <a:prstGeom prst="rect">
            <a:avLst/>
          </a:prstGeom>
        </p:spPr>
      </p:pic>
      <p:sp>
        <p:nvSpPr>
          <p:cNvPr id="6" name="Rectangle 5"/>
          <p:cNvSpPr/>
          <p:nvPr/>
        </p:nvSpPr>
        <p:spPr>
          <a:xfrm>
            <a:off x="3181516" y="5927406"/>
            <a:ext cx="6096000" cy="369332"/>
          </a:xfrm>
          <a:prstGeom prst="rect">
            <a:avLst/>
          </a:prstGeom>
        </p:spPr>
        <p:txBody>
          <a:bodyPr>
            <a:spAutoFit/>
          </a:bodyPr>
          <a:lstStyle/>
          <a:p>
            <a:r>
              <a:rPr lang="en-US" b="1" dirty="0">
                <a:latin typeface="Arial" pitchFamily="34" charset="0"/>
                <a:cs typeface="Arial" pitchFamily="34" charset="0"/>
              </a:rPr>
              <a:t>FIGURE 7-10 </a:t>
            </a:r>
            <a:r>
              <a:rPr lang="en-US" dirty="0">
                <a:latin typeface="Arial" pitchFamily="34" charset="0"/>
                <a:cs typeface="Arial" pitchFamily="34" charset="0"/>
              </a:rPr>
              <a:t>Bridges build a MAC address table. </a:t>
            </a:r>
          </a:p>
        </p:txBody>
      </p:sp>
    </p:spTree>
    <p:custDataLst>
      <p:tags r:id="rId1"/>
    </p:custDataLst>
    <p:extLst>
      <p:ext uri="{BB962C8B-B14F-4D97-AF65-F5344CB8AC3E}">
        <p14:creationId xmlns:p14="http://schemas.microsoft.com/office/powerpoint/2010/main" val="820673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83C4DC4-D52E-1B1E-5198-CE106225ABD5}"/>
              </a:ext>
            </a:extLst>
          </p:cNvPr>
          <p:cNvSpPr>
            <a:spLocks noGrp="1"/>
          </p:cNvSpPr>
          <p:nvPr>
            <p:ph type="title"/>
          </p:nvPr>
        </p:nvSpPr>
        <p:spPr>
          <a:xfrm>
            <a:off x="0" y="121033"/>
            <a:ext cx="12192000" cy="1002089"/>
          </a:xfrm>
        </p:spPr>
        <p:txBody>
          <a:bodyPr/>
          <a:lstStyle/>
          <a:p>
            <a:r>
              <a:rPr lang="en-US" dirty="0">
                <a:ea typeface="ＭＳ Ｐゴシック" pitchFamily="34" charset="-128"/>
              </a:rPr>
              <a:t>Spanning Tree Algorithm</a:t>
            </a:r>
            <a:endParaRPr lang="en-US" dirty="0"/>
          </a:p>
        </p:txBody>
      </p:sp>
      <p:pic>
        <p:nvPicPr>
          <p:cNvPr id="5" name="Content Placeholder 4" descr="A picture containing diagram&#10;&#10;Description automatically generated">
            <a:extLst>
              <a:ext uri="{FF2B5EF4-FFF2-40B4-BE49-F238E27FC236}">
                <a16:creationId xmlns:a16="http://schemas.microsoft.com/office/drawing/2014/main" id="{6339D7C7-72D2-D2DE-FAD4-07B4F1AF1B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0200" y="1490870"/>
            <a:ext cx="11328399" cy="4699047"/>
          </a:xfrm>
          <a:noFill/>
        </p:spPr>
      </p:pic>
    </p:spTree>
    <p:extLst>
      <p:ext uri="{BB962C8B-B14F-4D97-AF65-F5344CB8AC3E}">
        <p14:creationId xmlns:p14="http://schemas.microsoft.com/office/powerpoint/2010/main" val="27755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17123-4C06-30AA-CBF8-E9F56405EF1C}"/>
              </a:ext>
            </a:extLst>
          </p:cNvPr>
          <p:cNvSpPr>
            <a:spLocks noGrp="1"/>
          </p:cNvSpPr>
          <p:nvPr>
            <p:ph type="title"/>
          </p:nvPr>
        </p:nvSpPr>
        <p:spPr/>
        <p:txBody>
          <a:bodyPr/>
          <a:lstStyle/>
          <a:p>
            <a:r>
              <a:rPr lang="en-US" dirty="0">
                <a:ea typeface="ＭＳ Ｐゴシック" pitchFamily="34" charset="-128"/>
              </a:rPr>
              <a:t>Spanning Tree Algorithm</a:t>
            </a:r>
            <a:endParaRPr lang="en-US" dirty="0"/>
          </a:p>
        </p:txBody>
      </p:sp>
      <p:sp>
        <p:nvSpPr>
          <p:cNvPr id="3" name="Content Placeholder 2">
            <a:extLst>
              <a:ext uri="{FF2B5EF4-FFF2-40B4-BE49-F238E27FC236}">
                <a16:creationId xmlns:a16="http://schemas.microsoft.com/office/drawing/2014/main" id="{2D3644D6-7A52-AA2C-6ECA-039E42A3C064}"/>
              </a:ext>
            </a:extLst>
          </p:cNvPr>
          <p:cNvSpPr>
            <a:spLocks noGrp="1"/>
          </p:cNvSpPr>
          <p:nvPr>
            <p:ph idx="1"/>
          </p:nvPr>
        </p:nvSpPr>
        <p:spPr/>
        <p:txBody>
          <a:bodyPr/>
          <a:lstStyle/>
          <a:p>
            <a:pPr algn="l"/>
            <a:r>
              <a:rPr lang="en-US" b="0" i="0" dirty="0">
                <a:solidFill>
                  <a:schemeClr val="tx2"/>
                </a:solidFill>
                <a:effectLst/>
                <a:latin typeface="Arial" panose="020B0604020202020204" pitchFamily="34" charset="0"/>
              </a:rPr>
              <a:t>The need for the Spanning Tree Protocol (STP) arose because </a:t>
            </a:r>
            <a:r>
              <a:rPr lang="en-US" b="0" i="0" u="none" strike="noStrike" dirty="0">
                <a:solidFill>
                  <a:schemeClr val="tx2"/>
                </a:solidFill>
                <a:effectLst/>
                <a:latin typeface="Arial" panose="020B0604020202020204" pitchFamily="34" charset="0"/>
              </a:rPr>
              <a:t>switches</a:t>
            </a:r>
            <a:r>
              <a:rPr lang="en-US" b="0" i="0" dirty="0">
                <a:solidFill>
                  <a:schemeClr val="tx2"/>
                </a:solidFill>
                <a:effectLst/>
                <a:latin typeface="Arial" panose="020B0604020202020204" pitchFamily="34" charset="0"/>
              </a:rPr>
              <a:t> in </a:t>
            </a:r>
            <a:r>
              <a:rPr lang="en-US" b="0" i="0" u="none" strike="noStrike" dirty="0">
                <a:solidFill>
                  <a:schemeClr val="tx2"/>
                </a:solidFill>
                <a:effectLst/>
                <a:latin typeface="Arial" panose="020B0604020202020204" pitchFamily="34" charset="0"/>
              </a:rPr>
              <a:t>local area networks</a:t>
            </a:r>
            <a:r>
              <a:rPr lang="en-US" b="0" i="0" dirty="0">
                <a:solidFill>
                  <a:schemeClr val="tx2"/>
                </a:solidFill>
                <a:effectLst/>
                <a:latin typeface="Arial" panose="020B0604020202020204" pitchFamily="34" charset="0"/>
              </a:rPr>
              <a:t> (LANs) are often interconnected using redundant links to improve resilience should one connection fail.</a:t>
            </a:r>
            <a:r>
              <a:rPr lang="en-US" b="0" i="0" baseline="30000" dirty="0">
                <a:solidFill>
                  <a:schemeClr val="tx2"/>
                </a:solidFill>
                <a:effectLst/>
                <a:latin typeface="Arial" panose="020B0604020202020204" pitchFamily="34" charset="0"/>
              </a:rPr>
              <a:t> </a:t>
            </a:r>
            <a:r>
              <a:rPr lang="en-US" b="0" i="0" dirty="0">
                <a:solidFill>
                  <a:schemeClr val="tx2"/>
                </a:solidFill>
                <a:effectLst/>
                <a:latin typeface="Arial" panose="020B0604020202020204" pitchFamily="34" charset="0"/>
              </a:rPr>
              <a:t> </a:t>
            </a:r>
          </a:p>
          <a:p>
            <a:pPr algn="l"/>
            <a:r>
              <a:rPr lang="en-US" b="0" i="0" dirty="0">
                <a:solidFill>
                  <a:schemeClr val="tx2"/>
                </a:solidFill>
                <a:effectLst/>
                <a:latin typeface="Arial" panose="020B0604020202020204" pitchFamily="34" charset="0"/>
              </a:rPr>
              <a:t>However, this connection configuration creates a </a:t>
            </a:r>
            <a:r>
              <a:rPr lang="en-US" b="0" i="0" u="none" strike="noStrike" dirty="0">
                <a:solidFill>
                  <a:schemeClr val="tx2"/>
                </a:solidFill>
                <a:effectLst/>
                <a:latin typeface="Arial" panose="020B0604020202020204" pitchFamily="34" charset="0"/>
              </a:rPr>
              <a:t>switching loop</a:t>
            </a:r>
            <a:r>
              <a:rPr lang="en-US" b="0" i="0" dirty="0">
                <a:solidFill>
                  <a:schemeClr val="tx2"/>
                </a:solidFill>
                <a:effectLst/>
                <a:latin typeface="Arial" panose="020B0604020202020204" pitchFamily="34" charset="0"/>
              </a:rPr>
              <a:t> resulting in </a:t>
            </a:r>
            <a:r>
              <a:rPr lang="en-US" b="0" i="0" u="none" strike="noStrike" dirty="0">
                <a:solidFill>
                  <a:schemeClr val="tx2"/>
                </a:solidFill>
                <a:effectLst/>
                <a:latin typeface="Arial" panose="020B0604020202020204" pitchFamily="34" charset="0"/>
              </a:rPr>
              <a:t>broadcast radiations</a:t>
            </a:r>
            <a:r>
              <a:rPr lang="en-US" b="0" i="0" dirty="0">
                <a:solidFill>
                  <a:schemeClr val="tx2"/>
                </a:solidFill>
                <a:effectLst/>
                <a:latin typeface="Arial" panose="020B0604020202020204" pitchFamily="34" charset="0"/>
              </a:rPr>
              <a:t> and </a:t>
            </a:r>
            <a:r>
              <a:rPr lang="en-US" b="0" i="0" u="none" strike="noStrike" dirty="0">
                <a:solidFill>
                  <a:schemeClr val="tx2"/>
                </a:solidFill>
                <a:effectLst/>
                <a:latin typeface="Arial" panose="020B0604020202020204" pitchFamily="34" charset="0"/>
              </a:rPr>
              <a:t>MAC table</a:t>
            </a:r>
            <a:r>
              <a:rPr lang="en-US" b="0" i="0" dirty="0">
                <a:solidFill>
                  <a:schemeClr val="tx2"/>
                </a:solidFill>
                <a:effectLst/>
                <a:latin typeface="Arial" panose="020B0604020202020204" pitchFamily="34" charset="0"/>
              </a:rPr>
              <a:t> instability. </a:t>
            </a:r>
          </a:p>
          <a:p>
            <a:pPr algn="l"/>
            <a:r>
              <a:rPr lang="en-US" b="0" i="0" dirty="0">
                <a:solidFill>
                  <a:schemeClr val="tx2"/>
                </a:solidFill>
                <a:effectLst/>
                <a:latin typeface="Arial" panose="020B0604020202020204" pitchFamily="34" charset="0"/>
              </a:rPr>
              <a:t>If redundant links are used to connect switches, then switching loops need to be avoided.</a:t>
            </a:r>
          </a:p>
        </p:txBody>
      </p:sp>
    </p:spTree>
    <p:extLst>
      <p:ext uri="{BB962C8B-B14F-4D97-AF65-F5344CB8AC3E}">
        <p14:creationId xmlns:p14="http://schemas.microsoft.com/office/powerpoint/2010/main" val="801993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CB747-16E5-4C52-E275-922CD59BFB83}"/>
              </a:ext>
            </a:extLst>
          </p:cNvPr>
          <p:cNvSpPr>
            <a:spLocks noGrp="1"/>
          </p:cNvSpPr>
          <p:nvPr>
            <p:ph type="title"/>
          </p:nvPr>
        </p:nvSpPr>
        <p:spPr/>
        <p:txBody>
          <a:bodyPr/>
          <a:lstStyle/>
          <a:p>
            <a:r>
              <a:rPr lang="en-US" dirty="0">
                <a:ea typeface="ＭＳ Ｐゴシック" pitchFamily="34" charset="-128"/>
              </a:rPr>
              <a:t>Spanning Tree Algorithm</a:t>
            </a:r>
            <a:endParaRPr lang="en-US" dirty="0"/>
          </a:p>
        </p:txBody>
      </p:sp>
      <p:sp>
        <p:nvSpPr>
          <p:cNvPr id="3" name="Content Placeholder 2">
            <a:extLst>
              <a:ext uri="{FF2B5EF4-FFF2-40B4-BE49-F238E27FC236}">
                <a16:creationId xmlns:a16="http://schemas.microsoft.com/office/drawing/2014/main" id="{1CB186F2-7D22-8A00-A243-DBF216FD5077}"/>
              </a:ext>
            </a:extLst>
          </p:cNvPr>
          <p:cNvSpPr>
            <a:spLocks noGrp="1"/>
          </p:cNvSpPr>
          <p:nvPr>
            <p:ph idx="1"/>
          </p:nvPr>
        </p:nvSpPr>
        <p:spPr/>
        <p:txBody>
          <a:bodyPr>
            <a:normAutofit fontScale="92500" lnSpcReduction="10000"/>
          </a:bodyPr>
          <a:lstStyle/>
          <a:p>
            <a:r>
              <a:rPr lang="en-US" b="0" i="0" dirty="0">
                <a:solidFill>
                  <a:srgbClr val="202122"/>
                </a:solidFill>
                <a:effectLst/>
                <a:latin typeface="Arial" panose="020B0604020202020204" pitchFamily="34" charset="0"/>
              </a:rPr>
              <a:t>To avoid the problems associated with redundant links in a switched LAN, STP is implemented on switches to monitor the network topology. </a:t>
            </a:r>
          </a:p>
          <a:p>
            <a:r>
              <a:rPr lang="en-US" b="0" i="0" dirty="0">
                <a:solidFill>
                  <a:srgbClr val="202122"/>
                </a:solidFill>
                <a:effectLst/>
                <a:latin typeface="Arial" panose="020B0604020202020204" pitchFamily="34" charset="0"/>
              </a:rPr>
              <a:t>Every link between switches, and in particular redundant links, are catalogued. </a:t>
            </a:r>
          </a:p>
          <a:p>
            <a:r>
              <a:rPr lang="en-US" b="0" i="0" dirty="0">
                <a:solidFill>
                  <a:srgbClr val="202122"/>
                </a:solidFill>
                <a:effectLst/>
                <a:latin typeface="Arial" panose="020B0604020202020204" pitchFamily="34" charset="0"/>
              </a:rPr>
              <a:t>The spanning-tree algorithm then blocks forwarding on redundant links by setting up one preferred link between switches in the LAN. </a:t>
            </a:r>
          </a:p>
          <a:p>
            <a:r>
              <a:rPr lang="en-US" b="0" i="0" dirty="0">
                <a:solidFill>
                  <a:srgbClr val="202122"/>
                </a:solidFill>
                <a:effectLst/>
                <a:latin typeface="Arial" panose="020B0604020202020204" pitchFamily="34" charset="0"/>
              </a:rPr>
              <a:t>This preferred </a:t>
            </a:r>
            <a:r>
              <a:rPr lang="en-US" b="0" i="0" dirty="0">
                <a:solidFill>
                  <a:schemeClr val="tx2"/>
                </a:solidFill>
                <a:effectLst/>
                <a:latin typeface="Arial" panose="020B0604020202020204" pitchFamily="34" charset="0"/>
              </a:rPr>
              <a:t>link is used for all Ethernet frames unless it fails, in which case a non-preferred redundant link is enabled. </a:t>
            </a:r>
          </a:p>
          <a:p>
            <a:r>
              <a:rPr lang="en-US" b="0" i="0" dirty="0">
                <a:solidFill>
                  <a:schemeClr val="tx2"/>
                </a:solidFill>
                <a:effectLst/>
                <a:latin typeface="Arial" panose="020B0604020202020204" pitchFamily="34" charset="0"/>
              </a:rPr>
              <a:t>When implemented in a network, STP designates one layer-2 switch as </a:t>
            </a:r>
            <a:r>
              <a:rPr lang="en-US" b="0" i="1" dirty="0">
                <a:solidFill>
                  <a:schemeClr val="tx2"/>
                </a:solidFill>
                <a:effectLst/>
                <a:latin typeface="Arial" panose="020B0604020202020204" pitchFamily="34" charset="0"/>
              </a:rPr>
              <a:t>root bridge</a:t>
            </a:r>
            <a:r>
              <a:rPr lang="en-US" b="0" i="0" dirty="0">
                <a:solidFill>
                  <a:schemeClr val="tx2"/>
                </a:solidFill>
                <a:effectLst/>
                <a:latin typeface="Arial" panose="020B0604020202020204" pitchFamily="34" charset="0"/>
              </a:rPr>
              <a:t>. </a:t>
            </a:r>
          </a:p>
          <a:p>
            <a:r>
              <a:rPr lang="en-US" b="0" i="0" dirty="0">
                <a:solidFill>
                  <a:schemeClr val="tx2"/>
                </a:solidFill>
                <a:effectLst/>
                <a:latin typeface="Arial" panose="020B0604020202020204" pitchFamily="34" charset="0"/>
              </a:rPr>
              <a:t>All switches then select their best connection towards the root bridge for forwarding and block other redundant links. </a:t>
            </a:r>
          </a:p>
          <a:p>
            <a:r>
              <a:rPr lang="en-US" b="0" i="0" dirty="0">
                <a:solidFill>
                  <a:schemeClr val="tx2"/>
                </a:solidFill>
                <a:effectLst/>
                <a:latin typeface="Arial" panose="020B0604020202020204" pitchFamily="34" charset="0"/>
              </a:rPr>
              <a:t>All switches constantly communicate with their neighbors in the LAN using </a:t>
            </a:r>
            <a:r>
              <a:rPr lang="en-US" b="0" i="0" u="none" strike="noStrike" dirty="0">
                <a:solidFill>
                  <a:schemeClr val="tx2"/>
                </a:solidFill>
                <a:effectLst/>
                <a:latin typeface="Arial" panose="020B0604020202020204" pitchFamily="34" charset="0"/>
              </a:rPr>
              <a:t>bridge protocol data units</a:t>
            </a:r>
            <a:r>
              <a:rPr lang="en-US" b="0" i="0" dirty="0">
                <a:solidFill>
                  <a:schemeClr val="tx2"/>
                </a:solidFill>
                <a:effectLst/>
                <a:latin typeface="Arial" panose="020B0604020202020204" pitchFamily="34" charset="0"/>
              </a:rPr>
              <a:t> (BPDUs)</a:t>
            </a:r>
          </a:p>
          <a:p>
            <a:endParaRPr lang="en-US" dirty="0"/>
          </a:p>
        </p:txBody>
      </p:sp>
    </p:spTree>
    <p:extLst>
      <p:ext uri="{BB962C8B-B14F-4D97-AF65-F5344CB8AC3E}">
        <p14:creationId xmlns:p14="http://schemas.microsoft.com/office/powerpoint/2010/main" val="2668165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Layer 2 Networking Basics</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a:xfrm>
            <a:off x="925830" y="1490870"/>
            <a:ext cx="7493341" cy="4699047"/>
          </a:xfrm>
        </p:spPr>
        <p:txBody>
          <a:bodyPr/>
          <a:lstStyle/>
          <a:p>
            <a:r>
              <a:rPr lang="en-US" dirty="0"/>
              <a:t>A LAN can operate completely on Layer 2 (the Data Link Layer) with help from Layer 1 (the Physical Layer)</a:t>
            </a:r>
          </a:p>
          <a:p>
            <a:r>
              <a:rPr lang="en-US" dirty="0"/>
              <a:t>A LAN does not require an Internet connection</a:t>
            </a:r>
          </a:p>
          <a:p>
            <a:r>
              <a:rPr lang="en-US" dirty="0"/>
              <a:t>Layer 2 works closely with Layer 1 to transport frames around a LAN</a:t>
            </a:r>
          </a:p>
          <a:p>
            <a:r>
              <a:rPr lang="en-US" dirty="0"/>
              <a:t>When a message is addressed to a destination outside the LAN, all other OSI Reference Model layers become involved</a:t>
            </a:r>
          </a:p>
          <a:p>
            <a:r>
              <a:rPr lang="en-US" dirty="0"/>
              <a:t>Protocols control access to a shared medium (copper, fiber, radio waves)</a:t>
            </a:r>
          </a:p>
          <a:p>
            <a:endParaRPr lang="en-US" dirty="0"/>
          </a:p>
          <a:p>
            <a:endParaRPr lang="en-US" dirty="0"/>
          </a:p>
          <a:p>
            <a:endParaRPr lang="en-US" dirty="0"/>
          </a:p>
          <a:p>
            <a:endParaRPr lang="en-US" dirty="0"/>
          </a:p>
        </p:txBody>
      </p:sp>
      <p:pic>
        <p:nvPicPr>
          <p:cNvPr id="4" name="Graphic 3" descr="Network diagram outline">
            <a:extLst>
              <a:ext uri="{FF2B5EF4-FFF2-40B4-BE49-F238E27FC236}">
                <a16:creationId xmlns:a16="http://schemas.microsoft.com/office/drawing/2014/main" id="{6C790B78-B91F-429E-BB4F-18F39346B8A2}"/>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95678" y="2469994"/>
            <a:ext cx="2367775" cy="236777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53A4C-AA54-74FC-FF03-975C7B728A71}"/>
              </a:ext>
            </a:extLst>
          </p:cNvPr>
          <p:cNvSpPr>
            <a:spLocks noGrp="1"/>
          </p:cNvSpPr>
          <p:nvPr>
            <p:ph type="title"/>
          </p:nvPr>
        </p:nvSpPr>
        <p:spPr/>
        <p:txBody>
          <a:bodyPr/>
          <a:lstStyle/>
          <a:p>
            <a:r>
              <a:rPr lang="en-US" dirty="0">
                <a:ea typeface="ＭＳ Ｐゴシック" pitchFamily="34" charset="-128"/>
              </a:rPr>
              <a:t>Spanning Tree Algorithm</a:t>
            </a:r>
            <a:endParaRPr lang="en-US" dirty="0"/>
          </a:p>
        </p:txBody>
      </p:sp>
      <p:sp>
        <p:nvSpPr>
          <p:cNvPr id="3" name="Content Placeholder 2">
            <a:extLst>
              <a:ext uri="{FF2B5EF4-FFF2-40B4-BE49-F238E27FC236}">
                <a16:creationId xmlns:a16="http://schemas.microsoft.com/office/drawing/2014/main" id="{2C680B83-C050-B4F0-6C41-68ADA4523E69}"/>
              </a:ext>
            </a:extLst>
          </p:cNvPr>
          <p:cNvSpPr>
            <a:spLocks noGrp="1"/>
          </p:cNvSpPr>
          <p:nvPr>
            <p:ph idx="1"/>
          </p:nvPr>
        </p:nvSpPr>
        <p:spPr/>
        <p:txBody>
          <a:bodyPr/>
          <a:lstStyle/>
          <a:p>
            <a:r>
              <a:rPr lang="en-US" b="0" i="0" dirty="0">
                <a:solidFill>
                  <a:srgbClr val="202122"/>
                </a:solidFill>
                <a:effectLst/>
                <a:latin typeface="Arial" panose="020B0604020202020204" pitchFamily="34" charset="0"/>
              </a:rPr>
              <a:t>Provided there is more than one link between two switches, the STP root bridge calculates the cost of each path based on bandwidth. </a:t>
            </a:r>
          </a:p>
          <a:p>
            <a:r>
              <a:rPr lang="en-US" b="0" i="0" dirty="0">
                <a:solidFill>
                  <a:srgbClr val="202122"/>
                </a:solidFill>
                <a:effectLst/>
                <a:latin typeface="Arial" panose="020B0604020202020204" pitchFamily="34" charset="0"/>
              </a:rPr>
              <a:t>STP will select the path with the lowest cost, that is the highest bandwidth, as the preferred link. </a:t>
            </a:r>
          </a:p>
          <a:p>
            <a:r>
              <a:rPr lang="en-US" b="0" i="0" dirty="0">
                <a:solidFill>
                  <a:srgbClr val="202122"/>
                </a:solidFill>
                <a:effectLst/>
                <a:latin typeface="Arial" panose="020B0604020202020204" pitchFamily="34" charset="0"/>
              </a:rPr>
              <a:t>STP will enable this preferred link as the only path to be used for Ethernet frames between the two switches, and disable all other possible links by designating the switch ports that connect the preferred path as </a:t>
            </a:r>
            <a:r>
              <a:rPr lang="en-US" b="0" i="1" dirty="0">
                <a:solidFill>
                  <a:srgbClr val="202122"/>
                </a:solidFill>
                <a:effectLst/>
                <a:latin typeface="Arial" panose="020B0604020202020204" pitchFamily="34" charset="0"/>
              </a:rPr>
              <a:t>root port</a:t>
            </a:r>
            <a:endParaRPr lang="en-US" dirty="0"/>
          </a:p>
        </p:txBody>
      </p:sp>
    </p:spTree>
    <p:extLst>
      <p:ext uri="{BB962C8B-B14F-4D97-AF65-F5344CB8AC3E}">
        <p14:creationId xmlns:p14="http://schemas.microsoft.com/office/powerpoint/2010/main" val="3190510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63135-8060-F4CB-263C-B9A7258AA5B2}"/>
              </a:ext>
            </a:extLst>
          </p:cNvPr>
          <p:cNvSpPr>
            <a:spLocks noGrp="1"/>
          </p:cNvSpPr>
          <p:nvPr>
            <p:ph type="title"/>
          </p:nvPr>
        </p:nvSpPr>
        <p:spPr/>
        <p:txBody>
          <a:bodyPr/>
          <a:lstStyle/>
          <a:p>
            <a:r>
              <a:rPr lang="en-US" dirty="0">
                <a:ea typeface="ＭＳ Ｐゴシック" pitchFamily="34" charset="-128"/>
              </a:rPr>
              <a:t>Spanning Tree Algorithm</a:t>
            </a:r>
            <a:endParaRPr lang="en-US" dirty="0"/>
          </a:p>
        </p:txBody>
      </p:sp>
      <p:sp>
        <p:nvSpPr>
          <p:cNvPr id="3" name="Content Placeholder 2">
            <a:extLst>
              <a:ext uri="{FF2B5EF4-FFF2-40B4-BE49-F238E27FC236}">
                <a16:creationId xmlns:a16="http://schemas.microsoft.com/office/drawing/2014/main" id="{3B14ED2A-B39E-B3A3-2F88-C6EED45D2856}"/>
              </a:ext>
            </a:extLst>
          </p:cNvPr>
          <p:cNvSpPr>
            <a:spLocks noGrp="1"/>
          </p:cNvSpPr>
          <p:nvPr>
            <p:ph idx="1"/>
          </p:nvPr>
        </p:nvSpPr>
        <p:spPr/>
        <p:txBody>
          <a:bodyPr/>
          <a:lstStyle/>
          <a:p>
            <a:r>
              <a:rPr lang="en-US" b="0" i="0" dirty="0">
                <a:solidFill>
                  <a:srgbClr val="202122"/>
                </a:solidFill>
                <a:effectLst/>
                <a:latin typeface="Arial" panose="020B0604020202020204" pitchFamily="34" charset="0"/>
              </a:rPr>
              <a:t>After STP enabled switches in a LAN have elected the root bridge, all non-root bridges assign one of their ports as root port. </a:t>
            </a:r>
          </a:p>
          <a:p>
            <a:r>
              <a:rPr lang="en-US" b="0" i="0" dirty="0">
                <a:solidFill>
                  <a:srgbClr val="202122"/>
                </a:solidFill>
                <a:effectLst/>
                <a:latin typeface="Arial" panose="020B0604020202020204" pitchFamily="34" charset="0"/>
              </a:rPr>
              <a:t>This is either the port that connects the switch to the root bridge, or if there are several paths, the port with the preferred path as calculated by the root bridge. Because not all switches are directly connected to the root bridge they communicate amongst each other using STP BPDUs. </a:t>
            </a:r>
          </a:p>
          <a:p>
            <a:r>
              <a:rPr lang="en-US" b="0" i="0" dirty="0">
                <a:solidFill>
                  <a:srgbClr val="202122"/>
                </a:solidFill>
                <a:effectLst/>
                <a:latin typeface="Arial" panose="020B0604020202020204" pitchFamily="34" charset="0"/>
              </a:rPr>
              <a:t>Each switch adds the cost of its own path to the cost received from the neighboring switches to determine the total cost of a given path to the root bridge. </a:t>
            </a:r>
          </a:p>
          <a:p>
            <a:r>
              <a:rPr lang="en-US" b="0" i="0" dirty="0">
                <a:solidFill>
                  <a:srgbClr val="202122"/>
                </a:solidFill>
                <a:effectLst/>
                <a:latin typeface="Arial" panose="020B0604020202020204" pitchFamily="34" charset="0"/>
              </a:rPr>
              <a:t>Once the cost of all possible paths to the root bridge have been added up, each switch assigns a port as root port which connects to the path with the lowest cost, or highest bandwidth, that will eventually lead to the root bridge</a:t>
            </a:r>
            <a:endParaRPr lang="en-US" dirty="0"/>
          </a:p>
        </p:txBody>
      </p:sp>
    </p:spTree>
    <p:extLst>
      <p:ext uri="{BB962C8B-B14F-4D97-AF65-F5344CB8AC3E}">
        <p14:creationId xmlns:p14="http://schemas.microsoft.com/office/powerpoint/2010/main" val="2364454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AB91F-4139-2E7C-5663-661D1C8D8CDB}"/>
              </a:ext>
            </a:extLst>
          </p:cNvPr>
          <p:cNvSpPr>
            <a:spLocks noGrp="1"/>
          </p:cNvSpPr>
          <p:nvPr>
            <p:ph type="title"/>
          </p:nvPr>
        </p:nvSpPr>
        <p:spPr/>
        <p:txBody>
          <a:bodyPr/>
          <a:lstStyle/>
          <a:p>
            <a:r>
              <a:rPr lang="en-US" dirty="0">
                <a:ea typeface="ＭＳ Ｐゴシック" pitchFamily="34" charset="-128"/>
              </a:rPr>
              <a:t>Spanning Tree Algorithm</a:t>
            </a:r>
            <a:endParaRPr lang="en-US" dirty="0"/>
          </a:p>
        </p:txBody>
      </p:sp>
      <p:sp>
        <p:nvSpPr>
          <p:cNvPr id="3" name="Content Placeholder 2">
            <a:extLst>
              <a:ext uri="{FF2B5EF4-FFF2-40B4-BE49-F238E27FC236}">
                <a16:creationId xmlns:a16="http://schemas.microsoft.com/office/drawing/2014/main" id="{F85D99A5-A52A-CF6B-F48B-2DBC3A99E476}"/>
              </a:ext>
            </a:extLst>
          </p:cNvPr>
          <p:cNvSpPr>
            <a:spLocks noGrp="1"/>
          </p:cNvSpPr>
          <p:nvPr>
            <p:ph idx="1"/>
          </p:nvPr>
        </p:nvSpPr>
        <p:spPr/>
        <p:txBody>
          <a:bodyPr/>
          <a:lstStyle/>
          <a:p>
            <a:pPr algn="l"/>
            <a:r>
              <a:rPr lang="en-US" b="0" i="0" dirty="0">
                <a:solidFill>
                  <a:schemeClr val="tx2"/>
                </a:solidFill>
                <a:effectLst/>
                <a:latin typeface="Arial" panose="020B0604020202020204" pitchFamily="34" charset="0"/>
              </a:rPr>
              <a:t>All switch ports in the LAN where STP is enabled are categorized.</a:t>
            </a:r>
          </a:p>
          <a:p>
            <a:r>
              <a:rPr lang="en-US" dirty="0">
                <a:solidFill>
                  <a:schemeClr val="tx2"/>
                </a:solidFill>
              </a:rPr>
              <a:t>Blocking</a:t>
            </a:r>
          </a:p>
          <a:p>
            <a:r>
              <a:rPr lang="en-US" dirty="0">
                <a:solidFill>
                  <a:schemeClr val="tx2"/>
                </a:solidFill>
              </a:rPr>
              <a:t>A port that would cause a switching loop if it were active. </a:t>
            </a:r>
          </a:p>
          <a:p>
            <a:r>
              <a:rPr lang="en-US" dirty="0">
                <a:solidFill>
                  <a:schemeClr val="tx2"/>
                </a:solidFill>
              </a:rPr>
              <a:t>To prevent the use of looped paths, no user data is sent or received over a blocking port. </a:t>
            </a:r>
          </a:p>
          <a:p>
            <a:r>
              <a:rPr lang="en-US" dirty="0">
                <a:solidFill>
                  <a:schemeClr val="tx2"/>
                </a:solidFill>
              </a:rPr>
              <a:t>BPDU data is still received in blocking state. </a:t>
            </a:r>
          </a:p>
          <a:p>
            <a:r>
              <a:rPr lang="en-US" dirty="0">
                <a:solidFill>
                  <a:schemeClr val="tx2"/>
                </a:solidFill>
              </a:rPr>
              <a:t>A blocked port may go into forwarding mode if the other links in use fail and the spanning tree algorithm determines the port may transition to the forwarding state.</a:t>
            </a:r>
          </a:p>
        </p:txBody>
      </p:sp>
    </p:spTree>
    <p:extLst>
      <p:ext uri="{BB962C8B-B14F-4D97-AF65-F5344CB8AC3E}">
        <p14:creationId xmlns:p14="http://schemas.microsoft.com/office/powerpoint/2010/main" val="3080802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AE861-A237-9457-AC79-5BE002E019EA}"/>
              </a:ext>
            </a:extLst>
          </p:cNvPr>
          <p:cNvSpPr>
            <a:spLocks noGrp="1"/>
          </p:cNvSpPr>
          <p:nvPr>
            <p:ph type="title"/>
          </p:nvPr>
        </p:nvSpPr>
        <p:spPr/>
        <p:txBody>
          <a:bodyPr/>
          <a:lstStyle/>
          <a:p>
            <a:r>
              <a:rPr lang="en-US" dirty="0">
                <a:ea typeface="ＭＳ Ｐゴシック" pitchFamily="34" charset="-128"/>
              </a:rPr>
              <a:t>Spanning Tree Algorithm</a:t>
            </a:r>
            <a:endParaRPr lang="en-US" dirty="0"/>
          </a:p>
        </p:txBody>
      </p:sp>
      <p:sp>
        <p:nvSpPr>
          <p:cNvPr id="3" name="Content Placeholder 2">
            <a:extLst>
              <a:ext uri="{FF2B5EF4-FFF2-40B4-BE49-F238E27FC236}">
                <a16:creationId xmlns:a16="http://schemas.microsoft.com/office/drawing/2014/main" id="{A257C51A-8892-05E0-627E-28F5C04C9997}"/>
              </a:ext>
            </a:extLst>
          </p:cNvPr>
          <p:cNvSpPr>
            <a:spLocks noGrp="1"/>
          </p:cNvSpPr>
          <p:nvPr>
            <p:ph idx="1"/>
          </p:nvPr>
        </p:nvSpPr>
        <p:spPr/>
        <p:txBody>
          <a:bodyPr>
            <a:normAutofit/>
          </a:bodyPr>
          <a:lstStyle/>
          <a:p>
            <a:r>
              <a:rPr lang="en-US" dirty="0">
                <a:solidFill>
                  <a:schemeClr val="tx2"/>
                </a:solidFill>
              </a:rPr>
              <a:t>Listening</a:t>
            </a:r>
          </a:p>
          <a:p>
            <a:r>
              <a:rPr lang="en-US" dirty="0">
                <a:solidFill>
                  <a:schemeClr val="tx2"/>
                </a:solidFill>
              </a:rPr>
              <a:t>The switch processes BPDUs and awaits possible new information that would cause it to return to the blocking state. </a:t>
            </a:r>
          </a:p>
          <a:p>
            <a:r>
              <a:rPr lang="en-US" dirty="0">
                <a:solidFill>
                  <a:schemeClr val="tx2"/>
                </a:solidFill>
              </a:rPr>
              <a:t>It does not populate the </a:t>
            </a:r>
            <a:r>
              <a:rPr lang="en-US" u="sng" strike="noStrike" dirty="0">
                <a:solidFill>
                  <a:schemeClr val="tx2"/>
                </a:solidFill>
                <a:effectLst/>
                <a:hlinkClick r:id="rId2" tooltip="MAC table">
                  <a:extLst>
                    <a:ext uri="{A12FA001-AC4F-418D-AE19-62706E023703}">
                      <ahyp:hlinkClr xmlns:ahyp="http://schemas.microsoft.com/office/drawing/2018/hyperlinkcolor" val="tx"/>
                    </a:ext>
                  </a:extLst>
                </a:hlinkClick>
              </a:rPr>
              <a:t>MAC table</a:t>
            </a:r>
            <a:r>
              <a:rPr lang="en-US" dirty="0">
                <a:solidFill>
                  <a:schemeClr val="tx2"/>
                </a:solidFill>
              </a:rPr>
              <a:t> and it does not forward frames.</a:t>
            </a:r>
          </a:p>
          <a:p>
            <a:r>
              <a:rPr lang="en-US" dirty="0">
                <a:solidFill>
                  <a:schemeClr val="tx2"/>
                </a:solidFill>
              </a:rPr>
              <a:t>Learning</a:t>
            </a:r>
          </a:p>
          <a:p>
            <a:r>
              <a:rPr lang="en-US" dirty="0">
                <a:solidFill>
                  <a:schemeClr val="tx2"/>
                </a:solidFill>
              </a:rPr>
              <a:t>While the port does not yet forward frames, it does learn source addresses from frames received and adds them to the MAC table.</a:t>
            </a:r>
          </a:p>
          <a:p>
            <a:endParaRPr lang="en-US" dirty="0"/>
          </a:p>
        </p:txBody>
      </p:sp>
    </p:spTree>
    <p:extLst>
      <p:ext uri="{BB962C8B-B14F-4D97-AF65-F5344CB8AC3E}">
        <p14:creationId xmlns:p14="http://schemas.microsoft.com/office/powerpoint/2010/main" val="3216037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242A4-2D9D-71A5-7217-A791894331B8}"/>
              </a:ext>
            </a:extLst>
          </p:cNvPr>
          <p:cNvSpPr>
            <a:spLocks noGrp="1"/>
          </p:cNvSpPr>
          <p:nvPr>
            <p:ph type="title"/>
          </p:nvPr>
        </p:nvSpPr>
        <p:spPr/>
        <p:txBody>
          <a:bodyPr/>
          <a:lstStyle/>
          <a:p>
            <a:r>
              <a:rPr lang="en-US" dirty="0">
                <a:ea typeface="ＭＳ Ｐゴシック" pitchFamily="34" charset="-128"/>
              </a:rPr>
              <a:t>Spanning Tree Algorithm</a:t>
            </a:r>
            <a:endParaRPr lang="en-US" dirty="0"/>
          </a:p>
        </p:txBody>
      </p:sp>
      <p:sp>
        <p:nvSpPr>
          <p:cNvPr id="3" name="Content Placeholder 2">
            <a:extLst>
              <a:ext uri="{FF2B5EF4-FFF2-40B4-BE49-F238E27FC236}">
                <a16:creationId xmlns:a16="http://schemas.microsoft.com/office/drawing/2014/main" id="{D164F521-4F25-610B-837F-0EEA9E5073AA}"/>
              </a:ext>
            </a:extLst>
          </p:cNvPr>
          <p:cNvSpPr>
            <a:spLocks noGrp="1"/>
          </p:cNvSpPr>
          <p:nvPr>
            <p:ph idx="1"/>
          </p:nvPr>
        </p:nvSpPr>
        <p:spPr/>
        <p:txBody>
          <a:bodyPr/>
          <a:lstStyle/>
          <a:p>
            <a:r>
              <a:rPr lang="en-US" dirty="0">
                <a:solidFill>
                  <a:schemeClr val="tx2"/>
                </a:solidFill>
              </a:rPr>
              <a:t>Forwarding</a:t>
            </a:r>
          </a:p>
          <a:p>
            <a:r>
              <a:rPr lang="en-US" dirty="0">
                <a:solidFill>
                  <a:schemeClr val="tx2"/>
                </a:solidFill>
              </a:rPr>
              <a:t>A port in normal operation receiving and forwarding frames. </a:t>
            </a:r>
          </a:p>
          <a:p>
            <a:r>
              <a:rPr lang="en-US" dirty="0">
                <a:solidFill>
                  <a:schemeClr val="tx2"/>
                </a:solidFill>
              </a:rPr>
              <a:t>The port monitors incoming BPDUs that would indicate it should return to the blocking state to prevent a loop.</a:t>
            </a:r>
          </a:p>
          <a:p>
            <a:r>
              <a:rPr lang="en-US" dirty="0">
                <a:solidFill>
                  <a:schemeClr val="tx2"/>
                </a:solidFill>
              </a:rPr>
              <a:t>Disabled</a:t>
            </a:r>
          </a:p>
          <a:p>
            <a:r>
              <a:rPr lang="en-US" dirty="0">
                <a:solidFill>
                  <a:schemeClr val="tx2"/>
                </a:solidFill>
              </a:rPr>
              <a:t>A network administrator has manually disabled the switch port.</a:t>
            </a:r>
          </a:p>
          <a:p>
            <a:pPr marL="0" indent="0">
              <a:buNone/>
            </a:pPr>
            <a:endParaRPr lang="en-US" dirty="0"/>
          </a:p>
        </p:txBody>
      </p:sp>
    </p:spTree>
    <p:extLst>
      <p:ext uri="{BB962C8B-B14F-4D97-AF65-F5344CB8AC3E}">
        <p14:creationId xmlns:p14="http://schemas.microsoft.com/office/powerpoint/2010/main" val="3043355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914B6-6EAF-3D36-C979-66CBBEA0D881}"/>
              </a:ext>
            </a:extLst>
          </p:cNvPr>
          <p:cNvSpPr>
            <a:spLocks noGrp="1"/>
          </p:cNvSpPr>
          <p:nvPr>
            <p:ph type="title"/>
          </p:nvPr>
        </p:nvSpPr>
        <p:spPr/>
        <p:txBody>
          <a:bodyPr/>
          <a:lstStyle/>
          <a:p>
            <a:r>
              <a:rPr lang="en-US" dirty="0">
                <a:ea typeface="ＭＳ Ｐゴシック" pitchFamily="34" charset="-128"/>
              </a:rPr>
              <a:t>Spanning Tree Algorithm</a:t>
            </a:r>
            <a:endParaRPr lang="en-US" dirty="0"/>
          </a:p>
        </p:txBody>
      </p:sp>
      <p:sp>
        <p:nvSpPr>
          <p:cNvPr id="3" name="Content Placeholder 2">
            <a:extLst>
              <a:ext uri="{FF2B5EF4-FFF2-40B4-BE49-F238E27FC236}">
                <a16:creationId xmlns:a16="http://schemas.microsoft.com/office/drawing/2014/main" id="{3DCD69BD-B50E-93BA-5BB8-85DD14D9F529}"/>
              </a:ext>
            </a:extLst>
          </p:cNvPr>
          <p:cNvSpPr>
            <a:spLocks noGrp="1"/>
          </p:cNvSpPr>
          <p:nvPr>
            <p:ph idx="1"/>
          </p:nvPr>
        </p:nvSpPr>
        <p:spPr/>
        <p:txBody>
          <a:bodyPr/>
          <a:lstStyle/>
          <a:p>
            <a:r>
              <a:rPr lang="en-US" b="0" i="0" dirty="0">
                <a:solidFill>
                  <a:schemeClr val="tx2"/>
                </a:solidFill>
                <a:effectLst/>
                <a:latin typeface="Arial" panose="020B0604020202020204" pitchFamily="34" charset="0"/>
              </a:rPr>
              <a:t>When a device is first attached to a switch port, it will not immediately start to forward data. </a:t>
            </a:r>
          </a:p>
          <a:p>
            <a:r>
              <a:rPr lang="en-US" b="0" i="0" dirty="0">
                <a:solidFill>
                  <a:schemeClr val="tx2"/>
                </a:solidFill>
                <a:effectLst/>
                <a:latin typeface="Arial" panose="020B0604020202020204" pitchFamily="34" charset="0"/>
              </a:rPr>
              <a:t>It will instead go through a number of states while it processes BPDUs and determines the topology of the network. </a:t>
            </a:r>
          </a:p>
          <a:p>
            <a:r>
              <a:rPr lang="en-US" b="0" i="0" dirty="0">
                <a:solidFill>
                  <a:schemeClr val="tx2"/>
                </a:solidFill>
                <a:effectLst/>
                <a:latin typeface="Arial" panose="020B0604020202020204" pitchFamily="34" charset="0"/>
              </a:rPr>
              <a:t>The port attached to a host such as a computer, printer or </a:t>
            </a:r>
            <a:r>
              <a:rPr lang="en-US" b="0" i="0" u="none" strike="noStrike" dirty="0">
                <a:solidFill>
                  <a:schemeClr val="tx2"/>
                </a:solidFill>
                <a:effectLst/>
                <a:latin typeface="Arial" panose="020B0604020202020204" pitchFamily="34" charset="0"/>
              </a:rPr>
              <a:t>server</a:t>
            </a:r>
            <a:r>
              <a:rPr lang="en-US" b="0" i="0" dirty="0">
                <a:solidFill>
                  <a:schemeClr val="tx2"/>
                </a:solidFill>
                <a:effectLst/>
                <a:latin typeface="Arial" panose="020B0604020202020204" pitchFamily="34" charset="0"/>
              </a:rPr>
              <a:t> always goes into the forwarding state, albeit after a delay of about 30 seconds while it goes through the listening and learning states. </a:t>
            </a:r>
          </a:p>
          <a:p>
            <a:r>
              <a:rPr lang="en-US" b="0" i="0" dirty="0">
                <a:solidFill>
                  <a:schemeClr val="tx2"/>
                </a:solidFill>
                <a:effectLst/>
                <a:latin typeface="Arial" panose="020B0604020202020204" pitchFamily="34" charset="0"/>
              </a:rPr>
              <a:t>The time spent in the listening and learning states is determined by a value known as the forward delay (default 15 seconds and set by the root bridge). </a:t>
            </a:r>
          </a:p>
        </p:txBody>
      </p:sp>
    </p:spTree>
    <p:extLst>
      <p:ext uri="{BB962C8B-B14F-4D97-AF65-F5344CB8AC3E}">
        <p14:creationId xmlns:p14="http://schemas.microsoft.com/office/powerpoint/2010/main" val="10117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27C7B-3A80-9E6D-C431-DF4C8A88AFB9}"/>
              </a:ext>
            </a:extLst>
          </p:cNvPr>
          <p:cNvSpPr>
            <a:spLocks noGrp="1"/>
          </p:cNvSpPr>
          <p:nvPr>
            <p:ph type="title"/>
          </p:nvPr>
        </p:nvSpPr>
        <p:spPr/>
        <p:txBody>
          <a:bodyPr/>
          <a:lstStyle/>
          <a:p>
            <a:r>
              <a:rPr lang="en-US" dirty="0">
                <a:ea typeface="ＭＳ Ｐゴシック" pitchFamily="34" charset="-128"/>
              </a:rPr>
              <a:t>Spanning Tree Algorithm</a:t>
            </a:r>
            <a:endParaRPr lang="en-US" dirty="0"/>
          </a:p>
        </p:txBody>
      </p:sp>
      <p:sp>
        <p:nvSpPr>
          <p:cNvPr id="3" name="Content Placeholder 2">
            <a:extLst>
              <a:ext uri="{FF2B5EF4-FFF2-40B4-BE49-F238E27FC236}">
                <a16:creationId xmlns:a16="http://schemas.microsoft.com/office/drawing/2014/main" id="{EFEDC7EC-370E-99E5-88C2-8C859E3C3E7B}"/>
              </a:ext>
            </a:extLst>
          </p:cNvPr>
          <p:cNvSpPr>
            <a:spLocks noGrp="1"/>
          </p:cNvSpPr>
          <p:nvPr>
            <p:ph idx="1"/>
          </p:nvPr>
        </p:nvSpPr>
        <p:spPr/>
        <p:txBody>
          <a:bodyPr/>
          <a:lstStyle/>
          <a:p>
            <a:r>
              <a:rPr lang="en-US" b="0" i="0" dirty="0">
                <a:solidFill>
                  <a:srgbClr val="202122"/>
                </a:solidFill>
                <a:effectLst/>
                <a:latin typeface="Arial" panose="020B0604020202020204" pitchFamily="34" charset="0"/>
              </a:rPr>
              <a:t>If another</a:t>
            </a:r>
            <a:r>
              <a:rPr lang="en-US" b="0" i="0" dirty="0">
                <a:solidFill>
                  <a:schemeClr val="tx2"/>
                </a:solidFill>
                <a:effectLst/>
                <a:latin typeface="Arial" panose="020B0604020202020204" pitchFamily="34" charset="0"/>
              </a:rPr>
              <a:t> </a:t>
            </a:r>
            <a:r>
              <a:rPr lang="en-US" b="0" i="0" u="none" strike="noStrike" dirty="0">
                <a:solidFill>
                  <a:schemeClr val="tx2"/>
                </a:solidFill>
                <a:effectLst/>
                <a:latin typeface="Arial" panose="020B0604020202020204" pitchFamily="34" charset="0"/>
              </a:rPr>
              <a:t>switch</a:t>
            </a:r>
            <a:r>
              <a:rPr lang="en-US" b="0" i="0" dirty="0">
                <a:solidFill>
                  <a:schemeClr val="tx2"/>
                </a:solidFill>
                <a:effectLst/>
                <a:latin typeface="Arial" panose="020B0604020202020204" pitchFamily="34" charset="0"/>
              </a:rPr>
              <a:t> is </a:t>
            </a:r>
            <a:r>
              <a:rPr lang="en-US" b="0" i="0" dirty="0">
                <a:solidFill>
                  <a:srgbClr val="202122"/>
                </a:solidFill>
                <a:effectLst/>
                <a:latin typeface="Arial" panose="020B0604020202020204" pitchFamily="34" charset="0"/>
              </a:rPr>
              <a:t>connected, the port may remain in blocking mode if it is determined that it would cause a loop in the network. </a:t>
            </a:r>
          </a:p>
          <a:p>
            <a:r>
              <a:rPr lang="en-US" b="0" i="0" dirty="0">
                <a:solidFill>
                  <a:srgbClr val="202122"/>
                </a:solidFill>
                <a:effectLst/>
                <a:latin typeface="Arial" panose="020B0604020202020204" pitchFamily="34" charset="0"/>
              </a:rPr>
              <a:t>Topology change notification (TCN) BPDUs are used to inform other switches of port changes. </a:t>
            </a:r>
          </a:p>
          <a:p>
            <a:r>
              <a:rPr lang="en-US" b="0" i="0" dirty="0">
                <a:solidFill>
                  <a:srgbClr val="202122"/>
                </a:solidFill>
                <a:effectLst/>
                <a:latin typeface="Arial" panose="020B0604020202020204" pitchFamily="34" charset="0"/>
              </a:rPr>
              <a:t>TCNs are injected into the network by a non-root switch and propagated to the root. </a:t>
            </a:r>
          </a:p>
          <a:p>
            <a:r>
              <a:rPr lang="en-US" b="0" i="0" dirty="0">
                <a:solidFill>
                  <a:srgbClr val="202122"/>
                </a:solidFill>
                <a:effectLst/>
                <a:latin typeface="Arial" panose="020B0604020202020204" pitchFamily="34" charset="0"/>
              </a:rPr>
              <a:t>Upon receipt of the TCN, the root switch will set the topology change flag in its normal BPDUs. </a:t>
            </a:r>
          </a:p>
          <a:p>
            <a:r>
              <a:rPr lang="en-US" b="0" i="0" dirty="0">
                <a:solidFill>
                  <a:srgbClr val="202122"/>
                </a:solidFill>
                <a:effectLst/>
                <a:latin typeface="Arial" panose="020B0604020202020204" pitchFamily="34" charset="0"/>
              </a:rPr>
              <a:t>This flag is propagated to all other switches and instructs them to rapidly age out their forwarding table entries.</a:t>
            </a:r>
            <a:endParaRPr lang="en-US" dirty="0"/>
          </a:p>
          <a:p>
            <a:endParaRPr lang="en-US" dirty="0"/>
          </a:p>
        </p:txBody>
      </p:sp>
    </p:spTree>
    <p:extLst>
      <p:ext uri="{BB962C8B-B14F-4D97-AF65-F5344CB8AC3E}">
        <p14:creationId xmlns:p14="http://schemas.microsoft.com/office/powerpoint/2010/main" val="1481716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Spanning Tree Algorithm</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p:txBody>
          <a:bodyPr/>
          <a:lstStyle/>
          <a:p>
            <a:r>
              <a:rPr lang="en-US" dirty="0"/>
              <a:t>Spanning Tree Protocol (STP) uses Spanning Tree Algorithm </a:t>
            </a:r>
          </a:p>
          <a:p>
            <a:r>
              <a:rPr lang="en-US" dirty="0"/>
              <a:t>Bridges exchange information about detected paths in the network</a:t>
            </a:r>
          </a:p>
          <a:p>
            <a:r>
              <a:rPr lang="en-US" dirty="0"/>
              <a:t>STP configuration takes several steps; each step refines the spanning tree to determine the best path through the network</a:t>
            </a:r>
          </a:p>
          <a:p>
            <a:r>
              <a:rPr lang="en-US" dirty="0"/>
              <a:t>Switches in a network follow these steps to configure STP:</a:t>
            </a:r>
          </a:p>
          <a:p>
            <a:pPr marL="1371600" indent="-457200">
              <a:buClr>
                <a:schemeClr val="accent2">
                  <a:lumMod val="75000"/>
                </a:schemeClr>
              </a:buClr>
              <a:buFont typeface="+mj-lt"/>
              <a:buAutoNum type="arabicPeriod"/>
            </a:pPr>
            <a:r>
              <a:rPr lang="en-US" dirty="0"/>
              <a:t>Identify the root bridge</a:t>
            </a:r>
          </a:p>
          <a:p>
            <a:pPr marL="1371600" indent="-457200">
              <a:buClr>
                <a:schemeClr val="accent2">
                  <a:lumMod val="75000"/>
                </a:schemeClr>
              </a:buClr>
              <a:buFont typeface="+mj-lt"/>
              <a:buAutoNum type="arabicPeriod"/>
            </a:pPr>
            <a:r>
              <a:rPr lang="en-US" dirty="0"/>
              <a:t>Identify the root port (RP)</a:t>
            </a:r>
          </a:p>
          <a:p>
            <a:pPr marL="1371600" indent="-457200">
              <a:buClr>
                <a:schemeClr val="accent2">
                  <a:lumMod val="75000"/>
                </a:schemeClr>
              </a:buClr>
              <a:buFont typeface="+mj-lt"/>
              <a:buAutoNum type="arabicPeriod"/>
            </a:pPr>
            <a:r>
              <a:rPr lang="en-US" dirty="0"/>
              <a:t>Elect designated ports</a:t>
            </a:r>
          </a:p>
          <a:p>
            <a:pPr marL="1371600" indent="-457200">
              <a:buClr>
                <a:schemeClr val="accent2">
                  <a:lumMod val="75000"/>
                </a:schemeClr>
              </a:buClr>
              <a:buFont typeface="+mj-lt"/>
              <a:buAutoNum type="arabicPeriod"/>
            </a:pPr>
            <a:r>
              <a:rPr lang="en-US" dirty="0"/>
              <a:t>Block other ports</a:t>
            </a:r>
          </a:p>
          <a:p>
            <a:endParaRPr lang="en-US" dirty="0"/>
          </a:p>
        </p:txBody>
      </p:sp>
    </p:spTree>
    <p:custDataLst>
      <p:tags r:id="rId1"/>
    </p:custDataLst>
    <p:extLst>
      <p:ext uri="{BB962C8B-B14F-4D97-AF65-F5344CB8AC3E}">
        <p14:creationId xmlns:p14="http://schemas.microsoft.com/office/powerpoint/2010/main" val="2060953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03EAD-8F4D-B895-BAE3-73635B294AF1}"/>
              </a:ext>
            </a:extLst>
          </p:cNvPr>
          <p:cNvSpPr>
            <a:spLocks noGrp="1"/>
          </p:cNvSpPr>
          <p:nvPr>
            <p:ph type="title"/>
          </p:nvPr>
        </p:nvSpPr>
        <p:spPr/>
        <p:txBody>
          <a:bodyPr/>
          <a:lstStyle/>
          <a:p>
            <a:r>
              <a:rPr lang="en-US" dirty="0">
                <a:ea typeface="ＭＳ Ｐゴシック" pitchFamily="34" charset="-128"/>
              </a:rPr>
              <a:t>Spanning Tree Algorithm</a:t>
            </a:r>
            <a:endParaRPr lang="en-US" dirty="0"/>
          </a:p>
        </p:txBody>
      </p:sp>
      <p:pic>
        <p:nvPicPr>
          <p:cNvPr id="5" name="Content Placeholder 4" descr="Table&#10;&#10;Description automatically generated">
            <a:extLst>
              <a:ext uri="{FF2B5EF4-FFF2-40B4-BE49-F238E27FC236}">
                <a16:creationId xmlns:a16="http://schemas.microsoft.com/office/drawing/2014/main" id="{7D15A8CE-3E7C-895F-03AF-3172FB1B01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6066" y="1600729"/>
            <a:ext cx="9355667" cy="4532619"/>
          </a:xfrm>
        </p:spPr>
      </p:pic>
    </p:spTree>
    <p:extLst>
      <p:ext uri="{BB962C8B-B14F-4D97-AF65-F5344CB8AC3E}">
        <p14:creationId xmlns:p14="http://schemas.microsoft.com/office/powerpoint/2010/main" val="1392576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Rapid Spanning Tree Protocol (RSTP)</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p:txBody>
          <a:bodyPr/>
          <a:lstStyle/>
          <a:p>
            <a:r>
              <a:rPr lang="en-US" dirty="0"/>
              <a:t>Makes spanning tree convergence much faster than STP by modifying convergence behavior</a:t>
            </a:r>
          </a:p>
          <a:p>
            <a:r>
              <a:rPr lang="en-US" dirty="0"/>
              <a:t>Resolves topology changes within 6 seconds by default; responds to link failures within a few milliseconds</a:t>
            </a:r>
          </a:p>
          <a:p>
            <a:r>
              <a:rPr lang="en-US" dirty="0"/>
              <a:t>Necessary for supporting real-time network applications</a:t>
            </a:r>
          </a:p>
          <a:p>
            <a:r>
              <a:rPr lang="en-US" dirty="0"/>
              <a:t>Provides ability to define edge ports, which do not connect to other switches</a:t>
            </a:r>
          </a:p>
          <a:p>
            <a:r>
              <a:rPr lang="en-US" dirty="0"/>
              <a:t>Defines a handshake method to switch synchronization</a:t>
            </a:r>
          </a:p>
          <a:p>
            <a:r>
              <a:rPr lang="en-US" dirty="0"/>
              <a:t>Defines different port roles to make failed link recovery much faster than STP</a:t>
            </a:r>
          </a:p>
          <a:p>
            <a:endParaRPr lang="en-US" dirty="0"/>
          </a:p>
          <a:p>
            <a:endParaRPr lang="en-US" dirty="0"/>
          </a:p>
          <a:p>
            <a:endParaRPr lang="en-US" dirty="0"/>
          </a:p>
          <a:p>
            <a:endParaRPr lang="en-US" dirty="0"/>
          </a:p>
          <a:p>
            <a:endParaRPr lang="en-US" dirty="0"/>
          </a:p>
        </p:txBody>
      </p:sp>
    </p:spTree>
    <p:custDataLst>
      <p:tags r:id="rId1"/>
    </p:custDataLst>
    <p:extLst>
      <p:ext uri="{BB962C8B-B14F-4D97-AF65-F5344CB8AC3E}">
        <p14:creationId xmlns:p14="http://schemas.microsoft.com/office/powerpoint/2010/main" val="1998213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Physical Media Requirements</a:t>
            </a:r>
          </a:p>
        </p:txBody>
      </p:sp>
      <p:graphicFrame>
        <p:nvGraphicFramePr>
          <p:cNvPr id="3" name="Content Placeholder 2">
            <a:extLst>
              <a:ext uri="{FF2B5EF4-FFF2-40B4-BE49-F238E27FC236}">
                <a16:creationId xmlns:a16="http://schemas.microsoft.com/office/drawing/2014/main" id="{BF829E12-6325-4355-AF9A-DFA10A75C972}"/>
              </a:ext>
            </a:extLst>
          </p:cNvPr>
          <p:cNvGraphicFramePr>
            <a:graphicFrameLocks noGrp="1"/>
          </p:cNvGraphicFramePr>
          <p:nvPr>
            <p:ph idx="1"/>
            <p:extLst>
              <p:ext uri="{D42A27DB-BD31-4B8C-83A1-F6EECF244321}">
                <p14:modId xmlns:p14="http://schemas.microsoft.com/office/powerpoint/2010/main" val="1222253634"/>
              </p:ext>
            </p:extLst>
          </p:nvPr>
        </p:nvGraphicFramePr>
        <p:xfrm>
          <a:off x="1988343" y="1971039"/>
          <a:ext cx="8215313" cy="38528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295252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Multiple Spanning Tree Protocol (MSTP)</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p:txBody>
          <a:bodyPr/>
          <a:lstStyle/>
          <a:p>
            <a:r>
              <a:rPr lang="en-US" dirty="0"/>
              <a:t>A multiple spanning tree (MST) is a spanning tree that maps to one or more VLANs</a:t>
            </a:r>
          </a:p>
          <a:p>
            <a:r>
              <a:rPr lang="en-US" dirty="0"/>
              <a:t>IEEE 802.1s</a:t>
            </a:r>
          </a:p>
          <a:p>
            <a:pPr lvl="1"/>
            <a:r>
              <a:rPr lang="en-US" sz="2200" dirty="0"/>
              <a:t>Provides ability to define spanning trees for individual VLANs or groups of VLANs</a:t>
            </a:r>
          </a:p>
          <a:p>
            <a:pPr lvl="1"/>
            <a:r>
              <a:rPr lang="en-US" sz="2200" dirty="0"/>
              <a:t>Allows network designers to define possible alternate paths within each spanning tree</a:t>
            </a:r>
          </a:p>
          <a:p>
            <a:r>
              <a:rPr lang="en-US" dirty="0"/>
              <a:t>Each group of VLANs is assigned to an instance of a multiple spanning tree, called a multiple spanning tree instance (MSTI)</a:t>
            </a:r>
          </a:p>
          <a:p>
            <a:r>
              <a:rPr lang="en-US" dirty="0"/>
              <a:t>The Multiple Spanning Tree Protocol (MSTP) defines data structures to create and maintain spanning trees</a:t>
            </a:r>
          </a:p>
          <a:p>
            <a:endParaRPr lang="en-US" dirty="0"/>
          </a:p>
        </p:txBody>
      </p:sp>
    </p:spTree>
    <p:custDataLst>
      <p:tags r:id="rId1"/>
    </p:custDataLst>
    <p:extLst>
      <p:ext uri="{BB962C8B-B14F-4D97-AF65-F5344CB8AC3E}">
        <p14:creationId xmlns:p14="http://schemas.microsoft.com/office/powerpoint/2010/main" val="2095449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VLAN Tagging </a:t>
            </a:r>
            <a:r>
              <a:rPr lang="en-US" sz="2000" dirty="0">
                <a:ea typeface="ＭＳ Ｐゴシック" pitchFamily="34" charset="-128"/>
              </a:rPr>
              <a:t>(1 of 2)</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p:txBody>
          <a:bodyPr/>
          <a:lstStyle/>
          <a:p>
            <a:r>
              <a:rPr lang="en-US" dirty="0"/>
              <a:t>Virtual LANs (VLANs) segregate traffic and increase network performance</a:t>
            </a:r>
          </a:p>
          <a:p>
            <a:r>
              <a:rPr lang="en-US" dirty="0"/>
              <a:t>Administrators can assign ports to VLANs using static or dynamic methods</a:t>
            </a:r>
          </a:p>
          <a:p>
            <a:r>
              <a:rPr lang="en-US" dirty="0"/>
              <a:t>Process of forwarding traffic within a VLAN from one switch to another is called </a:t>
            </a:r>
            <a:r>
              <a:rPr lang="en-US" b="1" dirty="0"/>
              <a:t>VLAN tagging</a:t>
            </a:r>
          </a:p>
          <a:p>
            <a:r>
              <a:rPr lang="en-US" dirty="0"/>
              <a:t>Tag link is a connection between two switches that transports traffic between the switches</a:t>
            </a:r>
          </a:p>
          <a:p>
            <a:r>
              <a:rPr lang="en-US" dirty="0"/>
              <a:t>Ports used within the same VLAN are called </a:t>
            </a:r>
            <a:r>
              <a:rPr lang="en-US" b="1" dirty="0"/>
              <a:t>tagging ports</a:t>
            </a:r>
          </a:p>
          <a:p>
            <a:r>
              <a:rPr lang="en-US" dirty="0"/>
              <a:t>Tag link may transport traffic from several different VLANs</a:t>
            </a:r>
          </a:p>
          <a:p>
            <a:r>
              <a:rPr lang="en-US" dirty="0"/>
              <a:t>Switches could use separate links for each VLAN but that’s not very scalable</a:t>
            </a:r>
          </a:p>
          <a:p>
            <a:r>
              <a:rPr lang="en-US" dirty="0"/>
              <a:t>Adding more VLANs would require additional ports</a:t>
            </a:r>
          </a:p>
          <a:p>
            <a:endParaRPr lang="en-US" dirty="0"/>
          </a:p>
        </p:txBody>
      </p:sp>
    </p:spTree>
    <p:custDataLst>
      <p:tags r:id="rId1"/>
    </p:custDataLst>
    <p:extLst>
      <p:ext uri="{BB962C8B-B14F-4D97-AF65-F5344CB8AC3E}">
        <p14:creationId xmlns:p14="http://schemas.microsoft.com/office/powerpoint/2010/main" val="3754993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VLAN Tagging </a:t>
            </a:r>
            <a:r>
              <a:rPr lang="en-US" sz="2000" dirty="0">
                <a:ea typeface="ＭＳ Ｐゴシック" pitchFamily="34" charset="-128"/>
              </a:rPr>
              <a:t>(2 of 2)</a:t>
            </a:r>
          </a:p>
        </p:txBody>
      </p:sp>
      <p:pic>
        <p:nvPicPr>
          <p:cNvPr id="4" name="Picture 3" descr="An illustration presents that a router is connected to Switch 1 via a tag link; Switch 1 is connected to Switch 2 via a second tag link. There are four V LANs; V LAN A, V LAN B, V LAN C, and V LAN D. Switch 1 is linked to V LAN A and V LAN B, and Switch 2 is linked to V LAN C and V LAN D."/>
          <p:cNvPicPr>
            <a:picLocks noChangeAspect="1"/>
          </p:cNvPicPr>
          <p:nvPr/>
        </p:nvPicPr>
        <p:blipFill>
          <a:blip r:embed="rId4" cstate="print"/>
          <a:stretch>
            <a:fillRect/>
          </a:stretch>
        </p:blipFill>
        <p:spPr>
          <a:xfrm>
            <a:off x="2604285" y="1806222"/>
            <a:ext cx="7300927" cy="4148016"/>
          </a:xfrm>
          <a:prstGeom prst="rect">
            <a:avLst/>
          </a:prstGeom>
        </p:spPr>
      </p:pic>
      <p:sp>
        <p:nvSpPr>
          <p:cNvPr id="6" name="Rectangle 5"/>
          <p:cNvSpPr/>
          <p:nvPr/>
        </p:nvSpPr>
        <p:spPr>
          <a:xfrm>
            <a:off x="2489637" y="5947596"/>
            <a:ext cx="6096000" cy="369332"/>
          </a:xfrm>
          <a:prstGeom prst="rect">
            <a:avLst/>
          </a:prstGeom>
        </p:spPr>
        <p:txBody>
          <a:bodyPr>
            <a:spAutoFit/>
          </a:bodyPr>
          <a:lstStyle/>
          <a:p>
            <a:r>
              <a:rPr lang="en-US" b="1" dirty="0">
                <a:latin typeface="Arial" pitchFamily="34" charset="0"/>
                <a:cs typeface="Arial" pitchFamily="34" charset="0"/>
              </a:rPr>
              <a:t>FIGURE 7-13 </a:t>
            </a:r>
            <a:r>
              <a:rPr lang="en-US" dirty="0">
                <a:latin typeface="Arial" pitchFamily="34" charset="0"/>
                <a:cs typeface="Arial" pitchFamily="34" charset="0"/>
              </a:rPr>
              <a:t>VLAN tagging.</a:t>
            </a:r>
          </a:p>
        </p:txBody>
      </p:sp>
    </p:spTree>
    <p:custDataLst>
      <p:tags r:id="rId1"/>
    </p:custDataLst>
    <p:extLst>
      <p:ext uri="{BB962C8B-B14F-4D97-AF65-F5344CB8AC3E}">
        <p14:creationId xmlns:p14="http://schemas.microsoft.com/office/powerpoint/2010/main" val="343325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IEEE 802.3ad Link Aggregation</a:t>
            </a:r>
          </a:p>
        </p:txBody>
      </p:sp>
      <p:pic>
        <p:nvPicPr>
          <p:cNvPr id="4" name="Picture 3" descr="An illustration presents that there are two switches labeled Switch 1 and Switch 2. The three links between the switches are combined, and the text reads, aggregated links: 3 times 10 M b p s equals 30 M b p s. Each switch is connected to three desktop P Cs."/>
          <p:cNvPicPr>
            <a:picLocks noChangeAspect="1"/>
          </p:cNvPicPr>
          <p:nvPr/>
        </p:nvPicPr>
        <p:blipFill>
          <a:blip r:embed="rId4" cstate="print"/>
          <a:stretch>
            <a:fillRect/>
          </a:stretch>
        </p:blipFill>
        <p:spPr>
          <a:xfrm>
            <a:off x="1452512" y="2347506"/>
            <a:ext cx="9286975" cy="3138894"/>
          </a:xfrm>
          <a:prstGeom prst="rect">
            <a:avLst/>
          </a:prstGeom>
        </p:spPr>
      </p:pic>
      <p:sp>
        <p:nvSpPr>
          <p:cNvPr id="6" name="Rectangle 5"/>
          <p:cNvSpPr/>
          <p:nvPr/>
        </p:nvSpPr>
        <p:spPr>
          <a:xfrm>
            <a:off x="1301695" y="5511887"/>
            <a:ext cx="6096000" cy="369332"/>
          </a:xfrm>
          <a:prstGeom prst="rect">
            <a:avLst/>
          </a:prstGeom>
        </p:spPr>
        <p:txBody>
          <a:bodyPr>
            <a:spAutoFit/>
          </a:bodyPr>
          <a:lstStyle/>
          <a:p>
            <a:r>
              <a:rPr lang="en-US" b="1" dirty="0">
                <a:latin typeface="Arial" pitchFamily="34" charset="0"/>
                <a:cs typeface="Arial" pitchFamily="34" charset="0"/>
              </a:rPr>
              <a:t>FIGURE 7-14 </a:t>
            </a:r>
            <a:r>
              <a:rPr lang="en-US" dirty="0">
                <a:latin typeface="Arial" pitchFamily="34" charset="0"/>
                <a:cs typeface="Arial" pitchFamily="34" charset="0"/>
              </a:rPr>
              <a:t>IEEE 802.3ad link aggregation.</a:t>
            </a:r>
          </a:p>
        </p:txBody>
      </p:sp>
    </p:spTree>
    <p:custDataLst>
      <p:tags r:id="rId1"/>
    </p:custDataLst>
    <p:extLst>
      <p:ext uri="{BB962C8B-B14F-4D97-AF65-F5344CB8AC3E}">
        <p14:creationId xmlns:p14="http://schemas.microsoft.com/office/powerpoint/2010/main" val="341976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Network Backbones</a:t>
            </a:r>
          </a:p>
        </p:txBody>
      </p:sp>
      <p:graphicFrame>
        <p:nvGraphicFramePr>
          <p:cNvPr id="3" name="Content Placeholder 2">
            <a:extLst>
              <a:ext uri="{FF2B5EF4-FFF2-40B4-BE49-F238E27FC236}">
                <a16:creationId xmlns:a16="http://schemas.microsoft.com/office/drawing/2014/main" id="{F3983D56-53C3-44AB-98EC-522A65ACD624}"/>
              </a:ext>
            </a:extLst>
          </p:cNvPr>
          <p:cNvGraphicFramePr>
            <a:graphicFrameLocks noGrp="1"/>
          </p:cNvGraphicFramePr>
          <p:nvPr>
            <p:ph idx="1"/>
            <p:extLst>
              <p:ext uri="{D42A27DB-BD31-4B8C-83A1-F6EECF244321}">
                <p14:modId xmlns:p14="http://schemas.microsoft.com/office/powerpoint/2010/main" val="5922095"/>
              </p:ext>
            </p:extLst>
          </p:nvPr>
        </p:nvGraphicFramePr>
        <p:xfrm>
          <a:off x="901337" y="1688953"/>
          <a:ext cx="10345783" cy="429383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514072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Hierarchical Backbone</a:t>
            </a:r>
          </a:p>
        </p:txBody>
      </p:sp>
      <p:pic>
        <p:nvPicPr>
          <p:cNvPr id="4" name="Picture 3" descr="An illustration presents that there are four collision domains, each with a hub connected to three desktop P Cs. A Layer 2 switch is between the first two domains, and another switch is between the bottom two domains. Each L 2 switch is connected to two collision. A desktop P C in the bottommost domain is labeled 10.0.12.88. A text on a desktop in the topmost domain reads, Where is 10.0.12.88? An arrow from the desktop P C points to the hub in turn connected to L 2 switch at the top, which then passes to the router with text that reads, Send the request to me. The connection leads to the switch at the bottom, which in turn connects to the hub in the bottommost domain, and from the hub to the P C that has been labeled 10.0.12.88."/>
          <p:cNvPicPr>
            <a:picLocks noChangeAspect="1"/>
          </p:cNvPicPr>
          <p:nvPr/>
        </p:nvPicPr>
        <p:blipFill>
          <a:blip r:embed="rId4" cstate="print"/>
          <a:stretch>
            <a:fillRect/>
          </a:stretch>
        </p:blipFill>
        <p:spPr>
          <a:xfrm>
            <a:off x="2867378" y="1340459"/>
            <a:ext cx="3050359" cy="5345678"/>
          </a:xfrm>
          <a:prstGeom prst="rect">
            <a:avLst/>
          </a:prstGeom>
        </p:spPr>
      </p:pic>
      <p:sp>
        <p:nvSpPr>
          <p:cNvPr id="6" name="Rectangle 5"/>
          <p:cNvSpPr/>
          <p:nvPr/>
        </p:nvSpPr>
        <p:spPr>
          <a:xfrm>
            <a:off x="5883870" y="6124503"/>
            <a:ext cx="2492486" cy="646331"/>
          </a:xfrm>
          <a:prstGeom prst="rect">
            <a:avLst/>
          </a:prstGeom>
        </p:spPr>
        <p:txBody>
          <a:bodyPr wrap="square">
            <a:spAutoFit/>
          </a:bodyPr>
          <a:lstStyle/>
          <a:p>
            <a:r>
              <a:rPr lang="en-US" b="1" dirty="0">
                <a:latin typeface="Arial" pitchFamily="34" charset="0"/>
                <a:cs typeface="Arial" pitchFamily="34" charset="0"/>
              </a:rPr>
              <a:t>FIGURE 7-15 </a:t>
            </a:r>
            <a:r>
              <a:rPr lang="en-US" dirty="0">
                <a:latin typeface="Arial" pitchFamily="34" charset="0"/>
                <a:cs typeface="Arial" pitchFamily="34" charset="0"/>
              </a:rPr>
              <a:t>Layer 2 hierarchical backbone.</a:t>
            </a:r>
          </a:p>
        </p:txBody>
      </p:sp>
    </p:spTree>
    <p:custDataLst>
      <p:tags r:id="rId1"/>
    </p:custDataLst>
    <p:extLst>
      <p:ext uri="{BB962C8B-B14F-4D97-AF65-F5344CB8AC3E}">
        <p14:creationId xmlns:p14="http://schemas.microsoft.com/office/powerpoint/2010/main" val="270121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Flat Layer 2 Network Backbone</a:t>
            </a:r>
          </a:p>
        </p:txBody>
      </p:sp>
      <p:pic>
        <p:nvPicPr>
          <p:cNvPr id="4" name="Picture 3" descr="An illustration presents that an L 2 core switch is connected to three LAN switches in three floors, Floor 1, Floor 2, and Floor 3. The LAN switches are connected to the virtual LANs, Engineering V LAN, Marketing V LAN, and Accounting V LAN."/>
          <p:cNvPicPr>
            <a:picLocks noChangeAspect="1"/>
          </p:cNvPicPr>
          <p:nvPr/>
        </p:nvPicPr>
        <p:blipFill>
          <a:blip r:embed="rId4" cstate="print"/>
          <a:stretch>
            <a:fillRect/>
          </a:stretch>
        </p:blipFill>
        <p:spPr>
          <a:xfrm>
            <a:off x="3602736" y="1767839"/>
            <a:ext cx="6135506" cy="4087837"/>
          </a:xfrm>
          <a:prstGeom prst="rect">
            <a:avLst/>
          </a:prstGeom>
        </p:spPr>
      </p:pic>
      <p:sp>
        <p:nvSpPr>
          <p:cNvPr id="6" name="Rectangle 5"/>
          <p:cNvSpPr/>
          <p:nvPr/>
        </p:nvSpPr>
        <p:spPr>
          <a:xfrm>
            <a:off x="3602736" y="5855676"/>
            <a:ext cx="6096000" cy="369332"/>
          </a:xfrm>
          <a:prstGeom prst="rect">
            <a:avLst/>
          </a:prstGeom>
        </p:spPr>
        <p:txBody>
          <a:bodyPr>
            <a:spAutoFit/>
          </a:bodyPr>
          <a:lstStyle/>
          <a:p>
            <a:r>
              <a:rPr lang="en-US" b="1" dirty="0">
                <a:latin typeface="Arial" pitchFamily="34" charset="0"/>
                <a:cs typeface="Arial" pitchFamily="34" charset="0"/>
              </a:rPr>
              <a:t>FIGURE 7-16 </a:t>
            </a:r>
            <a:r>
              <a:rPr lang="en-US" dirty="0">
                <a:latin typeface="Arial" pitchFamily="34" charset="0"/>
                <a:cs typeface="Arial" pitchFamily="34" charset="0"/>
              </a:rPr>
              <a:t>Flat Layer 2 network backbone. </a:t>
            </a:r>
          </a:p>
        </p:txBody>
      </p:sp>
    </p:spTree>
    <p:custDataLst>
      <p:tags r:id="rId1"/>
    </p:custDataLst>
    <p:extLst>
      <p:ext uri="{BB962C8B-B14F-4D97-AF65-F5344CB8AC3E}">
        <p14:creationId xmlns:p14="http://schemas.microsoft.com/office/powerpoint/2010/main" val="4293836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Layer 2 Collapsed Backbone</a:t>
            </a:r>
          </a:p>
        </p:txBody>
      </p:sp>
      <p:pic>
        <p:nvPicPr>
          <p:cNvPr id="4" name="Picture 3" descr="An illustration presents that the Layer 2 switch is at the center connected to P Cs marked with M A C addresses 102, 101, 104, 100, 105, and 103, in order in the clockwise direction. The node with M A C 104 is directed with a message reads, send to 102. The transmission is from 104 to the LAN switch, and in turn to 102."/>
          <p:cNvPicPr>
            <a:picLocks noChangeAspect="1"/>
          </p:cNvPicPr>
          <p:nvPr/>
        </p:nvPicPr>
        <p:blipFill>
          <a:blip r:embed="rId4" cstate="print"/>
          <a:stretch>
            <a:fillRect/>
          </a:stretch>
        </p:blipFill>
        <p:spPr>
          <a:xfrm>
            <a:off x="3460588" y="1695374"/>
            <a:ext cx="4104484" cy="4353241"/>
          </a:xfrm>
          <a:prstGeom prst="rect">
            <a:avLst/>
          </a:prstGeom>
        </p:spPr>
      </p:pic>
      <p:sp>
        <p:nvSpPr>
          <p:cNvPr id="6" name="Rectangle 5"/>
          <p:cNvSpPr/>
          <p:nvPr/>
        </p:nvSpPr>
        <p:spPr>
          <a:xfrm>
            <a:off x="3355636" y="6048546"/>
            <a:ext cx="4603031" cy="369332"/>
          </a:xfrm>
          <a:prstGeom prst="rect">
            <a:avLst/>
          </a:prstGeom>
        </p:spPr>
        <p:txBody>
          <a:bodyPr wrap="square">
            <a:spAutoFit/>
          </a:bodyPr>
          <a:lstStyle/>
          <a:p>
            <a:r>
              <a:rPr lang="en-US" b="1" dirty="0">
                <a:latin typeface="Arial" pitchFamily="34" charset="0"/>
                <a:cs typeface="Arial" pitchFamily="34" charset="0"/>
              </a:rPr>
              <a:t>FIGURE 7-17 </a:t>
            </a:r>
            <a:r>
              <a:rPr lang="en-US" dirty="0">
                <a:latin typeface="Arial" pitchFamily="34" charset="0"/>
                <a:cs typeface="Arial" pitchFamily="34" charset="0"/>
              </a:rPr>
              <a:t>Layer 2 collapsed backbone. </a:t>
            </a:r>
          </a:p>
        </p:txBody>
      </p:sp>
    </p:spTree>
    <p:custDataLst>
      <p:tags r:id="rId1"/>
    </p:custDataLst>
    <p:extLst>
      <p:ext uri="{BB962C8B-B14F-4D97-AF65-F5344CB8AC3E}">
        <p14:creationId xmlns:p14="http://schemas.microsoft.com/office/powerpoint/2010/main" val="418184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Data Center Collapsed Backbone</a:t>
            </a:r>
          </a:p>
        </p:txBody>
      </p:sp>
      <p:pic>
        <p:nvPicPr>
          <p:cNvPr id="4" name="Picture 3" descr="An illustration presents that the network has a data center connected to three high-speed switches through fiber cabling. Each high-speed switch is connected to two LAN switches in turn connected to multiple desktop P Cs."/>
          <p:cNvPicPr>
            <a:picLocks noChangeAspect="1"/>
          </p:cNvPicPr>
          <p:nvPr/>
        </p:nvPicPr>
        <p:blipFill>
          <a:blip r:embed="rId4" cstate="print"/>
          <a:stretch>
            <a:fillRect/>
          </a:stretch>
        </p:blipFill>
        <p:spPr>
          <a:xfrm>
            <a:off x="3505200" y="1589415"/>
            <a:ext cx="5181600" cy="4523232"/>
          </a:xfrm>
          <a:prstGeom prst="rect">
            <a:avLst/>
          </a:prstGeom>
        </p:spPr>
      </p:pic>
      <p:sp>
        <p:nvSpPr>
          <p:cNvPr id="6" name="Rectangle 5"/>
          <p:cNvSpPr/>
          <p:nvPr/>
        </p:nvSpPr>
        <p:spPr>
          <a:xfrm>
            <a:off x="3522793" y="6176499"/>
            <a:ext cx="6096000" cy="369332"/>
          </a:xfrm>
          <a:prstGeom prst="rect">
            <a:avLst/>
          </a:prstGeom>
        </p:spPr>
        <p:txBody>
          <a:bodyPr>
            <a:spAutoFit/>
          </a:bodyPr>
          <a:lstStyle/>
          <a:p>
            <a:r>
              <a:rPr lang="en-US" b="1" dirty="0">
                <a:latin typeface="Arial" pitchFamily="34" charset="0"/>
                <a:cs typeface="Arial" pitchFamily="34" charset="0"/>
              </a:rPr>
              <a:t>FIGURE 7-18 </a:t>
            </a:r>
            <a:r>
              <a:rPr lang="en-US" dirty="0">
                <a:latin typeface="Arial" pitchFamily="34" charset="0"/>
                <a:cs typeface="Arial" pitchFamily="34" charset="0"/>
              </a:rPr>
              <a:t>Data center collapsed backbone. </a:t>
            </a:r>
          </a:p>
        </p:txBody>
      </p:sp>
    </p:spTree>
    <p:custDataLst>
      <p:tags r:id="rId1"/>
    </p:custDataLst>
    <p:extLst>
      <p:ext uri="{BB962C8B-B14F-4D97-AF65-F5344CB8AC3E}">
        <p14:creationId xmlns:p14="http://schemas.microsoft.com/office/powerpoint/2010/main" val="1314494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Network Power</a:t>
            </a:r>
          </a:p>
        </p:txBody>
      </p:sp>
      <p:graphicFrame>
        <p:nvGraphicFramePr>
          <p:cNvPr id="3" name="Content Placeholder 2">
            <a:extLst>
              <a:ext uri="{FF2B5EF4-FFF2-40B4-BE49-F238E27FC236}">
                <a16:creationId xmlns:a16="http://schemas.microsoft.com/office/drawing/2014/main" id="{FE1723AE-4A21-4122-9A9B-2B8B0B3E8A5E}"/>
              </a:ext>
            </a:extLst>
          </p:cNvPr>
          <p:cNvGraphicFramePr>
            <a:graphicFrameLocks noGrp="1"/>
          </p:cNvGraphicFramePr>
          <p:nvPr>
            <p:ph idx="1"/>
            <p:extLst>
              <p:ext uri="{D42A27DB-BD31-4B8C-83A1-F6EECF244321}">
                <p14:modId xmlns:p14="http://schemas.microsoft.com/office/powerpoint/2010/main" val="2960113117"/>
              </p:ext>
            </p:extLst>
          </p:nvPr>
        </p:nvGraphicFramePr>
        <p:xfrm>
          <a:off x="925513" y="1490663"/>
          <a:ext cx="10287000" cy="469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5" name="Graphic 4" descr="Electric Tower outline">
            <a:extLst>
              <a:ext uri="{FF2B5EF4-FFF2-40B4-BE49-F238E27FC236}">
                <a16:creationId xmlns:a16="http://schemas.microsoft.com/office/drawing/2014/main" id="{C888F8D9-E055-4E52-868D-694B7261EDA1}"/>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5513" y="3226133"/>
            <a:ext cx="1525772" cy="1525772"/>
          </a:xfrm>
          <a:prstGeom prst="rect">
            <a:avLst/>
          </a:prstGeom>
        </p:spPr>
      </p:pic>
    </p:spTree>
    <p:custDataLst>
      <p:tags r:id="rId1"/>
    </p:custDataLst>
    <p:extLst>
      <p:ext uri="{BB962C8B-B14F-4D97-AF65-F5344CB8AC3E}">
        <p14:creationId xmlns:p14="http://schemas.microsoft.com/office/powerpoint/2010/main" val="2385171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Topologies</a:t>
            </a:r>
          </a:p>
        </p:txBody>
      </p:sp>
      <p:graphicFrame>
        <p:nvGraphicFramePr>
          <p:cNvPr id="3" name="Content Placeholder 2">
            <a:extLst>
              <a:ext uri="{FF2B5EF4-FFF2-40B4-BE49-F238E27FC236}">
                <a16:creationId xmlns:a16="http://schemas.microsoft.com/office/drawing/2014/main" id="{BF829E12-6325-4355-AF9A-DFA10A75C972}"/>
              </a:ext>
            </a:extLst>
          </p:cNvPr>
          <p:cNvGraphicFramePr>
            <a:graphicFrameLocks noGrp="1"/>
          </p:cNvGraphicFramePr>
          <p:nvPr>
            <p:ph idx="1"/>
            <p:extLst>
              <p:ext uri="{D42A27DB-BD31-4B8C-83A1-F6EECF244321}">
                <p14:modId xmlns:p14="http://schemas.microsoft.com/office/powerpoint/2010/main" val="219276744"/>
              </p:ext>
            </p:extLst>
          </p:nvPr>
        </p:nvGraphicFramePr>
        <p:xfrm>
          <a:off x="1988343" y="1971039"/>
          <a:ext cx="8215313" cy="38528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46056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Layer 2 Business Solutions: SOHO Organization</a:t>
            </a:r>
          </a:p>
        </p:txBody>
      </p:sp>
      <p:pic>
        <p:nvPicPr>
          <p:cNvPr id="4" name="Picture 3" descr="The network consists of a router receiving data from the internet device, which is connected to a firewall that is in turn connected to a switch. The switch is connected to a server, a wireless access point with three remote laptops, wired desktop computers, a corded phone, and a personal digital assistant, P D A."/>
          <p:cNvPicPr>
            <a:picLocks noChangeAspect="1"/>
          </p:cNvPicPr>
          <p:nvPr/>
        </p:nvPicPr>
        <p:blipFill>
          <a:blip r:embed="rId4" cstate="print"/>
          <a:stretch>
            <a:fillRect/>
          </a:stretch>
        </p:blipFill>
        <p:spPr>
          <a:xfrm>
            <a:off x="3461625" y="1579681"/>
            <a:ext cx="4681728" cy="4346448"/>
          </a:xfrm>
          <a:prstGeom prst="rect">
            <a:avLst/>
          </a:prstGeom>
        </p:spPr>
      </p:pic>
      <p:sp>
        <p:nvSpPr>
          <p:cNvPr id="6" name="Rectangle 5"/>
          <p:cNvSpPr/>
          <p:nvPr/>
        </p:nvSpPr>
        <p:spPr>
          <a:xfrm>
            <a:off x="3471767" y="5961924"/>
            <a:ext cx="6096000" cy="369332"/>
          </a:xfrm>
          <a:prstGeom prst="rect">
            <a:avLst/>
          </a:prstGeom>
        </p:spPr>
        <p:txBody>
          <a:bodyPr>
            <a:spAutoFit/>
          </a:bodyPr>
          <a:lstStyle/>
          <a:p>
            <a:r>
              <a:rPr lang="en-US" b="1" dirty="0">
                <a:latin typeface="Arial" pitchFamily="34" charset="0"/>
                <a:cs typeface="Arial" pitchFamily="34" charset="0"/>
              </a:rPr>
              <a:t>FIGURE 7-19 </a:t>
            </a:r>
            <a:r>
              <a:rPr lang="en-US" dirty="0">
                <a:latin typeface="Arial" pitchFamily="34" charset="0"/>
                <a:cs typeface="Arial" pitchFamily="34" charset="0"/>
              </a:rPr>
              <a:t>SOHO network configuration.</a:t>
            </a:r>
          </a:p>
        </p:txBody>
      </p:sp>
    </p:spTree>
    <p:custDataLst>
      <p:tags r:id="rId1"/>
    </p:custDataLst>
    <p:extLst>
      <p:ext uri="{BB962C8B-B14F-4D97-AF65-F5344CB8AC3E}">
        <p14:creationId xmlns:p14="http://schemas.microsoft.com/office/powerpoint/2010/main" val="3947184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Layer 2 Business Solutions: SMB Organization</a:t>
            </a:r>
          </a:p>
        </p:txBody>
      </p:sp>
      <p:pic>
        <p:nvPicPr>
          <p:cNvPr id="4" name="Picture 3" descr="An illustration presents that the workgroup LAN has a Layer 2 switch at the center and connects to five desktop P Cs, of which three are labeled A P data entry, and the other three are labeled Check Printing, A P auditing, and printer, respectively."/>
          <p:cNvPicPr>
            <a:picLocks noChangeAspect="1"/>
          </p:cNvPicPr>
          <p:nvPr/>
        </p:nvPicPr>
        <p:blipFill>
          <a:blip r:embed="rId4" cstate="print"/>
          <a:stretch>
            <a:fillRect/>
          </a:stretch>
        </p:blipFill>
        <p:spPr>
          <a:xfrm>
            <a:off x="3417554" y="1748431"/>
            <a:ext cx="4562387" cy="4033049"/>
          </a:xfrm>
          <a:prstGeom prst="rect">
            <a:avLst/>
          </a:prstGeom>
        </p:spPr>
      </p:pic>
      <p:sp>
        <p:nvSpPr>
          <p:cNvPr id="6" name="Rectangle 5"/>
          <p:cNvSpPr/>
          <p:nvPr/>
        </p:nvSpPr>
        <p:spPr>
          <a:xfrm>
            <a:off x="3290712" y="5789770"/>
            <a:ext cx="6096000" cy="369332"/>
          </a:xfrm>
          <a:prstGeom prst="rect">
            <a:avLst/>
          </a:prstGeom>
        </p:spPr>
        <p:txBody>
          <a:bodyPr>
            <a:spAutoFit/>
          </a:bodyPr>
          <a:lstStyle/>
          <a:p>
            <a:r>
              <a:rPr lang="en-US" b="1" dirty="0">
                <a:latin typeface="Arial" pitchFamily="34" charset="0"/>
                <a:cs typeface="Arial" pitchFamily="34" charset="0"/>
              </a:rPr>
              <a:t>FIGURE 7-20 </a:t>
            </a:r>
            <a:r>
              <a:rPr lang="en-US" dirty="0">
                <a:latin typeface="Arial" pitchFamily="34" charset="0"/>
                <a:cs typeface="Arial" pitchFamily="34" charset="0"/>
              </a:rPr>
              <a:t>Departmental network configuration.</a:t>
            </a:r>
          </a:p>
        </p:txBody>
      </p:sp>
    </p:spTree>
    <p:custDataLst>
      <p:tags r:id="rId1"/>
    </p:custDataLst>
    <p:extLst>
      <p:ext uri="{BB962C8B-B14F-4D97-AF65-F5344CB8AC3E}">
        <p14:creationId xmlns:p14="http://schemas.microsoft.com/office/powerpoint/2010/main" val="1105436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Layer 2 Business Solutions: Enterprise Organization</a:t>
            </a:r>
          </a:p>
        </p:txBody>
      </p:sp>
      <p:pic>
        <p:nvPicPr>
          <p:cNvPr id="5" name="Content Placeholder 4" descr="An illustration presents that the ethernet transport network has a headquarters with a host server and an enabled I P, P B X service. The metro ethernet connects to four sites, labeled Site 1 through Site 4. Sites 1, 3, and 4 have 5 M B links, and Site 2 provides a 10 M B link."/>
          <p:cNvPicPr>
            <a:picLocks noGrp="1" noChangeAspect="1"/>
          </p:cNvPicPr>
          <p:nvPr>
            <p:ph idx="1"/>
          </p:nvPr>
        </p:nvPicPr>
        <p:blipFill>
          <a:blip r:embed="rId4" cstate="print"/>
          <a:stretch>
            <a:fillRect/>
          </a:stretch>
        </p:blipFill>
        <p:spPr>
          <a:xfrm>
            <a:off x="3988765" y="1509651"/>
            <a:ext cx="4214470" cy="4443678"/>
          </a:xfrm>
        </p:spPr>
      </p:pic>
      <p:sp>
        <p:nvSpPr>
          <p:cNvPr id="6" name="Rectangle 5"/>
          <p:cNvSpPr/>
          <p:nvPr/>
        </p:nvSpPr>
        <p:spPr>
          <a:xfrm>
            <a:off x="3915846" y="5965832"/>
            <a:ext cx="6096000" cy="369332"/>
          </a:xfrm>
          <a:prstGeom prst="rect">
            <a:avLst/>
          </a:prstGeom>
        </p:spPr>
        <p:txBody>
          <a:bodyPr>
            <a:spAutoFit/>
          </a:bodyPr>
          <a:lstStyle/>
          <a:p>
            <a:r>
              <a:rPr lang="en-US" b="1" dirty="0">
                <a:latin typeface="Arial" pitchFamily="34" charset="0"/>
                <a:cs typeface="Arial" pitchFamily="34" charset="0"/>
              </a:rPr>
              <a:t>FIGURE 7-21 </a:t>
            </a:r>
            <a:r>
              <a:rPr lang="en-US" dirty="0">
                <a:latin typeface="Arial" pitchFamily="34" charset="0"/>
                <a:cs typeface="Arial" pitchFamily="34" charset="0"/>
              </a:rPr>
              <a:t>Enterprise network configuration. </a:t>
            </a:r>
          </a:p>
        </p:txBody>
      </p:sp>
    </p:spTree>
    <p:custDataLst>
      <p:tags r:id="rId1"/>
    </p:custDataLst>
    <p:extLst>
      <p:ext uri="{BB962C8B-B14F-4D97-AF65-F5344CB8AC3E}">
        <p14:creationId xmlns:p14="http://schemas.microsoft.com/office/powerpoint/2010/main" val="1843635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Summary</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p:txBody>
          <a:bodyPr/>
          <a:lstStyle/>
          <a:p>
            <a:r>
              <a:rPr lang="en-US" dirty="0"/>
              <a:t>Layer 2 networking</a:t>
            </a:r>
          </a:p>
          <a:p>
            <a:r>
              <a:rPr lang="en-US" dirty="0"/>
              <a:t>Ethernet LAN topologies and VLANs</a:t>
            </a:r>
          </a:p>
          <a:p>
            <a:r>
              <a:rPr lang="en-US" dirty="0"/>
              <a:t>Redundancy and resilience</a:t>
            </a:r>
          </a:p>
          <a:p>
            <a:r>
              <a:rPr lang="en-US" dirty="0"/>
              <a:t>Link aggregation</a:t>
            </a:r>
          </a:p>
          <a:p>
            <a:r>
              <a:rPr lang="en-US" dirty="0"/>
              <a:t>Layer 2 network business solutions for small offices/home offices (SOHOs), small- and medium-sized businesses (SMBs), and enterprises</a:t>
            </a:r>
          </a:p>
          <a:p>
            <a:endParaRPr lang="en-US" dirty="0"/>
          </a:p>
        </p:txBody>
      </p:sp>
    </p:spTree>
    <p:custDataLst>
      <p:tags r:id="rId1"/>
    </p:custDataLst>
    <p:extLst>
      <p:ext uri="{BB962C8B-B14F-4D97-AF65-F5344CB8AC3E}">
        <p14:creationId xmlns:p14="http://schemas.microsoft.com/office/powerpoint/2010/main" val="1950095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C9A42-CDDF-0749-B206-1D22C3795905}"/>
              </a:ext>
            </a:extLst>
          </p:cNvPr>
          <p:cNvSpPr>
            <a:spLocks noGrp="1"/>
          </p:cNvSpPr>
          <p:nvPr>
            <p:ph type="title"/>
          </p:nvPr>
        </p:nvSpPr>
        <p:spPr/>
        <p:txBody>
          <a:bodyPr/>
          <a:lstStyle/>
          <a:p>
            <a:r>
              <a:rPr lang="en-US" dirty="0">
                <a:ea typeface="ＭＳ Ｐゴシック" pitchFamily="34" charset="-128"/>
              </a:rPr>
              <a:t>Topologies</a:t>
            </a:r>
            <a:endParaRPr lang="en-US" dirty="0"/>
          </a:p>
        </p:txBody>
      </p:sp>
      <p:sp>
        <p:nvSpPr>
          <p:cNvPr id="3" name="Content Placeholder 2">
            <a:extLst>
              <a:ext uri="{FF2B5EF4-FFF2-40B4-BE49-F238E27FC236}">
                <a16:creationId xmlns:a16="http://schemas.microsoft.com/office/drawing/2014/main" id="{E065D9FE-84C4-84D2-1F5E-0EAA9C96D52B}"/>
              </a:ext>
            </a:extLst>
          </p:cNvPr>
          <p:cNvSpPr>
            <a:spLocks noGrp="1"/>
          </p:cNvSpPr>
          <p:nvPr>
            <p:ph idx="1"/>
          </p:nvPr>
        </p:nvSpPr>
        <p:spPr/>
        <p:txBody>
          <a:bodyPr/>
          <a:lstStyle/>
          <a:p>
            <a:pPr marL="171450" indent="-171450">
              <a:buFont typeface="Arial" panose="020B0604020202020204" pitchFamily="34" charset="0"/>
              <a:buChar char="•"/>
            </a:pPr>
            <a:r>
              <a:rPr lang="en-US" dirty="0"/>
              <a:t>Bus—</a:t>
            </a:r>
            <a:r>
              <a:rPr lang="en-US" dirty="0" err="1"/>
              <a:t>Thicknet</a:t>
            </a:r>
            <a:r>
              <a:rPr lang="en-US" dirty="0"/>
              <a:t> (10Base5) and </a:t>
            </a:r>
            <a:r>
              <a:rPr lang="en-US" dirty="0" err="1"/>
              <a:t>Thinnet</a:t>
            </a:r>
            <a:r>
              <a:rPr lang="en-US" dirty="0"/>
              <a:t> (10Base2) use a physical coaxial cable. This cable acts as a physical bus network in which transceivers must physically tap into the coaxial cable.</a:t>
            </a:r>
          </a:p>
          <a:p>
            <a:pPr marL="171450" indent="-171450">
              <a:buFont typeface="Arial" panose="020B0604020202020204" pitchFamily="34" charset="0"/>
              <a:buChar char="•"/>
            </a:pPr>
            <a:r>
              <a:rPr lang="en-US" dirty="0"/>
              <a:t>Mesh—A point-to-point configuration in which network switches are interconnected with redundant or multiple connections.</a:t>
            </a:r>
          </a:p>
          <a:p>
            <a:pPr marL="171450" indent="-171450">
              <a:buFont typeface="Arial" panose="020B0604020202020204" pitchFamily="34" charset="0"/>
              <a:buChar char="•"/>
            </a:pPr>
            <a:r>
              <a:rPr lang="en-US" dirty="0"/>
              <a:t>Ring—A logical ring in which the network utilizes the IEEE 802.5 Token-Ring LAN (former 4- or 16-Mbps LAN standard made famous by IBM prior to Ethernet taking over) technology or Fiber Distributed Data Interface (FDDI) in which a 100-Mbps ring is established.</a:t>
            </a:r>
          </a:p>
          <a:p>
            <a:pPr marL="171450" indent="-171450">
              <a:buFont typeface="Arial" panose="020B0604020202020204" pitchFamily="34" charset="0"/>
              <a:buChar char="•"/>
            </a:pPr>
            <a:r>
              <a:rPr lang="en-US" dirty="0"/>
              <a:t>• Star—A physical star wiring configuration, but a logical bus is enabled (e.g., an Ethernet collision domain is created).</a:t>
            </a:r>
          </a:p>
        </p:txBody>
      </p:sp>
    </p:spTree>
    <p:extLst>
      <p:ext uri="{BB962C8B-B14F-4D97-AF65-F5344CB8AC3E}">
        <p14:creationId xmlns:p14="http://schemas.microsoft.com/office/powerpoint/2010/main" val="3177439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What Layer 2 Networking Means</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a:xfrm>
            <a:off x="925831" y="1490870"/>
            <a:ext cx="7537946" cy="4699047"/>
          </a:xfrm>
        </p:spPr>
        <p:txBody>
          <a:bodyPr/>
          <a:lstStyle/>
          <a:p>
            <a:r>
              <a:rPr lang="en-US" dirty="0"/>
              <a:t>Layer 2 networks operate at the Data Link Layer</a:t>
            </a:r>
          </a:p>
          <a:p>
            <a:r>
              <a:rPr lang="en-US" dirty="0"/>
              <a:t>The Data Link Layer is where the Ethernet II and IEEE 802.3 carrier sense multiple access with collision detection (CSMA/CD) frame formats are defined</a:t>
            </a:r>
          </a:p>
          <a:p>
            <a:r>
              <a:rPr lang="en-US" dirty="0"/>
              <a:t>Layer 2 networks examine and make forwarding or filtering decisions based on information in the Data Link header or protocol data unit (PDU)</a:t>
            </a:r>
          </a:p>
          <a:p>
            <a:r>
              <a:rPr lang="en-US" dirty="0"/>
              <a:t>The maximum transmission unit (MTU) size is the remaining number of bits and bytes after Layer 2 headers are enabled</a:t>
            </a:r>
          </a:p>
          <a:p>
            <a:endParaRPr lang="en-US" dirty="0"/>
          </a:p>
        </p:txBody>
      </p:sp>
      <p:graphicFrame>
        <p:nvGraphicFramePr>
          <p:cNvPr id="3" name="Diagram 2">
            <a:extLst>
              <a:ext uri="{FF2B5EF4-FFF2-40B4-BE49-F238E27FC236}">
                <a16:creationId xmlns:a16="http://schemas.microsoft.com/office/drawing/2014/main" id="{3595BF80-0AEE-4F13-8EE5-51DE2EFC15B6}"/>
              </a:ext>
            </a:extLst>
          </p:cNvPr>
          <p:cNvGraphicFramePr/>
          <p:nvPr>
            <p:extLst>
              <p:ext uri="{D42A27DB-BD31-4B8C-83A1-F6EECF244321}">
                <p14:modId xmlns:p14="http://schemas.microsoft.com/office/powerpoint/2010/main" val="481417735"/>
              </p:ext>
            </p:extLst>
          </p:nvPr>
        </p:nvGraphicFramePr>
        <p:xfrm>
          <a:off x="9079572" y="854121"/>
          <a:ext cx="2305824" cy="581494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74642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Ethernet II Frame Format</a:t>
            </a:r>
          </a:p>
        </p:txBody>
      </p:sp>
      <p:pic>
        <p:nvPicPr>
          <p:cNvPr id="4" name="Picture 3" descr="An illustration presents that the structure of Ethernet 2 is as follows. It is divided into the datalink header, and data and F C S. Datalink header: The destination address field and source address field have 6 bytes each. The ether-type field size is 2-byte long. Data and F C S: The data field size is 46–1500 bytes. The frame checksum, F C S, field is 4 bytes. "/>
          <p:cNvPicPr>
            <a:picLocks noChangeAspect="1"/>
          </p:cNvPicPr>
          <p:nvPr/>
        </p:nvPicPr>
        <p:blipFill>
          <a:blip r:embed="rId4" cstate="print"/>
          <a:stretch>
            <a:fillRect/>
          </a:stretch>
        </p:blipFill>
        <p:spPr>
          <a:xfrm>
            <a:off x="1558282" y="2189429"/>
            <a:ext cx="9075436" cy="2660670"/>
          </a:xfrm>
          <a:prstGeom prst="rect">
            <a:avLst/>
          </a:prstGeom>
        </p:spPr>
      </p:pic>
      <p:sp>
        <p:nvSpPr>
          <p:cNvPr id="6" name="Rectangle 5"/>
          <p:cNvSpPr/>
          <p:nvPr/>
        </p:nvSpPr>
        <p:spPr>
          <a:xfrm>
            <a:off x="1434968" y="4843455"/>
            <a:ext cx="6096000" cy="369332"/>
          </a:xfrm>
          <a:prstGeom prst="rect">
            <a:avLst/>
          </a:prstGeom>
        </p:spPr>
        <p:txBody>
          <a:bodyPr>
            <a:spAutoFit/>
          </a:bodyPr>
          <a:lstStyle/>
          <a:p>
            <a:r>
              <a:rPr lang="en-US" b="1" dirty="0">
                <a:latin typeface="Arial" pitchFamily="34" charset="0"/>
                <a:cs typeface="Arial" pitchFamily="34" charset="0"/>
              </a:rPr>
              <a:t>FIGURE 7-1 </a:t>
            </a:r>
            <a:r>
              <a:rPr lang="en-US" dirty="0">
                <a:latin typeface="Arial" pitchFamily="34" charset="0"/>
                <a:cs typeface="Arial" pitchFamily="34" charset="0"/>
              </a:rPr>
              <a:t>Ethernet II frame format. </a:t>
            </a:r>
          </a:p>
        </p:txBody>
      </p:sp>
    </p:spTree>
    <p:custDataLst>
      <p:tags r:id="rId1"/>
    </p:custDataLst>
    <p:extLst>
      <p:ext uri="{BB962C8B-B14F-4D97-AF65-F5344CB8AC3E}">
        <p14:creationId xmlns:p14="http://schemas.microsoft.com/office/powerpoint/2010/main" val="2509995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BAF21-1BBC-A351-A15D-70C8452B4714}"/>
              </a:ext>
            </a:extLst>
          </p:cNvPr>
          <p:cNvSpPr>
            <a:spLocks noGrp="1"/>
          </p:cNvSpPr>
          <p:nvPr>
            <p:ph type="title"/>
          </p:nvPr>
        </p:nvSpPr>
        <p:spPr/>
        <p:txBody>
          <a:bodyPr/>
          <a:lstStyle/>
          <a:p>
            <a:r>
              <a:rPr lang="en-US" dirty="0">
                <a:ea typeface="ＭＳ Ｐゴシック" pitchFamily="34" charset="-128"/>
              </a:rPr>
              <a:t>Ethernet II Frame Format</a:t>
            </a:r>
            <a:endParaRPr lang="en-US" dirty="0"/>
          </a:p>
        </p:txBody>
      </p:sp>
      <p:sp>
        <p:nvSpPr>
          <p:cNvPr id="5" name="Content Placeholder 4">
            <a:extLst>
              <a:ext uri="{FF2B5EF4-FFF2-40B4-BE49-F238E27FC236}">
                <a16:creationId xmlns:a16="http://schemas.microsoft.com/office/drawing/2014/main" id="{96CDB77A-4680-AD6D-4E5C-C8183BE2DBDD}"/>
              </a:ext>
            </a:extLst>
          </p:cNvPr>
          <p:cNvSpPr>
            <a:spLocks noGrp="1"/>
          </p:cNvSpPr>
          <p:nvPr>
            <p:ph sz="half" idx="1"/>
          </p:nvPr>
        </p:nvSpPr>
        <p:spPr/>
        <p:txBody>
          <a:bodyPr>
            <a:normAutofit/>
          </a:bodyPr>
          <a:lstStyle/>
          <a:p>
            <a:pPr algn="just"/>
            <a:r>
              <a:rPr lang="en-US" b="0" i="0" dirty="0">
                <a:solidFill>
                  <a:srgbClr val="212529"/>
                </a:solidFill>
                <a:effectLst/>
              </a:rPr>
              <a:t>This field is 2 bytes long. </a:t>
            </a:r>
          </a:p>
          <a:p>
            <a:pPr algn="just"/>
            <a:r>
              <a:rPr lang="en-US" b="0" i="0" dirty="0">
                <a:solidFill>
                  <a:srgbClr val="212529"/>
                </a:solidFill>
                <a:effectLst/>
              </a:rPr>
              <a:t>This field stores information about the protocol of the upper layer (network layer).</a:t>
            </a:r>
          </a:p>
          <a:p>
            <a:pPr algn="just"/>
            <a:r>
              <a:rPr lang="en-US" b="0" i="0" dirty="0">
                <a:solidFill>
                  <a:srgbClr val="212529"/>
                </a:solidFill>
                <a:effectLst/>
              </a:rPr>
              <a:t>The Data Link layer of the source computer prepares, packs and loads the Ethernet frame in the media. </a:t>
            </a:r>
          </a:p>
          <a:p>
            <a:pPr algn="just"/>
            <a:r>
              <a:rPr lang="en-US" b="0" i="0" dirty="0">
                <a:solidFill>
                  <a:srgbClr val="212529"/>
                </a:solidFill>
                <a:effectLst/>
              </a:rPr>
              <a:t>The Data link layer of the destination computer picks the Ethernet frame from the media. </a:t>
            </a:r>
          </a:p>
          <a:p>
            <a:endParaRPr lang="en-US" dirty="0"/>
          </a:p>
        </p:txBody>
      </p:sp>
      <p:sp>
        <p:nvSpPr>
          <p:cNvPr id="6" name="Content Placeholder 5">
            <a:extLst>
              <a:ext uri="{FF2B5EF4-FFF2-40B4-BE49-F238E27FC236}">
                <a16:creationId xmlns:a16="http://schemas.microsoft.com/office/drawing/2014/main" id="{A1A48ADC-4CD2-AB0B-D2C2-3F483D7D15C5}"/>
              </a:ext>
            </a:extLst>
          </p:cNvPr>
          <p:cNvSpPr>
            <a:spLocks noGrp="1"/>
          </p:cNvSpPr>
          <p:nvPr>
            <p:ph sz="half" idx="2"/>
          </p:nvPr>
        </p:nvSpPr>
        <p:spPr/>
        <p:txBody>
          <a:bodyPr>
            <a:normAutofit lnSpcReduction="10000"/>
          </a:bodyPr>
          <a:lstStyle/>
          <a:p>
            <a:r>
              <a:rPr lang="en-US" dirty="0"/>
              <a:t>After picking the Ethernet frame, the Data link layer of the destination computer unpacks, processes, and hands over that Ethernet frame to the upper layer for further processing.</a:t>
            </a:r>
          </a:p>
          <a:p>
            <a:r>
              <a:rPr lang="en-US" dirty="0"/>
              <a:t>If multiple protocols are running in the upper (network) layer of the destination computer, the data link layer will fail to hand over the received frame to the upper layer as it does not know to which protocol it should give the received frame.</a:t>
            </a:r>
          </a:p>
        </p:txBody>
      </p:sp>
    </p:spTree>
    <p:extLst>
      <p:ext uri="{BB962C8B-B14F-4D97-AF65-F5344CB8AC3E}">
        <p14:creationId xmlns:p14="http://schemas.microsoft.com/office/powerpoint/2010/main" val="214133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35"/>
  <p:tag name="ARTICULATE_DESIGN_ID_EDUCATIONAL SUBJECTS 16X9" val="BQUO3qNV"/>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Educational subjects 16x9">
  <a:themeElements>
    <a:clrScheme name="JBLPSG PPT 1">
      <a:dk1>
        <a:srgbClr val="3C4743"/>
      </a:dk1>
      <a:lt1>
        <a:srgbClr val="E1E1E1"/>
      </a:lt1>
      <a:dk2>
        <a:srgbClr val="000000"/>
      </a:dk2>
      <a:lt2>
        <a:srgbClr val="FFFFFF"/>
      </a:lt2>
      <a:accent1>
        <a:srgbClr val="FFC324"/>
      </a:accent1>
      <a:accent2>
        <a:srgbClr val="F05123"/>
      </a:accent2>
      <a:accent3>
        <a:srgbClr val="418AC9"/>
      </a:accent3>
      <a:accent4>
        <a:srgbClr val="B7B7B7"/>
      </a:accent4>
      <a:accent5>
        <a:srgbClr val="00B18A"/>
      </a:accent5>
      <a:accent6>
        <a:srgbClr val="7BABBF"/>
      </a:accent6>
      <a:hlink>
        <a:srgbClr val="004B91"/>
      </a:hlink>
      <a:folHlink>
        <a:srgbClr val="5C284B"/>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7.potx" id="{6B18C398-4F76-4BDC-B8A4-D02A96E0AA82}" vid="{FBF1AC64-E511-41D2-AA23-0E693E79CD77}"/>
    </a:ext>
  </a:extLst>
</a:theme>
</file>

<file path=ppt/theme/theme2.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3486</TotalTime>
  <Words>3628</Words>
  <Application>Microsoft Macintosh PowerPoint</Application>
  <PresentationFormat>Widescreen</PresentationFormat>
  <Paragraphs>381</Paragraphs>
  <Slides>53</Slides>
  <Notes>34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53</vt:i4>
      </vt:variant>
    </vt:vector>
  </HeadingPairs>
  <TitlesOfParts>
    <vt:vector size="57" baseType="lpstr">
      <vt:lpstr>Arial</vt:lpstr>
      <vt:lpstr>Calibri</vt:lpstr>
      <vt:lpstr>Wingdings</vt:lpstr>
      <vt:lpstr>Educational subjects 16x9</vt:lpstr>
      <vt:lpstr>Layer 2 Networking</vt:lpstr>
      <vt:lpstr>Learning Objective(s) and Key Concepts</vt:lpstr>
      <vt:lpstr>Layer 2 Networking Basics</vt:lpstr>
      <vt:lpstr>Physical Media Requirements</vt:lpstr>
      <vt:lpstr>Topologies</vt:lpstr>
      <vt:lpstr>Topologies</vt:lpstr>
      <vt:lpstr>What Layer 2 Networking Means</vt:lpstr>
      <vt:lpstr>Ethernet II Frame Format</vt:lpstr>
      <vt:lpstr>Ethernet II Frame Format</vt:lpstr>
      <vt:lpstr>Ethernet II Frame Format</vt:lpstr>
      <vt:lpstr>IEEE 802.3 CSMA/CD Frame Format</vt:lpstr>
      <vt:lpstr>IEEE 802.3 CSMA/CD Frame Format</vt:lpstr>
      <vt:lpstr>Ethernet LAN Topologies</vt:lpstr>
      <vt:lpstr>Centralized Wiring Closet to Workstation Connection</vt:lpstr>
      <vt:lpstr>Centralized Wiring Closet to Workstation Connection</vt:lpstr>
      <vt:lpstr>Broadcast Domain and Collision Domain</vt:lpstr>
      <vt:lpstr>LAN with Centralized Hubs</vt:lpstr>
      <vt:lpstr>LAN with Centralized Switches</vt:lpstr>
      <vt:lpstr>LAN with Centralized Switches</vt:lpstr>
      <vt:lpstr>Node 2 Should Be on the Same VLAN as Node 1</vt:lpstr>
      <vt:lpstr>Layer 2 Network Redundancy and Resiliency (1 of 2)</vt:lpstr>
      <vt:lpstr>Layer 2 Network Redundancy and Resiliency (1 of 2)</vt:lpstr>
      <vt:lpstr>Layer 2 Network Redundancy and Resiliency (2 of 2)</vt:lpstr>
      <vt:lpstr>Layer 2 Network Redundancy</vt:lpstr>
      <vt:lpstr>Bridging</vt:lpstr>
      <vt:lpstr>Bridges Build a MAC Address Table</vt:lpstr>
      <vt:lpstr>Spanning Tree Algorithm</vt:lpstr>
      <vt:lpstr>Spanning Tree Algorithm</vt:lpstr>
      <vt:lpstr>Spanning Tree Algorithm</vt:lpstr>
      <vt:lpstr>Spanning Tree Algorithm</vt:lpstr>
      <vt:lpstr>Spanning Tree Algorithm</vt:lpstr>
      <vt:lpstr>Spanning Tree Algorithm</vt:lpstr>
      <vt:lpstr>Spanning Tree Algorithm</vt:lpstr>
      <vt:lpstr>Spanning Tree Algorithm</vt:lpstr>
      <vt:lpstr>Spanning Tree Algorithm</vt:lpstr>
      <vt:lpstr>Spanning Tree Algorithm</vt:lpstr>
      <vt:lpstr>Spanning Tree Algorithm</vt:lpstr>
      <vt:lpstr>Spanning Tree Algorithm</vt:lpstr>
      <vt:lpstr>Rapid Spanning Tree Protocol (RSTP)</vt:lpstr>
      <vt:lpstr>Multiple Spanning Tree Protocol (MSTP)</vt:lpstr>
      <vt:lpstr>VLAN Tagging (1 of 2)</vt:lpstr>
      <vt:lpstr>VLAN Tagging (2 of 2)</vt:lpstr>
      <vt:lpstr>IEEE 802.3ad Link Aggregation</vt:lpstr>
      <vt:lpstr>Network Backbones</vt:lpstr>
      <vt:lpstr>Hierarchical Backbone</vt:lpstr>
      <vt:lpstr>Flat Layer 2 Network Backbone</vt:lpstr>
      <vt:lpstr>Layer 2 Collapsed Backbone</vt:lpstr>
      <vt:lpstr>Data Center Collapsed Backbone</vt:lpstr>
      <vt:lpstr>Network Power</vt:lpstr>
      <vt:lpstr>Layer 2 Business Solutions: SOHO Organization</vt:lpstr>
      <vt:lpstr>Layer 2 Business Solutions: SMB Organization</vt:lpstr>
      <vt:lpstr>Layer 2 Business Solutions: Enterprise Organization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Kristin Parker</dc:creator>
  <cp:lastModifiedBy>fred stinchcombe</cp:lastModifiedBy>
  <cp:revision>76</cp:revision>
  <dcterms:created xsi:type="dcterms:W3CDTF">2019-03-08T18:11:57Z</dcterms:created>
  <dcterms:modified xsi:type="dcterms:W3CDTF">2022-10-15T17:21:25Z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D8F977C3-9C59-41FD-AAEE-CD365D97BB80</vt:lpwstr>
  </property>
  <property fmtid="{D5CDD505-2E9C-101B-9397-08002B2CF9AE}" pid="3" name="ArticulatePath">
    <vt:lpwstr>netcomm3e_ppt_ch02-WORKING</vt:lpwstr>
  </property>
</Properties>
</file>