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diagrams/colors22.xml" ContentType="application/vnd.openxmlformats-officedocument.drawingml.diagramColors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diagrams/layout17.xml" ContentType="application/vnd.openxmlformats-officedocument.drawingml.diagramLayout+xml"/>
  <Override PartName="/ppt/notesSlides/notesSlide4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tags/tag30.xml" ContentType="application/vnd.openxmlformats-officedocument.presentationml.tag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layout20.xml" ContentType="application/vnd.openxmlformats-officedocument.drawingml.diagram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drawing8.xml" ContentType="application/vnd.ms-office.drawingml.diagramDrawing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tags/tag20.xml" ContentType="application/vnd.openxmlformats-officedocument.presentationml.tag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diagrams/layout19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diagrams/drawing9.xml" ContentType="application/vnd.ms-office.drawingml.diagramDrawing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diagrams/layout15.xml" ContentType="application/vnd.openxmlformats-officedocument.drawingml.diagramLayout+xml"/>
  <Override PartName="/ppt/tags/tag43.xml" ContentType="application/vnd.openxmlformats-officedocument.presentationml.tags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tags/tag32.xml" ContentType="application/vnd.openxmlformats-officedocument.presentationml.tags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diagrams/drawing5.xml" ContentType="application/vnd.ms-office.drawingml.diagramDrawing+xml"/>
  <Override PartName="/ppt/tags/tag21.xml" ContentType="application/vnd.openxmlformats-officedocument.presentationml.tags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tags/tag33.xml" ContentType="application/vnd.openxmlformats-officedocument.presentationml.tags+xml"/>
  <Override PartName="/ppt/diagrams/colors19.xml" ContentType="application/vnd.openxmlformats-officedocument.drawingml.diagramColor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diagrams/quickStyle23.xml" ContentType="application/vnd.openxmlformats-officedocument.drawingml.diagramStyl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tags/tag11.xml" ContentType="application/vnd.openxmlformats-officedocument.presentationml.tag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diagrams/drawing7.xml" ContentType="application/vnd.ms-office.drawingml.diagramDrawing+xml"/>
  <Override PartName="/ppt/tags/tag23.xml" ContentType="application/vnd.openxmlformats-officedocument.presentationml.tags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diagrams/quickStyle7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diagrams/drawing19.xml" ContentType="application/vnd.ms-office.drawingml.diagramDrawing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quickStyle18.xml" ContentType="application/vnd.openxmlformats-officedocument.drawingml.diagramStyl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diagrams/layout18.xml" ContentType="application/vnd.openxmlformats-officedocument.drawingml.diagramLayout+xml"/>
  <Override PartName="/ppt/notesSlides/notesSlide4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colors17.xml" ContentType="application/vnd.openxmlformats-officedocument.drawingml.diagramColor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diagrams/quickStyle21.xml" ContentType="application/vnd.openxmlformats-officedocument.drawingml.diagramStyle+xml"/>
  <Override PartName="/ppt/diagrams/drawing2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271" r:id="rId3"/>
    <p:sldId id="1583" r:id="rId4"/>
    <p:sldId id="1544" r:id="rId5"/>
    <p:sldId id="1584" r:id="rId6"/>
    <p:sldId id="1545" r:id="rId7"/>
    <p:sldId id="1585" r:id="rId8"/>
    <p:sldId id="1586" r:id="rId9"/>
    <p:sldId id="1547" r:id="rId10"/>
    <p:sldId id="345" r:id="rId11"/>
    <p:sldId id="1549" r:id="rId12"/>
    <p:sldId id="341" r:id="rId13"/>
    <p:sldId id="1551" r:id="rId14"/>
    <p:sldId id="1543" r:id="rId15"/>
    <p:sldId id="1591" r:id="rId16"/>
    <p:sldId id="1592" r:id="rId17"/>
    <p:sldId id="336" r:id="rId18"/>
    <p:sldId id="1567" r:id="rId19"/>
    <p:sldId id="1590" r:id="rId20"/>
    <p:sldId id="1556" r:id="rId21"/>
    <p:sldId id="1575" r:id="rId22"/>
    <p:sldId id="1589" r:id="rId23"/>
    <p:sldId id="1576" r:id="rId24"/>
    <p:sldId id="1588" r:id="rId25"/>
    <p:sldId id="1595" r:id="rId26"/>
    <p:sldId id="1594" r:id="rId27"/>
    <p:sldId id="1577" r:id="rId28"/>
    <p:sldId id="1560" r:id="rId29"/>
    <p:sldId id="1579" r:id="rId30"/>
    <p:sldId id="1582" r:id="rId31"/>
    <p:sldId id="1581" r:id="rId32"/>
    <p:sldId id="1558" r:id="rId33"/>
    <p:sldId id="1562" r:id="rId34"/>
    <p:sldId id="1563" r:id="rId35"/>
    <p:sldId id="1568" r:id="rId36"/>
    <p:sldId id="1569" r:id="rId37"/>
    <p:sldId id="1570" r:id="rId38"/>
    <p:sldId id="1571" r:id="rId39"/>
    <p:sldId id="1572" r:id="rId40"/>
    <p:sldId id="283" r:id="rId41"/>
    <p:sldId id="1573" r:id="rId42"/>
    <p:sldId id="1593" r:id="rId43"/>
    <p:sldId id="1580" r:id="rId44"/>
    <p:sldId id="1542" r:id="rId45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berly Lindros" initials="KL" lastIdx="1" clrIdx="0">
    <p:extLst>
      <p:ext uri="{19B8F6BF-5375-455C-9EA6-DF929625EA0E}">
        <p15:presenceInfo xmlns:p15="http://schemas.microsoft.com/office/powerpoint/2012/main" xmlns="" userId="299cd6710d8b9b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425"/>
    <a:srgbClr val="003B74"/>
    <a:srgbClr val="FFFFFF"/>
    <a:srgbClr val="E5E6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3109" autoAdjust="0"/>
  </p:normalViewPr>
  <p:slideViewPr>
    <p:cSldViewPr snapToGrid="0">
      <p:cViewPr varScale="1">
        <p:scale>
          <a:sx n="61" d="100"/>
          <a:sy n="61" d="100"/>
        </p:scale>
        <p:origin x="-4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1116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4" Type="http://schemas.openxmlformats.org/officeDocument/2006/relationships/image" Target="../media/image1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svg"/><Relationship Id="rId1" Type="http://schemas.openxmlformats.org/officeDocument/2006/relationships/image" Target="../media/image13.png"/><Relationship Id="rId6" Type="http://schemas.openxmlformats.org/officeDocument/2006/relationships/image" Target="../media/image27.svg"/><Relationship Id="rId5" Type="http://schemas.openxmlformats.org/officeDocument/2006/relationships/image" Target="../media/image15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4" Type="http://schemas.openxmlformats.org/officeDocument/2006/relationships/image" Target="../media/image1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svg"/><Relationship Id="rId1" Type="http://schemas.openxmlformats.org/officeDocument/2006/relationships/image" Target="../media/image13.png"/><Relationship Id="rId6" Type="http://schemas.openxmlformats.org/officeDocument/2006/relationships/image" Target="../media/image27.svg"/><Relationship Id="rId5" Type="http://schemas.openxmlformats.org/officeDocument/2006/relationships/image" Target="../media/image15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BB981-7D96-44F3-9FDA-A897E2906E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866957-80F7-426C-8963-1D5DE62BFC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Proactive network management</a:t>
          </a:r>
        </a:p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Planning ahead for issues and attempting to avoid them instead of fixing problems</a:t>
          </a:r>
        </a:p>
      </dgm:t>
    </dgm:pt>
    <dgm:pt modelId="{D11289CE-459C-4C5A-A157-2BF723FD7C0E}" type="parTrans" cxnId="{FCA331C2-E2A9-47DE-AFD4-CB07923E1D7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E9A028-87B1-4CF6-BCCF-B756C5EA2CA6}" type="sibTrans" cxnId="{FCA331C2-E2A9-47DE-AFD4-CB07923E1D7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3B1913-5EC4-49CD-B04C-E7A5FCE0AF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Network operations</a:t>
          </a:r>
        </a:p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Covers all aspects of normal network operations, in addition to determining when things are not normal</a:t>
          </a:r>
        </a:p>
      </dgm:t>
    </dgm:pt>
    <dgm:pt modelId="{C765E9FC-8DAF-46C0-8F34-D764D5FD4243}" type="parTrans" cxnId="{5CFC84D3-76E8-46D6-B5E3-0BE1D1851C5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F8E891-8A83-46A0-897D-4687F5B2BC1F}" type="sibTrans" cxnId="{5CFC84D3-76E8-46D6-B5E3-0BE1D1851C5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BA898F-874A-4EA4-946A-BE03CCA53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Network operations center (NOC)</a:t>
          </a:r>
        </a:p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A central location used to monitor and control networks, and to resolve problems</a:t>
          </a:r>
        </a:p>
      </dgm:t>
    </dgm:pt>
    <dgm:pt modelId="{4CDC044C-95AE-432F-A037-295DFB569A3B}" type="parTrans" cxnId="{C8C09F2C-F936-4531-89B2-09C3D1F5D9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C02176-F682-4445-B75B-587B7842FF7F}" type="sibTrans" cxnId="{C8C09F2C-F936-4531-89B2-09C3D1F5D9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54C14-644D-490E-9FDA-F45D71A9357D}" type="pres">
      <dgm:prSet presAssocID="{561BB981-7D96-44F3-9FDA-A897E2906E6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9173C1-A33D-4AA4-99AF-CA179CA25F5E}" type="pres">
      <dgm:prSet presAssocID="{E7866957-80F7-426C-8963-1D5DE62BFCC1}" presName="compNode" presStyleCnt="0"/>
      <dgm:spPr/>
    </dgm:pt>
    <dgm:pt modelId="{BE491EBF-6269-40A0-B78F-3B31C2FA3011}" type="pres">
      <dgm:prSet presAssocID="{E7866957-80F7-426C-8963-1D5DE62BFCC1}" presName="bgRect" presStyleLbl="bgShp" presStyleIdx="0" presStyleCnt="3"/>
      <dgm:spPr/>
    </dgm:pt>
    <dgm:pt modelId="{013D98B6-68F4-4D68-8F2B-2A59473704B8}" type="pres">
      <dgm:prSet presAssocID="{E7866957-80F7-426C-8963-1D5DE62BFC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erver with solid fill"/>
        </a:ext>
      </dgm:extLst>
    </dgm:pt>
    <dgm:pt modelId="{25286797-BAB6-4933-A12B-3C2E7686FE83}" type="pres">
      <dgm:prSet presAssocID="{E7866957-80F7-426C-8963-1D5DE62BFCC1}" presName="spaceRect" presStyleCnt="0"/>
      <dgm:spPr/>
    </dgm:pt>
    <dgm:pt modelId="{24DCAD79-6072-4BA0-B68D-025B0DDA8C8C}" type="pres">
      <dgm:prSet presAssocID="{E7866957-80F7-426C-8963-1D5DE62BFCC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7A25181-EAB7-4282-886B-9B090D371673}" type="pres">
      <dgm:prSet presAssocID="{1EE9A028-87B1-4CF6-BCCF-B756C5EA2CA6}" presName="sibTrans" presStyleCnt="0"/>
      <dgm:spPr/>
    </dgm:pt>
    <dgm:pt modelId="{57104EFC-08CF-43A0-A5E6-C72DB5DE6977}" type="pres">
      <dgm:prSet presAssocID="{733B1913-5EC4-49CD-B04C-E7A5FCE0AFD8}" presName="compNode" presStyleCnt="0"/>
      <dgm:spPr/>
    </dgm:pt>
    <dgm:pt modelId="{67BF12AC-EB67-49FF-9321-E10A5B6A530F}" type="pres">
      <dgm:prSet presAssocID="{733B1913-5EC4-49CD-B04C-E7A5FCE0AFD8}" presName="bgRect" presStyleLbl="bgShp" presStyleIdx="1" presStyleCnt="3"/>
      <dgm:spPr/>
    </dgm:pt>
    <dgm:pt modelId="{D29D888F-CC53-4D3C-9366-AC59172EEC6B}" type="pres">
      <dgm:prSet presAssocID="{733B1913-5EC4-49CD-B04C-E7A5FCE0AF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rcular flowchart with solid fill"/>
        </a:ext>
      </dgm:extLst>
    </dgm:pt>
    <dgm:pt modelId="{5E32AF51-5906-484A-B2C1-CC584F6D9EFC}" type="pres">
      <dgm:prSet presAssocID="{733B1913-5EC4-49CD-B04C-E7A5FCE0AFD8}" presName="spaceRect" presStyleCnt="0"/>
      <dgm:spPr/>
    </dgm:pt>
    <dgm:pt modelId="{4E6F3D65-387B-40DC-816B-913B74B09FD2}" type="pres">
      <dgm:prSet presAssocID="{733B1913-5EC4-49CD-B04C-E7A5FCE0AFD8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9065C6-BFD7-4B6E-9BDE-4C460D95D63B}" type="pres">
      <dgm:prSet presAssocID="{B3F8E891-8A83-46A0-897D-4687F5B2BC1F}" presName="sibTrans" presStyleCnt="0"/>
      <dgm:spPr/>
    </dgm:pt>
    <dgm:pt modelId="{67CA20AC-9B65-48CF-896B-343F9A9B18B1}" type="pres">
      <dgm:prSet presAssocID="{F4BA898F-874A-4EA4-946A-BE03CCA53227}" presName="compNode" presStyleCnt="0"/>
      <dgm:spPr/>
    </dgm:pt>
    <dgm:pt modelId="{8FD61D73-5A34-415D-A318-EF248AA729F5}" type="pres">
      <dgm:prSet presAssocID="{F4BA898F-874A-4EA4-946A-BE03CCA53227}" presName="bgRect" presStyleLbl="bgShp" presStyleIdx="2" presStyleCnt="3"/>
      <dgm:spPr/>
    </dgm:pt>
    <dgm:pt modelId="{C6C9254E-5121-4433-BE72-4F38330AD0B3}" type="pres">
      <dgm:prSet presAssocID="{F4BA898F-874A-4EA4-946A-BE03CCA532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mployee Badge"/>
        </a:ext>
      </dgm:extLst>
    </dgm:pt>
    <dgm:pt modelId="{15B83C20-E880-446C-B071-F69EFB1CBD55}" type="pres">
      <dgm:prSet presAssocID="{F4BA898F-874A-4EA4-946A-BE03CCA53227}" presName="spaceRect" presStyleCnt="0"/>
      <dgm:spPr/>
    </dgm:pt>
    <dgm:pt modelId="{F48F89F5-4BE4-42F9-AEB0-1BB059897FF0}" type="pres">
      <dgm:prSet presAssocID="{F4BA898F-874A-4EA4-946A-BE03CCA5322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A2B4D-3513-4AA1-AA4A-744B97F11AE7}" type="presOf" srcId="{561BB981-7D96-44F3-9FDA-A897E2906E64}" destId="{6AC54C14-644D-490E-9FDA-F45D71A9357D}" srcOrd="0" destOrd="0" presId="urn:microsoft.com/office/officeart/2018/2/layout/IconVerticalSolidList"/>
    <dgm:cxn modelId="{43AF2397-B2AF-415E-9E69-C88E8EEB0DB4}" type="presOf" srcId="{E7866957-80F7-426C-8963-1D5DE62BFCC1}" destId="{24DCAD79-6072-4BA0-B68D-025B0DDA8C8C}" srcOrd="0" destOrd="0" presId="urn:microsoft.com/office/officeart/2018/2/layout/IconVerticalSolidList"/>
    <dgm:cxn modelId="{C8C09F2C-F936-4531-89B2-09C3D1F5D94F}" srcId="{561BB981-7D96-44F3-9FDA-A897E2906E64}" destId="{F4BA898F-874A-4EA4-946A-BE03CCA53227}" srcOrd="2" destOrd="0" parTransId="{4CDC044C-95AE-432F-A037-295DFB569A3B}" sibTransId="{2BC02176-F682-4445-B75B-587B7842FF7F}"/>
    <dgm:cxn modelId="{0A1B9ACC-F3C7-4507-BA29-3C4B3B879B3D}" type="presOf" srcId="{F4BA898F-874A-4EA4-946A-BE03CCA53227}" destId="{F48F89F5-4BE4-42F9-AEB0-1BB059897FF0}" srcOrd="0" destOrd="0" presId="urn:microsoft.com/office/officeart/2018/2/layout/IconVerticalSolidList"/>
    <dgm:cxn modelId="{FCA331C2-E2A9-47DE-AFD4-CB07923E1D79}" srcId="{561BB981-7D96-44F3-9FDA-A897E2906E64}" destId="{E7866957-80F7-426C-8963-1D5DE62BFCC1}" srcOrd="0" destOrd="0" parTransId="{D11289CE-459C-4C5A-A157-2BF723FD7C0E}" sibTransId="{1EE9A028-87B1-4CF6-BCCF-B756C5EA2CA6}"/>
    <dgm:cxn modelId="{24954840-0F52-4C99-9A53-8CD90B097171}" type="presOf" srcId="{733B1913-5EC4-49CD-B04C-E7A5FCE0AFD8}" destId="{4E6F3D65-387B-40DC-816B-913B74B09FD2}" srcOrd="0" destOrd="0" presId="urn:microsoft.com/office/officeart/2018/2/layout/IconVerticalSolidList"/>
    <dgm:cxn modelId="{5CFC84D3-76E8-46D6-B5E3-0BE1D1851C50}" srcId="{561BB981-7D96-44F3-9FDA-A897E2906E64}" destId="{733B1913-5EC4-49CD-B04C-E7A5FCE0AFD8}" srcOrd="1" destOrd="0" parTransId="{C765E9FC-8DAF-46C0-8F34-D764D5FD4243}" sibTransId="{B3F8E891-8A83-46A0-897D-4687F5B2BC1F}"/>
    <dgm:cxn modelId="{0AD4B087-20EA-4A45-90C7-44FF57FBE6FA}" type="presParOf" srcId="{6AC54C14-644D-490E-9FDA-F45D71A9357D}" destId="{649173C1-A33D-4AA4-99AF-CA179CA25F5E}" srcOrd="0" destOrd="0" presId="urn:microsoft.com/office/officeart/2018/2/layout/IconVerticalSolidList"/>
    <dgm:cxn modelId="{1FCE5519-7B30-439B-A33B-52134801B03D}" type="presParOf" srcId="{649173C1-A33D-4AA4-99AF-CA179CA25F5E}" destId="{BE491EBF-6269-40A0-B78F-3B31C2FA3011}" srcOrd="0" destOrd="0" presId="urn:microsoft.com/office/officeart/2018/2/layout/IconVerticalSolidList"/>
    <dgm:cxn modelId="{8E12AEFF-6D36-4366-A463-F18B9BFFB602}" type="presParOf" srcId="{649173C1-A33D-4AA4-99AF-CA179CA25F5E}" destId="{013D98B6-68F4-4D68-8F2B-2A59473704B8}" srcOrd="1" destOrd="0" presId="urn:microsoft.com/office/officeart/2018/2/layout/IconVerticalSolidList"/>
    <dgm:cxn modelId="{AEA61BBF-5C4E-43E7-A34A-617521DD3F72}" type="presParOf" srcId="{649173C1-A33D-4AA4-99AF-CA179CA25F5E}" destId="{25286797-BAB6-4933-A12B-3C2E7686FE83}" srcOrd="2" destOrd="0" presId="urn:microsoft.com/office/officeart/2018/2/layout/IconVerticalSolidList"/>
    <dgm:cxn modelId="{2ED4C5B8-E61C-439D-91E1-A9DE940C5004}" type="presParOf" srcId="{649173C1-A33D-4AA4-99AF-CA179CA25F5E}" destId="{24DCAD79-6072-4BA0-B68D-025B0DDA8C8C}" srcOrd="3" destOrd="0" presId="urn:microsoft.com/office/officeart/2018/2/layout/IconVerticalSolidList"/>
    <dgm:cxn modelId="{DCD91FA2-B812-47BD-A2CB-AF13BA7FE833}" type="presParOf" srcId="{6AC54C14-644D-490E-9FDA-F45D71A9357D}" destId="{E7A25181-EAB7-4282-886B-9B090D371673}" srcOrd="1" destOrd="0" presId="urn:microsoft.com/office/officeart/2018/2/layout/IconVerticalSolidList"/>
    <dgm:cxn modelId="{83C4FC21-0BA2-4114-A885-37847594F613}" type="presParOf" srcId="{6AC54C14-644D-490E-9FDA-F45D71A9357D}" destId="{57104EFC-08CF-43A0-A5E6-C72DB5DE6977}" srcOrd="2" destOrd="0" presId="urn:microsoft.com/office/officeart/2018/2/layout/IconVerticalSolidList"/>
    <dgm:cxn modelId="{916664AA-EEF4-4A49-98AA-82534B93CB95}" type="presParOf" srcId="{57104EFC-08CF-43A0-A5E6-C72DB5DE6977}" destId="{67BF12AC-EB67-49FF-9321-E10A5B6A530F}" srcOrd="0" destOrd="0" presId="urn:microsoft.com/office/officeart/2018/2/layout/IconVerticalSolidList"/>
    <dgm:cxn modelId="{056718AC-E350-4BA0-AF20-306D36609328}" type="presParOf" srcId="{57104EFC-08CF-43A0-A5E6-C72DB5DE6977}" destId="{D29D888F-CC53-4D3C-9366-AC59172EEC6B}" srcOrd="1" destOrd="0" presId="urn:microsoft.com/office/officeart/2018/2/layout/IconVerticalSolidList"/>
    <dgm:cxn modelId="{CC1A59EB-E016-44BD-B684-AFD31F631A35}" type="presParOf" srcId="{57104EFC-08CF-43A0-A5E6-C72DB5DE6977}" destId="{5E32AF51-5906-484A-B2C1-CC584F6D9EFC}" srcOrd="2" destOrd="0" presId="urn:microsoft.com/office/officeart/2018/2/layout/IconVerticalSolidList"/>
    <dgm:cxn modelId="{6D0A5A9C-7921-41E9-8A48-D22A10AE5C59}" type="presParOf" srcId="{57104EFC-08CF-43A0-A5E6-C72DB5DE6977}" destId="{4E6F3D65-387B-40DC-816B-913B74B09FD2}" srcOrd="3" destOrd="0" presId="urn:microsoft.com/office/officeart/2018/2/layout/IconVerticalSolidList"/>
    <dgm:cxn modelId="{A3EFE2ED-BAAA-49AF-B635-A84A051B5980}" type="presParOf" srcId="{6AC54C14-644D-490E-9FDA-F45D71A9357D}" destId="{369065C6-BFD7-4B6E-9BDE-4C460D95D63B}" srcOrd="3" destOrd="0" presId="urn:microsoft.com/office/officeart/2018/2/layout/IconVerticalSolidList"/>
    <dgm:cxn modelId="{42475988-69DA-4339-81EE-5F6242F89B3D}" type="presParOf" srcId="{6AC54C14-644D-490E-9FDA-F45D71A9357D}" destId="{67CA20AC-9B65-48CF-896B-343F9A9B18B1}" srcOrd="4" destOrd="0" presId="urn:microsoft.com/office/officeart/2018/2/layout/IconVerticalSolidList"/>
    <dgm:cxn modelId="{AB8C7BBF-886F-40D5-A6AC-9862A77EC187}" type="presParOf" srcId="{67CA20AC-9B65-48CF-896B-343F9A9B18B1}" destId="{8FD61D73-5A34-415D-A318-EF248AA729F5}" srcOrd="0" destOrd="0" presId="urn:microsoft.com/office/officeart/2018/2/layout/IconVerticalSolidList"/>
    <dgm:cxn modelId="{97991D42-B15B-46F8-BEE9-21260725889B}" type="presParOf" srcId="{67CA20AC-9B65-48CF-896B-343F9A9B18B1}" destId="{C6C9254E-5121-4433-BE72-4F38330AD0B3}" srcOrd="1" destOrd="0" presId="urn:microsoft.com/office/officeart/2018/2/layout/IconVerticalSolidList"/>
    <dgm:cxn modelId="{3212AE33-2CD0-420A-AE01-B9D6984D2023}" type="presParOf" srcId="{67CA20AC-9B65-48CF-896B-343F9A9B18B1}" destId="{15B83C20-E880-446C-B071-F69EFB1CBD55}" srcOrd="2" destOrd="0" presId="urn:microsoft.com/office/officeart/2018/2/layout/IconVerticalSolidList"/>
    <dgm:cxn modelId="{A54C413B-4223-4813-B041-38407AA0C5E8}" type="presParOf" srcId="{67CA20AC-9B65-48CF-896B-343F9A9B18B1}" destId="{F48F89F5-4BE4-42F9-AEB0-1BB059897F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D1C326-E134-42A6-9655-A3BEC611B41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6943E-5E1E-4281-BD07-E79449A2B60F}">
      <dgm:prSet phldrT="[Text]" custT="1"/>
      <dgm:spPr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Processes and procedures that govern the way that configuration changes are requested, reviewed, and either declined or implemented</a:t>
          </a:r>
        </a:p>
      </dgm:t>
    </dgm:pt>
    <dgm:pt modelId="{A503809C-9546-40BA-957B-726ECB9F525E}" type="parTrans" cxnId="{E8F9C1F9-2F1D-4271-8DBD-8FBFFCF574B1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4D5A84-7B01-4B98-99E9-6C2134D71C0C}" type="sibTrans" cxnId="{E8F9C1F9-2F1D-4271-8DBD-8FBFFCF574B1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30C064-DE55-4F55-91BB-DB84CD782646}">
      <dgm:prSet custT="1"/>
      <dgm:spPr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Change control manager or change control board (CCB) review and approve or reject change requests</a:t>
          </a:r>
        </a:p>
      </dgm:t>
    </dgm:pt>
    <dgm:pt modelId="{D8ACFB03-5844-43D5-B83C-2AFC401BDD9E}" type="parTrans" cxnId="{8FA1AE3B-0767-4A89-85A1-3537F51B848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A06DA8-57CE-4B5F-8704-7663606CF88E}" type="sibTrans" cxnId="{8FA1AE3B-0767-4A89-85A1-3537F51B848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529E1-41C7-4609-956A-33618A929CD2}" type="pres">
      <dgm:prSet presAssocID="{F5D1C326-E134-42A6-9655-A3BEC611B4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D5B27-4F54-4684-AEFD-E20ABF75187B}" type="pres">
      <dgm:prSet presAssocID="{7906943E-5E1E-4281-BD07-E79449A2B60F}" presName="composite" presStyleCnt="0"/>
      <dgm:spPr/>
    </dgm:pt>
    <dgm:pt modelId="{734B9FCB-43AC-4A61-AE5A-1C4A66507AD1}" type="pres">
      <dgm:prSet presAssocID="{7906943E-5E1E-4281-BD07-E79449A2B60F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837F6-09BC-4283-9CE6-C0BD0F213BFF}" type="pres">
      <dgm:prSet presAssocID="{7906943E-5E1E-4281-BD07-E79449A2B60F}" presName="rect2" presStyleLbl="fgImgPlac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lipboard with solid fill"/>
        </a:ext>
      </dgm:extLst>
    </dgm:pt>
    <dgm:pt modelId="{980CBC52-B804-419F-95EE-C60581C6F24E}" type="pres">
      <dgm:prSet presAssocID="{9C4D5A84-7B01-4B98-99E9-6C2134D71C0C}" presName="sibTrans" presStyleCnt="0"/>
      <dgm:spPr/>
    </dgm:pt>
    <dgm:pt modelId="{E90F3D30-0948-4DB6-B1CB-F7D7006E1C74}" type="pres">
      <dgm:prSet presAssocID="{C630C064-DE55-4F55-91BB-DB84CD782646}" presName="composite" presStyleCnt="0"/>
      <dgm:spPr/>
    </dgm:pt>
    <dgm:pt modelId="{DDFBEC7C-0787-4D35-9A8A-48D3B4392D9F}" type="pres">
      <dgm:prSet presAssocID="{C630C064-DE55-4F55-91BB-DB84CD782646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50EAC-BBFB-4D5D-92FF-FFC25B1F4A99}" type="pres">
      <dgm:prSet presAssocID="{C630C064-DE55-4F55-91BB-DB84CD782646}" presName="rect2" presStyleLbl="fgImgPlac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eeting with solid fill"/>
        </a:ext>
      </dgm:extLst>
    </dgm:pt>
  </dgm:ptLst>
  <dgm:cxnLst>
    <dgm:cxn modelId="{CFFAAA19-0D00-454E-94E2-761BA5AECE9B}" type="presOf" srcId="{7906943E-5E1E-4281-BD07-E79449A2B60F}" destId="{734B9FCB-43AC-4A61-AE5A-1C4A66507AD1}" srcOrd="0" destOrd="0" presId="urn:microsoft.com/office/officeart/2008/layout/PictureStrips"/>
    <dgm:cxn modelId="{8FA1AE3B-0767-4A89-85A1-3537F51B8488}" srcId="{F5D1C326-E134-42A6-9655-A3BEC611B41E}" destId="{C630C064-DE55-4F55-91BB-DB84CD782646}" srcOrd="1" destOrd="0" parTransId="{D8ACFB03-5844-43D5-B83C-2AFC401BDD9E}" sibTransId="{62A06DA8-57CE-4B5F-8704-7663606CF88E}"/>
    <dgm:cxn modelId="{23A90EBC-E599-4579-95DA-400128446751}" type="presOf" srcId="{C630C064-DE55-4F55-91BB-DB84CD782646}" destId="{DDFBEC7C-0787-4D35-9A8A-48D3B4392D9F}" srcOrd="0" destOrd="0" presId="urn:microsoft.com/office/officeart/2008/layout/PictureStrips"/>
    <dgm:cxn modelId="{E8F9C1F9-2F1D-4271-8DBD-8FBFFCF574B1}" srcId="{F5D1C326-E134-42A6-9655-A3BEC611B41E}" destId="{7906943E-5E1E-4281-BD07-E79449A2B60F}" srcOrd="0" destOrd="0" parTransId="{A503809C-9546-40BA-957B-726ECB9F525E}" sibTransId="{9C4D5A84-7B01-4B98-99E9-6C2134D71C0C}"/>
    <dgm:cxn modelId="{742398BE-F777-47A0-AFF2-A6705158E50B}" type="presOf" srcId="{F5D1C326-E134-42A6-9655-A3BEC611B41E}" destId="{754529E1-41C7-4609-956A-33618A929CD2}" srcOrd="0" destOrd="0" presId="urn:microsoft.com/office/officeart/2008/layout/PictureStrips"/>
    <dgm:cxn modelId="{AF2FD9E3-8286-45A1-9B6C-4DAA0406EF00}" type="presParOf" srcId="{754529E1-41C7-4609-956A-33618A929CD2}" destId="{8D2D5B27-4F54-4684-AEFD-E20ABF75187B}" srcOrd="0" destOrd="0" presId="urn:microsoft.com/office/officeart/2008/layout/PictureStrips"/>
    <dgm:cxn modelId="{5413C16C-3D75-4F36-950B-F4865648BF63}" type="presParOf" srcId="{8D2D5B27-4F54-4684-AEFD-E20ABF75187B}" destId="{734B9FCB-43AC-4A61-AE5A-1C4A66507AD1}" srcOrd="0" destOrd="0" presId="urn:microsoft.com/office/officeart/2008/layout/PictureStrips"/>
    <dgm:cxn modelId="{7690D1BE-3B58-4DB9-AB16-12E8903B5BDF}" type="presParOf" srcId="{8D2D5B27-4F54-4684-AEFD-E20ABF75187B}" destId="{BD8837F6-09BC-4283-9CE6-C0BD0F213BFF}" srcOrd="1" destOrd="0" presId="urn:microsoft.com/office/officeart/2008/layout/PictureStrips"/>
    <dgm:cxn modelId="{77171C33-9C38-44BC-B5E1-4AE3811B5E75}" type="presParOf" srcId="{754529E1-41C7-4609-956A-33618A929CD2}" destId="{980CBC52-B804-419F-95EE-C60581C6F24E}" srcOrd="1" destOrd="0" presId="urn:microsoft.com/office/officeart/2008/layout/PictureStrips"/>
    <dgm:cxn modelId="{3EEFE26C-BDBD-4A33-8E32-AF59D16D79CA}" type="presParOf" srcId="{754529E1-41C7-4609-956A-33618A929CD2}" destId="{E90F3D30-0948-4DB6-B1CB-F7D7006E1C74}" srcOrd="2" destOrd="0" presId="urn:microsoft.com/office/officeart/2008/layout/PictureStrips"/>
    <dgm:cxn modelId="{C0096C02-75A7-4026-A620-6D9A51689032}" type="presParOf" srcId="{E90F3D30-0948-4DB6-B1CB-F7D7006E1C74}" destId="{DDFBEC7C-0787-4D35-9A8A-48D3B4392D9F}" srcOrd="0" destOrd="0" presId="urn:microsoft.com/office/officeart/2008/layout/PictureStrips"/>
    <dgm:cxn modelId="{F9533A6E-1306-43E7-9153-CD93D296E683}" type="presParOf" srcId="{E90F3D30-0948-4DB6-B1CB-F7D7006E1C74}" destId="{AB450EAC-BBFB-4D5D-92FF-FFC25B1F4A9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440023-9CAB-4D27-B548-2714EB40F17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24327-5750-4321-8AB4-EBB4836CE51D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6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Two primary ways to set policies and practices for a CCB</a:t>
          </a:r>
        </a:p>
      </dgm:t>
    </dgm:pt>
    <dgm:pt modelId="{0A5BE72F-2033-4A97-BEBC-6037B41293C5}" type="parTrans" cxnId="{D729751A-4EC0-4221-A2FC-B28A623C39E6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A26446-4914-48FC-AF16-E996934F71CA}" type="sibTrans" cxnId="{D729751A-4EC0-4221-A2FC-B28A623C39E6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CABE2A-2BCE-4C28-9AB0-1F3CFA5CE612}">
      <dgm:prSet custT="1"/>
      <dgm:spPr>
        <a:noFill/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Begin with clean slate and wait for requests to come in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Record decisions/rationale and form policies</a:t>
          </a:r>
        </a:p>
      </dgm:t>
    </dgm:pt>
    <dgm:pt modelId="{E65DA118-8E1B-44F4-B942-DD65E93E7AA5}" type="parTrans" cxnId="{644B44BC-9B86-48E7-977B-DA9AC9DF5ACE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D8C9FF-E2DA-4123-9EF6-95BCD0D5660B}" type="sibTrans" cxnId="{644B44BC-9B86-48E7-977B-DA9AC9DF5ACE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07A3A1-BFA7-47AE-A76C-7610A934A735}">
      <dgm:prSet custT="1"/>
      <dgm:spPr>
        <a:noFill/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Anticipate what may be required and develop policies and practices ahead of time</a:t>
          </a:r>
        </a:p>
      </dgm:t>
    </dgm:pt>
    <dgm:pt modelId="{B7930046-1CB0-4D54-9D0E-6CACC3E89178}" type="parTrans" cxnId="{35FCF38F-8F82-4EF7-B5C8-5A4800698DA1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6EB183-CB01-4779-A0E3-A15E3FD39BAA}" type="sibTrans" cxnId="{35FCF38F-8F82-4EF7-B5C8-5A4800698DA1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0ED46E-96D1-48AF-AFC4-CC85C761C971}" type="pres">
      <dgm:prSet presAssocID="{3B440023-9CAB-4D27-B548-2714EB40F17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5EB594-0902-4FD7-B64D-D03DE343C026}" type="pres">
      <dgm:prSet presAssocID="{30A24327-5750-4321-8AB4-EBB4836CE51D}" presName="root" presStyleCnt="0">
        <dgm:presLayoutVars>
          <dgm:chMax/>
          <dgm:chPref val="4"/>
        </dgm:presLayoutVars>
      </dgm:prSet>
      <dgm:spPr/>
    </dgm:pt>
    <dgm:pt modelId="{A436600B-23AC-4FF8-B9FE-322CC7B5E1FF}" type="pres">
      <dgm:prSet presAssocID="{30A24327-5750-4321-8AB4-EBB4836CE51D}" presName="rootComposite" presStyleCnt="0">
        <dgm:presLayoutVars/>
      </dgm:prSet>
      <dgm:spPr/>
    </dgm:pt>
    <dgm:pt modelId="{FE9D9379-7B9F-4882-AA6F-292E9559D6BF}" type="pres">
      <dgm:prSet presAssocID="{30A24327-5750-4321-8AB4-EBB4836CE51D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8E1B606-06A4-4598-8183-2641296B833A}" type="pres">
      <dgm:prSet presAssocID="{30A24327-5750-4321-8AB4-EBB4836CE51D}" presName="childShape" presStyleCnt="0">
        <dgm:presLayoutVars>
          <dgm:chMax val="0"/>
          <dgm:chPref val="0"/>
        </dgm:presLayoutVars>
      </dgm:prSet>
      <dgm:spPr/>
    </dgm:pt>
    <dgm:pt modelId="{7D18DBFC-556B-4B93-9C94-02A55D54696D}" type="pres">
      <dgm:prSet presAssocID="{62CABE2A-2BCE-4C28-9AB0-1F3CFA5CE612}" presName="childComposite" presStyleCnt="0">
        <dgm:presLayoutVars>
          <dgm:chMax val="0"/>
          <dgm:chPref val="0"/>
        </dgm:presLayoutVars>
      </dgm:prSet>
      <dgm:spPr/>
    </dgm:pt>
    <dgm:pt modelId="{FBD36825-7790-43CC-BE9E-8AC257882143}" type="pres">
      <dgm:prSet presAssocID="{62CABE2A-2BCE-4C28-9AB0-1F3CFA5CE612}" presName="Image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adge 1 with solid fill"/>
        </a:ext>
      </dgm:extLst>
    </dgm:pt>
    <dgm:pt modelId="{1EB84EAB-D065-4C2A-AA98-4479107CF83E}" type="pres">
      <dgm:prSet presAssocID="{62CABE2A-2BCE-4C28-9AB0-1F3CFA5CE612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0625C-823F-44AA-BD44-E9AB917A73B2}" type="pres">
      <dgm:prSet presAssocID="{6D07A3A1-BFA7-47AE-A76C-7610A934A735}" presName="childComposite" presStyleCnt="0">
        <dgm:presLayoutVars>
          <dgm:chMax val="0"/>
          <dgm:chPref val="0"/>
        </dgm:presLayoutVars>
      </dgm:prSet>
      <dgm:spPr/>
    </dgm:pt>
    <dgm:pt modelId="{5058FC12-A213-446E-B411-BC1891EA14A4}" type="pres">
      <dgm:prSet presAssocID="{6D07A3A1-BFA7-47AE-A76C-7610A934A735}" presName="Image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adge with solid fill"/>
        </a:ext>
      </dgm:extLst>
    </dgm:pt>
    <dgm:pt modelId="{F51CF285-15C1-451B-94F7-8098CA53EF1C}" type="pres">
      <dgm:prSet presAssocID="{6D07A3A1-BFA7-47AE-A76C-7610A934A735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5B5C7-743E-48BE-A0DB-19B7AE8E773F}" type="presOf" srcId="{3B440023-9CAB-4D27-B548-2714EB40F17F}" destId="{E30ED46E-96D1-48AF-AFC4-CC85C761C971}" srcOrd="0" destOrd="0" presId="urn:microsoft.com/office/officeart/2008/layout/PictureAccentList"/>
    <dgm:cxn modelId="{45FA06D8-3552-4615-81FF-2AC233703F4E}" type="presOf" srcId="{6D07A3A1-BFA7-47AE-A76C-7610A934A735}" destId="{F51CF285-15C1-451B-94F7-8098CA53EF1C}" srcOrd="0" destOrd="0" presId="urn:microsoft.com/office/officeart/2008/layout/PictureAccentList"/>
    <dgm:cxn modelId="{C6F5B944-7BD9-417C-AFED-CCEAD9E7D93F}" type="presOf" srcId="{62CABE2A-2BCE-4C28-9AB0-1F3CFA5CE612}" destId="{1EB84EAB-D065-4C2A-AA98-4479107CF83E}" srcOrd="0" destOrd="0" presId="urn:microsoft.com/office/officeart/2008/layout/PictureAccentList"/>
    <dgm:cxn modelId="{35FCF38F-8F82-4EF7-B5C8-5A4800698DA1}" srcId="{30A24327-5750-4321-8AB4-EBB4836CE51D}" destId="{6D07A3A1-BFA7-47AE-A76C-7610A934A735}" srcOrd="1" destOrd="0" parTransId="{B7930046-1CB0-4D54-9D0E-6CACC3E89178}" sibTransId="{366EB183-CB01-4779-A0E3-A15E3FD39BAA}"/>
    <dgm:cxn modelId="{644B44BC-9B86-48E7-977B-DA9AC9DF5ACE}" srcId="{30A24327-5750-4321-8AB4-EBB4836CE51D}" destId="{62CABE2A-2BCE-4C28-9AB0-1F3CFA5CE612}" srcOrd="0" destOrd="0" parTransId="{E65DA118-8E1B-44F4-B942-DD65E93E7AA5}" sibTransId="{3ED8C9FF-E2DA-4123-9EF6-95BCD0D5660B}"/>
    <dgm:cxn modelId="{D729751A-4EC0-4221-A2FC-B28A623C39E6}" srcId="{3B440023-9CAB-4D27-B548-2714EB40F17F}" destId="{30A24327-5750-4321-8AB4-EBB4836CE51D}" srcOrd="0" destOrd="0" parTransId="{0A5BE72F-2033-4A97-BEBC-6037B41293C5}" sibTransId="{A0A26446-4914-48FC-AF16-E996934F71CA}"/>
    <dgm:cxn modelId="{9D971512-5C65-4D4A-98C6-B0F9BD674F2F}" type="presOf" srcId="{30A24327-5750-4321-8AB4-EBB4836CE51D}" destId="{FE9D9379-7B9F-4882-AA6F-292E9559D6BF}" srcOrd="0" destOrd="0" presId="urn:microsoft.com/office/officeart/2008/layout/PictureAccentList"/>
    <dgm:cxn modelId="{DB911A83-E241-4497-BC47-7AD1E6BD508A}" type="presParOf" srcId="{E30ED46E-96D1-48AF-AFC4-CC85C761C971}" destId="{765EB594-0902-4FD7-B64D-D03DE343C026}" srcOrd="0" destOrd="0" presId="urn:microsoft.com/office/officeart/2008/layout/PictureAccentList"/>
    <dgm:cxn modelId="{FF3A829D-448E-4298-B8DA-9D4F1878F613}" type="presParOf" srcId="{765EB594-0902-4FD7-B64D-D03DE343C026}" destId="{A436600B-23AC-4FF8-B9FE-322CC7B5E1FF}" srcOrd="0" destOrd="0" presId="urn:microsoft.com/office/officeart/2008/layout/PictureAccentList"/>
    <dgm:cxn modelId="{51D20AF1-54E4-446A-AE48-9DD507A930DA}" type="presParOf" srcId="{A436600B-23AC-4FF8-B9FE-322CC7B5E1FF}" destId="{FE9D9379-7B9F-4882-AA6F-292E9559D6BF}" srcOrd="0" destOrd="0" presId="urn:microsoft.com/office/officeart/2008/layout/PictureAccentList"/>
    <dgm:cxn modelId="{082E87AC-21CA-468E-AFF0-B6054B4E2DD5}" type="presParOf" srcId="{765EB594-0902-4FD7-B64D-D03DE343C026}" destId="{08E1B606-06A4-4598-8183-2641296B833A}" srcOrd="1" destOrd="0" presId="urn:microsoft.com/office/officeart/2008/layout/PictureAccentList"/>
    <dgm:cxn modelId="{C4706CA4-F956-4883-BC38-04D7C6FD8C10}" type="presParOf" srcId="{08E1B606-06A4-4598-8183-2641296B833A}" destId="{7D18DBFC-556B-4B93-9C94-02A55D54696D}" srcOrd="0" destOrd="0" presId="urn:microsoft.com/office/officeart/2008/layout/PictureAccentList"/>
    <dgm:cxn modelId="{E2A2A1B2-D67C-42CC-ABC5-F21C0998130F}" type="presParOf" srcId="{7D18DBFC-556B-4B93-9C94-02A55D54696D}" destId="{FBD36825-7790-43CC-BE9E-8AC257882143}" srcOrd="0" destOrd="0" presId="urn:microsoft.com/office/officeart/2008/layout/PictureAccentList"/>
    <dgm:cxn modelId="{0FD0DD1E-971C-4B0E-8AD2-B1502CF8F64B}" type="presParOf" srcId="{7D18DBFC-556B-4B93-9C94-02A55D54696D}" destId="{1EB84EAB-D065-4C2A-AA98-4479107CF83E}" srcOrd="1" destOrd="0" presId="urn:microsoft.com/office/officeart/2008/layout/PictureAccentList"/>
    <dgm:cxn modelId="{00EDBF2C-B060-4368-95C1-A780B1717BF2}" type="presParOf" srcId="{08E1B606-06A4-4598-8183-2641296B833A}" destId="{2B70625C-823F-44AA-BD44-E9AB917A73B2}" srcOrd="1" destOrd="0" presId="urn:microsoft.com/office/officeart/2008/layout/PictureAccentList"/>
    <dgm:cxn modelId="{149D18F3-6A10-4E82-964B-52C4A6C7A778}" type="presParOf" srcId="{2B70625C-823F-44AA-BD44-E9AB917A73B2}" destId="{5058FC12-A213-446E-B411-BC1891EA14A4}" srcOrd="0" destOrd="0" presId="urn:microsoft.com/office/officeart/2008/layout/PictureAccentList"/>
    <dgm:cxn modelId="{589AF1B6-0E7C-498E-80A6-2A8F6B58DEED}" type="presParOf" srcId="{2B70625C-823F-44AA-BD44-E9AB917A73B2}" destId="{F51CF285-15C1-451B-94F7-8098CA53EF1C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80320B-69C4-436E-B6F6-AEC6F65B292A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2C42442-9E29-4032-9AD2-03F5A5149B39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NMS monitors device use and triggers alerts when a device nears capacity</a:t>
          </a:r>
        </a:p>
      </dgm:t>
    </dgm:pt>
    <dgm:pt modelId="{1DFDD686-CA55-4824-9622-F634B00A3CAB}" type="parTrans" cxnId="{96A63E4E-360E-418D-A871-657C29B4955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E86092-F2FB-44B1-8368-4892A314062A}" type="sibTrans" cxnId="{96A63E4E-360E-418D-A871-657C29B49557}">
      <dgm:prSet custT="1"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5CFE6-64F6-4C99-A140-9F8044F12DE2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Early warning lets network operations personnel make configuration changes to increase network’s readiness to meet organizational goals</a:t>
          </a:r>
        </a:p>
      </dgm:t>
    </dgm:pt>
    <dgm:pt modelId="{17F5D032-6D3D-4EE7-B1E2-C3CCA36DC019}" type="parTrans" cxnId="{CB21D58C-07B6-4318-817B-E40932982F7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F618F7-52C7-4848-8F2F-5176B4021EB1}" type="sibTrans" cxnId="{CB21D58C-07B6-4318-817B-E40932982F7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EA35C8-9596-46EE-8212-1A7BA838E627}" type="pres">
      <dgm:prSet presAssocID="{9180320B-69C4-436E-B6F6-AEC6F65B29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0D182-EB14-43A5-B050-8562BD1D9E8E}" type="pres">
      <dgm:prSet presAssocID="{A2C42442-9E29-4032-9AD2-03F5A5149B3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9AE-8C2B-4093-991E-847F8DCF25F7}" type="pres">
      <dgm:prSet presAssocID="{F2E86092-F2FB-44B1-8368-4892A314062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9D7EE78-242A-4C5D-B75B-536C6F8AAC31}" type="pres">
      <dgm:prSet presAssocID="{F2E86092-F2FB-44B1-8368-4892A314062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F193872-A25D-4FF9-8A28-D39B281D3D95}" type="pres">
      <dgm:prSet presAssocID="{1805CFE6-64F6-4C99-A140-9F8044F12DE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21D58C-07B6-4318-817B-E40932982F7F}" srcId="{9180320B-69C4-436E-B6F6-AEC6F65B292A}" destId="{1805CFE6-64F6-4C99-A140-9F8044F12DE2}" srcOrd="1" destOrd="0" parTransId="{17F5D032-6D3D-4EE7-B1E2-C3CCA36DC019}" sibTransId="{FDF618F7-52C7-4848-8F2F-5176B4021EB1}"/>
    <dgm:cxn modelId="{C1BB4A57-6673-4528-844C-0AD03CD78B10}" type="presOf" srcId="{F2E86092-F2FB-44B1-8368-4892A314062A}" destId="{D2C009AE-8C2B-4093-991E-847F8DCF25F7}" srcOrd="0" destOrd="0" presId="urn:microsoft.com/office/officeart/2005/8/layout/process5"/>
    <dgm:cxn modelId="{F437BB75-B026-4005-9F7B-63A54D8862BA}" type="presOf" srcId="{9180320B-69C4-436E-B6F6-AEC6F65B292A}" destId="{23EA35C8-9596-46EE-8212-1A7BA838E627}" srcOrd="0" destOrd="0" presId="urn:microsoft.com/office/officeart/2005/8/layout/process5"/>
    <dgm:cxn modelId="{96A63E4E-360E-418D-A871-657C29B49557}" srcId="{9180320B-69C4-436E-B6F6-AEC6F65B292A}" destId="{A2C42442-9E29-4032-9AD2-03F5A5149B39}" srcOrd="0" destOrd="0" parTransId="{1DFDD686-CA55-4824-9622-F634B00A3CAB}" sibTransId="{F2E86092-F2FB-44B1-8368-4892A314062A}"/>
    <dgm:cxn modelId="{F571F07F-3BDA-4C19-91E9-ED75275E32F9}" type="presOf" srcId="{F2E86092-F2FB-44B1-8368-4892A314062A}" destId="{A9D7EE78-242A-4C5D-B75B-536C6F8AAC31}" srcOrd="1" destOrd="0" presId="urn:microsoft.com/office/officeart/2005/8/layout/process5"/>
    <dgm:cxn modelId="{D96EBA6C-B7B1-4E39-BAF3-8E7295618775}" type="presOf" srcId="{A2C42442-9E29-4032-9AD2-03F5A5149B39}" destId="{73C0D182-EB14-43A5-B050-8562BD1D9E8E}" srcOrd="0" destOrd="0" presId="urn:microsoft.com/office/officeart/2005/8/layout/process5"/>
    <dgm:cxn modelId="{601625CB-13A7-4C6E-BBB3-6EFB053B05CF}" type="presOf" srcId="{1805CFE6-64F6-4C99-A140-9F8044F12DE2}" destId="{DF193872-A25D-4FF9-8A28-D39B281D3D95}" srcOrd="0" destOrd="0" presId="urn:microsoft.com/office/officeart/2005/8/layout/process5"/>
    <dgm:cxn modelId="{5B5A2366-28CD-48CD-98DF-2A849C300C87}" type="presParOf" srcId="{23EA35C8-9596-46EE-8212-1A7BA838E627}" destId="{73C0D182-EB14-43A5-B050-8562BD1D9E8E}" srcOrd="0" destOrd="0" presId="urn:microsoft.com/office/officeart/2005/8/layout/process5"/>
    <dgm:cxn modelId="{9D0B1A98-8D49-4A24-8473-0A7DA263D01B}" type="presParOf" srcId="{23EA35C8-9596-46EE-8212-1A7BA838E627}" destId="{D2C009AE-8C2B-4093-991E-847F8DCF25F7}" srcOrd="1" destOrd="0" presId="urn:microsoft.com/office/officeart/2005/8/layout/process5"/>
    <dgm:cxn modelId="{4B72660F-C98C-495F-A473-CEA97BB678EB}" type="presParOf" srcId="{D2C009AE-8C2B-4093-991E-847F8DCF25F7}" destId="{A9D7EE78-242A-4C5D-B75B-536C6F8AAC31}" srcOrd="0" destOrd="0" presId="urn:microsoft.com/office/officeart/2005/8/layout/process5"/>
    <dgm:cxn modelId="{91E14F03-332C-4454-ACBB-4319427A6032}" type="presParOf" srcId="{23EA35C8-9596-46EE-8212-1A7BA838E627}" destId="{DF193872-A25D-4FF9-8A28-D39B281D3D95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D4ABCC-0442-4C43-8B49-2FC1D29A4395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4BFBBF-D032-4BDB-99CD-F0391D838B63}">
      <dgm:prSet phldrT="[Text]" custT="1"/>
      <dgm:spPr/>
      <dgm:t>
        <a:bodyPr/>
        <a:lstStyle/>
        <a:p>
          <a:r>
            <a:rPr lang="en-US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Radio frequency identification</a:t>
          </a:r>
        </a:p>
      </dgm:t>
    </dgm:pt>
    <dgm:pt modelId="{62367D69-8F37-45C3-BFD9-C41C442D5496}" type="parTrans" cxnId="{EA757F6A-44FD-4DE9-A5E2-993ABD08F14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E5BBDD-7F67-4B45-BFA1-28935C410606}" type="sibTrans" cxnId="{EA757F6A-44FD-4DE9-A5E2-993ABD08F14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0A1500-48EE-485D-9C21-04F04BE02A30}">
      <dgm:prSet custT="1"/>
      <dgm:spPr/>
      <dgm:t>
        <a:bodyPr/>
        <a:lstStyle/>
        <a:p>
          <a:r>
            <a:rPr lang="en-US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Loss control</a:t>
          </a:r>
        </a:p>
      </dgm:t>
    </dgm:pt>
    <dgm:pt modelId="{522C3FC7-ED70-4BB9-8426-47609EBF41E8}" type="parTrans" cxnId="{BECDC98F-A7EA-4410-8D38-86480B7F074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7FBDD3-6F4B-4DE0-B976-D46811621C9F}" type="sibTrans" cxnId="{BECDC98F-A7EA-4410-8D38-86480B7F074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867184-7FEF-4E6D-B85C-33E0A640B763}">
      <dgm:prSet custT="1"/>
      <dgm:spPr/>
      <dgm:t>
        <a:bodyPr/>
        <a:lstStyle/>
        <a:p>
          <a:r>
            <a:rPr lang="en-US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Cannibalization</a:t>
          </a:r>
        </a:p>
      </dgm:t>
    </dgm:pt>
    <dgm:pt modelId="{128883AB-A00E-40DF-83AD-3EF87B7E9AB8}" type="parTrans" cxnId="{A8ACE888-4071-4508-9ADC-E03047E8E74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5553C-DB2B-47FA-B0DE-00D88BC614FE}" type="sibTrans" cxnId="{A8ACE888-4071-4508-9ADC-E03047E8E74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790A2B-BDEA-4071-8D2F-DD75529B6513}" type="pres">
      <dgm:prSet presAssocID="{E1D4ABCC-0442-4C43-8B49-2FC1D29A439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B88F62-C566-4A7E-AD8B-8FE9BE323D53}" type="pres">
      <dgm:prSet presAssocID="{E04BFBBF-D032-4BDB-99CD-F0391D838B63}" presName="comp" presStyleCnt="0"/>
      <dgm:spPr/>
    </dgm:pt>
    <dgm:pt modelId="{704B3F6F-2DFF-4164-B5E3-268012B72308}" type="pres">
      <dgm:prSet presAssocID="{E04BFBBF-D032-4BDB-99CD-F0391D838B63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FA6BF-9C63-4721-8E29-0A0282B6EBC3}" type="pres">
      <dgm:prSet presAssocID="{E04BFBBF-D032-4BDB-99CD-F0391D838B63}" presName="rect1" presStyleLbl="ln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xmlns="" id="0" name="" descr="Wireless with solid fill"/>
        </a:ext>
      </dgm:extLst>
    </dgm:pt>
    <dgm:pt modelId="{B09B4D25-A527-4E92-B384-0C2C59BA6536}" type="pres">
      <dgm:prSet presAssocID="{2FE5BBDD-7F67-4B45-BFA1-28935C410606}" presName="sibTrans" presStyleCnt="0"/>
      <dgm:spPr/>
    </dgm:pt>
    <dgm:pt modelId="{524D420D-1608-42A5-A63F-17633FB005AF}" type="pres">
      <dgm:prSet presAssocID="{5B0A1500-48EE-485D-9C21-04F04BE02A30}" presName="comp" presStyleCnt="0"/>
      <dgm:spPr/>
    </dgm:pt>
    <dgm:pt modelId="{B6A8CC9A-0EB5-4716-A5B7-550CDD5F7997}" type="pres">
      <dgm:prSet presAssocID="{5B0A1500-48EE-485D-9C21-04F04BE02A30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5F03A-19EC-4AE1-AD8F-29F706415131}" type="pres">
      <dgm:prSet presAssocID="{5B0A1500-48EE-485D-9C21-04F04BE02A30}" presName="rect1" presStyleLbl="ln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xmlns="" id="0" name="" descr="Robber with solid fill"/>
        </a:ext>
      </dgm:extLst>
    </dgm:pt>
    <dgm:pt modelId="{0973275B-9E33-4421-94E1-5B27080CC778}" type="pres">
      <dgm:prSet presAssocID="{377FBDD3-6F4B-4DE0-B976-D46811621C9F}" presName="sibTrans" presStyleCnt="0"/>
      <dgm:spPr/>
    </dgm:pt>
    <dgm:pt modelId="{18E92C6C-9AC9-4497-9627-001856D4DAEC}" type="pres">
      <dgm:prSet presAssocID="{7F867184-7FEF-4E6D-B85C-33E0A640B763}" presName="comp" presStyleCnt="0"/>
      <dgm:spPr/>
    </dgm:pt>
    <dgm:pt modelId="{DA171CBD-7EBF-4A3F-A3F4-126310BAF145}" type="pres">
      <dgm:prSet presAssocID="{7F867184-7FEF-4E6D-B85C-33E0A640B763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602BD-FFB4-4558-A1E7-E1C4F78FD9E8}" type="pres">
      <dgm:prSet presAssocID="{7F867184-7FEF-4E6D-B85C-33E0A640B763}" presName="rect1" presStyleLbl="ln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xmlns="" id="0" name="" descr="Computer with solid fill"/>
        </a:ext>
      </dgm:extLst>
    </dgm:pt>
  </dgm:ptLst>
  <dgm:cxnLst>
    <dgm:cxn modelId="{96CBB37A-A6F4-485F-BE05-735EA909215C}" type="presOf" srcId="{5B0A1500-48EE-485D-9C21-04F04BE02A30}" destId="{B6A8CC9A-0EB5-4716-A5B7-550CDD5F7997}" srcOrd="0" destOrd="0" presId="urn:microsoft.com/office/officeart/2008/layout/AlternatingPictureBlocks"/>
    <dgm:cxn modelId="{690E8B37-C80D-45D6-9896-EC95626DB983}" type="presOf" srcId="{E04BFBBF-D032-4BDB-99CD-F0391D838B63}" destId="{704B3F6F-2DFF-4164-B5E3-268012B72308}" srcOrd="0" destOrd="0" presId="urn:microsoft.com/office/officeart/2008/layout/AlternatingPictureBlocks"/>
    <dgm:cxn modelId="{FAB3939B-145D-4B9C-9A0D-E0DB6B5277C5}" type="presOf" srcId="{7F867184-7FEF-4E6D-B85C-33E0A640B763}" destId="{DA171CBD-7EBF-4A3F-A3F4-126310BAF145}" srcOrd="0" destOrd="0" presId="urn:microsoft.com/office/officeart/2008/layout/AlternatingPictureBlocks"/>
    <dgm:cxn modelId="{EA757F6A-44FD-4DE9-A5E2-993ABD08F14F}" srcId="{E1D4ABCC-0442-4C43-8B49-2FC1D29A4395}" destId="{E04BFBBF-D032-4BDB-99CD-F0391D838B63}" srcOrd="0" destOrd="0" parTransId="{62367D69-8F37-45C3-BFD9-C41C442D5496}" sibTransId="{2FE5BBDD-7F67-4B45-BFA1-28935C410606}"/>
    <dgm:cxn modelId="{BECDC98F-A7EA-4410-8D38-86480B7F0741}" srcId="{E1D4ABCC-0442-4C43-8B49-2FC1D29A4395}" destId="{5B0A1500-48EE-485D-9C21-04F04BE02A30}" srcOrd="1" destOrd="0" parTransId="{522C3FC7-ED70-4BB9-8426-47609EBF41E8}" sibTransId="{377FBDD3-6F4B-4DE0-B976-D46811621C9F}"/>
    <dgm:cxn modelId="{A8ACE888-4071-4508-9ADC-E03047E8E749}" srcId="{E1D4ABCC-0442-4C43-8B49-2FC1D29A4395}" destId="{7F867184-7FEF-4E6D-B85C-33E0A640B763}" srcOrd="2" destOrd="0" parTransId="{128883AB-A00E-40DF-83AD-3EF87B7E9AB8}" sibTransId="{D785553C-DB2B-47FA-B0DE-00D88BC614FE}"/>
    <dgm:cxn modelId="{E8649BEB-90F9-4113-A1AF-4D80203EAE55}" type="presOf" srcId="{E1D4ABCC-0442-4C43-8B49-2FC1D29A4395}" destId="{20790A2B-BDEA-4071-8D2F-DD75529B6513}" srcOrd="0" destOrd="0" presId="urn:microsoft.com/office/officeart/2008/layout/AlternatingPictureBlocks"/>
    <dgm:cxn modelId="{893DC504-735D-4DF4-830E-6E22C81F27AF}" type="presParOf" srcId="{20790A2B-BDEA-4071-8D2F-DD75529B6513}" destId="{77B88F62-C566-4A7E-AD8B-8FE9BE323D53}" srcOrd="0" destOrd="0" presId="urn:microsoft.com/office/officeart/2008/layout/AlternatingPictureBlocks"/>
    <dgm:cxn modelId="{E4698C61-CBD8-4BD3-91AE-621448846C50}" type="presParOf" srcId="{77B88F62-C566-4A7E-AD8B-8FE9BE323D53}" destId="{704B3F6F-2DFF-4164-B5E3-268012B72308}" srcOrd="0" destOrd="0" presId="urn:microsoft.com/office/officeart/2008/layout/AlternatingPictureBlocks"/>
    <dgm:cxn modelId="{45F50FFA-311F-4FA7-A469-80D37EE73968}" type="presParOf" srcId="{77B88F62-C566-4A7E-AD8B-8FE9BE323D53}" destId="{381FA6BF-9C63-4721-8E29-0A0282B6EBC3}" srcOrd="1" destOrd="0" presId="urn:microsoft.com/office/officeart/2008/layout/AlternatingPictureBlocks"/>
    <dgm:cxn modelId="{71C0C9BF-7517-4ADD-AAC6-F3D802924C4F}" type="presParOf" srcId="{20790A2B-BDEA-4071-8D2F-DD75529B6513}" destId="{B09B4D25-A527-4E92-B384-0C2C59BA6536}" srcOrd="1" destOrd="0" presId="urn:microsoft.com/office/officeart/2008/layout/AlternatingPictureBlocks"/>
    <dgm:cxn modelId="{10C755AB-81E8-41F1-B745-30E2408E1A61}" type="presParOf" srcId="{20790A2B-BDEA-4071-8D2F-DD75529B6513}" destId="{524D420D-1608-42A5-A63F-17633FB005AF}" srcOrd="2" destOrd="0" presId="urn:microsoft.com/office/officeart/2008/layout/AlternatingPictureBlocks"/>
    <dgm:cxn modelId="{D44ECD0B-FF62-4949-8FA3-C6D5A0F71104}" type="presParOf" srcId="{524D420D-1608-42A5-A63F-17633FB005AF}" destId="{B6A8CC9A-0EB5-4716-A5B7-550CDD5F7997}" srcOrd="0" destOrd="0" presId="urn:microsoft.com/office/officeart/2008/layout/AlternatingPictureBlocks"/>
    <dgm:cxn modelId="{39CC959D-9A26-4EAB-BD80-10443312391C}" type="presParOf" srcId="{524D420D-1608-42A5-A63F-17633FB005AF}" destId="{DC45F03A-19EC-4AE1-AD8F-29F706415131}" srcOrd="1" destOrd="0" presId="urn:microsoft.com/office/officeart/2008/layout/AlternatingPictureBlocks"/>
    <dgm:cxn modelId="{F0A421F6-D046-4119-A06B-B336A502B5D3}" type="presParOf" srcId="{20790A2B-BDEA-4071-8D2F-DD75529B6513}" destId="{0973275B-9E33-4421-94E1-5B27080CC778}" srcOrd="3" destOrd="0" presId="urn:microsoft.com/office/officeart/2008/layout/AlternatingPictureBlocks"/>
    <dgm:cxn modelId="{05FB06FA-51D0-40A6-A687-835A56BA070B}" type="presParOf" srcId="{20790A2B-BDEA-4071-8D2F-DD75529B6513}" destId="{18E92C6C-9AC9-4497-9627-001856D4DAEC}" srcOrd="4" destOrd="0" presId="urn:microsoft.com/office/officeart/2008/layout/AlternatingPictureBlocks"/>
    <dgm:cxn modelId="{B6205329-59AF-42B7-9E29-A6D817B2EA02}" type="presParOf" srcId="{18E92C6C-9AC9-4497-9627-001856D4DAEC}" destId="{DA171CBD-7EBF-4A3F-A3F4-126310BAF145}" srcOrd="0" destOrd="0" presId="urn:microsoft.com/office/officeart/2008/layout/AlternatingPictureBlocks"/>
    <dgm:cxn modelId="{61F72659-CE23-454F-BBCB-7DD210A5DB94}" type="presParOf" srcId="{18E92C6C-9AC9-4497-9627-001856D4DAEC}" destId="{728602BD-FFB4-4558-A1E7-E1C4F78FD9E8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0CBE68-DB6C-43EB-827C-2659901C7073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E8A907A1-CC3A-4ED6-9804-936E476A96ED}">
      <dgm:prSet phldrT="[Text]"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Decide what to measure (and why)</a:t>
          </a:r>
        </a:p>
      </dgm:t>
    </dgm:pt>
    <dgm:pt modelId="{F6E01321-601B-40AC-B769-E2040E906C53}" type="parTrans" cxnId="{B8B732A2-1249-4FAE-9FE6-AE4BB5F2248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293D60-B461-459C-9222-925C4F69D81C}" type="sibTrans" cxnId="{B8B732A2-1249-4FAE-9FE6-AE4BB5F2248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D7F645-F6FF-4581-849E-01210EA25145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Select the best measuring tool</a:t>
          </a:r>
        </a:p>
      </dgm:t>
    </dgm:pt>
    <dgm:pt modelId="{90522C5E-972C-4A18-AB89-977D4367467B}" type="parTrans" cxnId="{BDA851D9-DF08-4C1B-BDFE-48C706E2C62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0B92A5-CA02-482B-9F50-A4A86D38CEA4}" type="sibTrans" cxnId="{BDA851D9-DF08-4C1B-BDFE-48C706E2C62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937DBD-2AD6-4106-8480-554DF9380C7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Take the measurement</a:t>
          </a:r>
        </a:p>
      </dgm:t>
    </dgm:pt>
    <dgm:pt modelId="{AAF7CBAB-C935-4026-95C6-AD9C7D63DEEF}" type="parTrans" cxnId="{8C734F4A-E43D-4D24-9570-FC4F10CC4374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1303B6-AFD5-4F40-8AE5-764F28F2733D}" type="sibTrans" cxnId="{8C734F4A-E43D-4D24-9570-FC4F10CC4374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98440B-6756-4628-8A8E-1640918D51FB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Interpret the results</a:t>
          </a:r>
        </a:p>
      </dgm:t>
    </dgm:pt>
    <dgm:pt modelId="{BF9D5E09-D0BD-4DD6-9321-7DB5B5DA3399}" type="parTrans" cxnId="{B3F119EE-5D1B-461D-B3F7-227F04314FB0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915C9B-4B0D-42B8-B688-4F686FC47C81}" type="sibTrans" cxnId="{B3F119EE-5D1B-461D-B3F7-227F04314FB0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BDA55C-35DC-446E-BA50-59D02008349F}" type="pres">
      <dgm:prSet presAssocID="{E30CBE68-DB6C-43EB-827C-2659901C7073}" presName="Name0" presStyleCnt="0">
        <dgm:presLayoutVars>
          <dgm:dir/>
          <dgm:resizeHandles val="exact"/>
        </dgm:presLayoutVars>
      </dgm:prSet>
      <dgm:spPr/>
    </dgm:pt>
    <dgm:pt modelId="{B4AE33EF-8229-4664-8DBB-BEDF6530910C}" type="pres">
      <dgm:prSet presAssocID="{E30CBE68-DB6C-43EB-827C-2659901C7073}" presName="arrow" presStyleLbl="bgShp" presStyleIdx="0" presStyleCnt="1"/>
      <dgm:spPr/>
    </dgm:pt>
    <dgm:pt modelId="{EDC3BC84-388B-4FD7-8C88-32E89ABB7B2C}" type="pres">
      <dgm:prSet presAssocID="{E30CBE68-DB6C-43EB-827C-2659901C7073}" presName="points" presStyleCnt="0"/>
      <dgm:spPr/>
    </dgm:pt>
    <dgm:pt modelId="{201D60C3-0EA3-4825-A2AE-6F6008C97CD4}" type="pres">
      <dgm:prSet presAssocID="{E8A907A1-CC3A-4ED6-9804-936E476A96ED}" presName="compositeA" presStyleCnt="0"/>
      <dgm:spPr/>
    </dgm:pt>
    <dgm:pt modelId="{072BA09D-2BB0-4490-A5F7-7878A8F7532E}" type="pres">
      <dgm:prSet presAssocID="{E8A907A1-CC3A-4ED6-9804-936E476A96E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C306F-7692-41B9-9633-2B3B125EE14C}" type="pres">
      <dgm:prSet presAssocID="{E8A907A1-CC3A-4ED6-9804-936E476A96ED}" presName="circleA" presStyleLbl="node1" presStyleIdx="0" presStyleCnt="4"/>
      <dgm:spPr/>
    </dgm:pt>
    <dgm:pt modelId="{52D00169-6BAD-451F-83A1-A395015B606F}" type="pres">
      <dgm:prSet presAssocID="{E8A907A1-CC3A-4ED6-9804-936E476A96ED}" presName="spaceA" presStyleCnt="0"/>
      <dgm:spPr/>
    </dgm:pt>
    <dgm:pt modelId="{4A6F022B-150E-46D5-B4B2-71DB3371DE57}" type="pres">
      <dgm:prSet presAssocID="{C8293D60-B461-459C-9222-925C4F69D81C}" presName="space" presStyleCnt="0"/>
      <dgm:spPr/>
    </dgm:pt>
    <dgm:pt modelId="{E693AC3F-490B-4969-9484-4B314D034CEC}" type="pres">
      <dgm:prSet presAssocID="{83D7F645-F6FF-4581-849E-01210EA25145}" presName="compositeB" presStyleCnt="0"/>
      <dgm:spPr/>
    </dgm:pt>
    <dgm:pt modelId="{47A3C43F-BA9B-4E27-81F7-F564119E9AD4}" type="pres">
      <dgm:prSet presAssocID="{83D7F645-F6FF-4581-849E-01210EA25145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043F4-E11D-4445-88ED-A945744BDDB2}" type="pres">
      <dgm:prSet presAssocID="{83D7F645-F6FF-4581-849E-01210EA25145}" presName="circleB" presStyleLbl="node1" presStyleIdx="1" presStyleCnt="4"/>
      <dgm:spPr/>
    </dgm:pt>
    <dgm:pt modelId="{A6A11CBB-9432-4B2F-A02D-D3B492AF5A18}" type="pres">
      <dgm:prSet presAssocID="{83D7F645-F6FF-4581-849E-01210EA25145}" presName="spaceB" presStyleCnt="0"/>
      <dgm:spPr/>
    </dgm:pt>
    <dgm:pt modelId="{E3248BBB-8D00-493E-9A83-231438D314EE}" type="pres">
      <dgm:prSet presAssocID="{560B92A5-CA02-482B-9F50-A4A86D38CEA4}" presName="space" presStyleCnt="0"/>
      <dgm:spPr/>
    </dgm:pt>
    <dgm:pt modelId="{E7C01F5E-1F43-4D0E-B7C7-BD64CD216799}" type="pres">
      <dgm:prSet presAssocID="{CD937DBD-2AD6-4106-8480-554DF9380C77}" presName="compositeA" presStyleCnt="0"/>
      <dgm:spPr/>
    </dgm:pt>
    <dgm:pt modelId="{05670AC2-B04E-4E89-92D7-93DF424926A6}" type="pres">
      <dgm:prSet presAssocID="{CD937DBD-2AD6-4106-8480-554DF9380C77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0F6C9-6ACB-4464-A776-48CC869004E5}" type="pres">
      <dgm:prSet presAssocID="{CD937DBD-2AD6-4106-8480-554DF9380C77}" presName="circleA" presStyleLbl="node1" presStyleIdx="2" presStyleCnt="4"/>
      <dgm:spPr/>
    </dgm:pt>
    <dgm:pt modelId="{45AC1292-E1D1-4DD1-96CF-D59793094E05}" type="pres">
      <dgm:prSet presAssocID="{CD937DBD-2AD6-4106-8480-554DF9380C77}" presName="spaceA" presStyleCnt="0"/>
      <dgm:spPr/>
    </dgm:pt>
    <dgm:pt modelId="{B77BD731-B79C-4EF0-AEBB-4F79CA555FD5}" type="pres">
      <dgm:prSet presAssocID="{FA1303B6-AFD5-4F40-8AE5-764F28F2733D}" presName="space" presStyleCnt="0"/>
      <dgm:spPr/>
    </dgm:pt>
    <dgm:pt modelId="{E67CC5BB-37DE-4D26-AEF8-67B6B95F82EC}" type="pres">
      <dgm:prSet presAssocID="{4298440B-6756-4628-8A8E-1640918D51FB}" presName="compositeB" presStyleCnt="0"/>
      <dgm:spPr/>
    </dgm:pt>
    <dgm:pt modelId="{EB550A96-BA1E-40E5-AA1E-885AEDB3DBDF}" type="pres">
      <dgm:prSet presAssocID="{4298440B-6756-4628-8A8E-1640918D51F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2A5B4-8823-4099-95CC-CC27BE83C059}" type="pres">
      <dgm:prSet presAssocID="{4298440B-6756-4628-8A8E-1640918D51FB}" presName="circleB" presStyleLbl="node1" presStyleIdx="3" presStyleCnt="4"/>
      <dgm:spPr/>
    </dgm:pt>
    <dgm:pt modelId="{4D7617CD-D41D-4277-ABEA-5E07F3A5D11F}" type="pres">
      <dgm:prSet presAssocID="{4298440B-6756-4628-8A8E-1640918D51FB}" presName="spaceB" presStyleCnt="0"/>
      <dgm:spPr/>
    </dgm:pt>
  </dgm:ptLst>
  <dgm:cxnLst>
    <dgm:cxn modelId="{137C7A3F-4445-4B31-9BCD-BAD8132D6B17}" type="presOf" srcId="{E8A907A1-CC3A-4ED6-9804-936E476A96ED}" destId="{072BA09D-2BB0-4490-A5F7-7878A8F7532E}" srcOrd="0" destOrd="0" presId="urn:microsoft.com/office/officeart/2005/8/layout/hProcess11"/>
    <dgm:cxn modelId="{8C734F4A-E43D-4D24-9570-FC4F10CC4374}" srcId="{E30CBE68-DB6C-43EB-827C-2659901C7073}" destId="{CD937DBD-2AD6-4106-8480-554DF9380C77}" srcOrd="2" destOrd="0" parTransId="{AAF7CBAB-C935-4026-95C6-AD9C7D63DEEF}" sibTransId="{FA1303B6-AFD5-4F40-8AE5-764F28F2733D}"/>
    <dgm:cxn modelId="{B8B732A2-1249-4FAE-9FE6-AE4BB5F2248B}" srcId="{E30CBE68-DB6C-43EB-827C-2659901C7073}" destId="{E8A907A1-CC3A-4ED6-9804-936E476A96ED}" srcOrd="0" destOrd="0" parTransId="{F6E01321-601B-40AC-B769-E2040E906C53}" sibTransId="{C8293D60-B461-459C-9222-925C4F69D81C}"/>
    <dgm:cxn modelId="{1DEA6947-8F21-4A5C-811C-BD73BD1E26B0}" type="presOf" srcId="{83D7F645-F6FF-4581-849E-01210EA25145}" destId="{47A3C43F-BA9B-4E27-81F7-F564119E9AD4}" srcOrd="0" destOrd="0" presId="urn:microsoft.com/office/officeart/2005/8/layout/hProcess11"/>
    <dgm:cxn modelId="{B3F119EE-5D1B-461D-B3F7-227F04314FB0}" srcId="{E30CBE68-DB6C-43EB-827C-2659901C7073}" destId="{4298440B-6756-4628-8A8E-1640918D51FB}" srcOrd="3" destOrd="0" parTransId="{BF9D5E09-D0BD-4DD6-9321-7DB5B5DA3399}" sibTransId="{86915C9B-4B0D-42B8-B688-4F686FC47C81}"/>
    <dgm:cxn modelId="{BDA851D9-DF08-4C1B-BDFE-48C706E2C629}" srcId="{E30CBE68-DB6C-43EB-827C-2659901C7073}" destId="{83D7F645-F6FF-4581-849E-01210EA25145}" srcOrd="1" destOrd="0" parTransId="{90522C5E-972C-4A18-AB89-977D4367467B}" sibTransId="{560B92A5-CA02-482B-9F50-A4A86D38CEA4}"/>
    <dgm:cxn modelId="{CE71D029-C58E-49D0-81B6-F70916B6B56F}" type="presOf" srcId="{CD937DBD-2AD6-4106-8480-554DF9380C77}" destId="{05670AC2-B04E-4E89-92D7-93DF424926A6}" srcOrd="0" destOrd="0" presId="urn:microsoft.com/office/officeart/2005/8/layout/hProcess11"/>
    <dgm:cxn modelId="{DC9CC01D-01CC-44A4-8965-8FA4D1365820}" type="presOf" srcId="{E30CBE68-DB6C-43EB-827C-2659901C7073}" destId="{C6BDA55C-35DC-446E-BA50-59D02008349F}" srcOrd="0" destOrd="0" presId="urn:microsoft.com/office/officeart/2005/8/layout/hProcess11"/>
    <dgm:cxn modelId="{3FDC8442-F921-40FC-94EC-2680A8A8FCCE}" type="presOf" srcId="{4298440B-6756-4628-8A8E-1640918D51FB}" destId="{EB550A96-BA1E-40E5-AA1E-885AEDB3DBDF}" srcOrd="0" destOrd="0" presId="urn:microsoft.com/office/officeart/2005/8/layout/hProcess11"/>
    <dgm:cxn modelId="{AFD3BE4F-D9D9-425D-8CB2-6654442014D1}" type="presParOf" srcId="{C6BDA55C-35DC-446E-BA50-59D02008349F}" destId="{B4AE33EF-8229-4664-8DBB-BEDF6530910C}" srcOrd="0" destOrd="0" presId="urn:microsoft.com/office/officeart/2005/8/layout/hProcess11"/>
    <dgm:cxn modelId="{3BEB155A-EF79-4033-BFA2-72FB0339CC58}" type="presParOf" srcId="{C6BDA55C-35DC-446E-BA50-59D02008349F}" destId="{EDC3BC84-388B-4FD7-8C88-32E89ABB7B2C}" srcOrd="1" destOrd="0" presId="urn:microsoft.com/office/officeart/2005/8/layout/hProcess11"/>
    <dgm:cxn modelId="{C72DEA5E-EFA6-4BD6-B5ED-736D262154B4}" type="presParOf" srcId="{EDC3BC84-388B-4FD7-8C88-32E89ABB7B2C}" destId="{201D60C3-0EA3-4825-A2AE-6F6008C97CD4}" srcOrd="0" destOrd="0" presId="urn:microsoft.com/office/officeart/2005/8/layout/hProcess11"/>
    <dgm:cxn modelId="{A34162A4-9B3C-4D61-8C72-2167ECC72DE2}" type="presParOf" srcId="{201D60C3-0EA3-4825-A2AE-6F6008C97CD4}" destId="{072BA09D-2BB0-4490-A5F7-7878A8F7532E}" srcOrd="0" destOrd="0" presId="urn:microsoft.com/office/officeart/2005/8/layout/hProcess11"/>
    <dgm:cxn modelId="{53A2B978-28F3-4FC5-911D-D8CCDC0D3D6F}" type="presParOf" srcId="{201D60C3-0EA3-4825-A2AE-6F6008C97CD4}" destId="{EA6C306F-7692-41B9-9633-2B3B125EE14C}" srcOrd="1" destOrd="0" presId="urn:microsoft.com/office/officeart/2005/8/layout/hProcess11"/>
    <dgm:cxn modelId="{E37D9693-4835-4780-BFE5-1C7D10A0E82D}" type="presParOf" srcId="{201D60C3-0EA3-4825-A2AE-6F6008C97CD4}" destId="{52D00169-6BAD-451F-83A1-A395015B606F}" srcOrd="2" destOrd="0" presId="urn:microsoft.com/office/officeart/2005/8/layout/hProcess11"/>
    <dgm:cxn modelId="{02ECFA96-F6B3-4D1B-A510-ECBD21F3ACD2}" type="presParOf" srcId="{EDC3BC84-388B-4FD7-8C88-32E89ABB7B2C}" destId="{4A6F022B-150E-46D5-B4B2-71DB3371DE57}" srcOrd="1" destOrd="0" presId="urn:microsoft.com/office/officeart/2005/8/layout/hProcess11"/>
    <dgm:cxn modelId="{E7346BA9-93E6-4322-BB88-CA3DC3ED7427}" type="presParOf" srcId="{EDC3BC84-388B-4FD7-8C88-32E89ABB7B2C}" destId="{E693AC3F-490B-4969-9484-4B314D034CEC}" srcOrd="2" destOrd="0" presId="urn:microsoft.com/office/officeart/2005/8/layout/hProcess11"/>
    <dgm:cxn modelId="{BA8454EE-D13E-42A4-85CE-0D48B4EC5BD5}" type="presParOf" srcId="{E693AC3F-490B-4969-9484-4B314D034CEC}" destId="{47A3C43F-BA9B-4E27-81F7-F564119E9AD4}" srcOrd="0" destOrd="0" presId="urn:microsoft.com/office/officeart/2005/8/layout/hProcess11"/>
    <dgm:cxn modelId="{1E4F3200-7572-4181-A6A4-662486D8B50A}" type="presParOf" srcId="{E693AC3F-490B-4969-9484-4B314D034CEC}" destId="{9BA043F4-E11D-4445-88ED-A945744BDDB2}" srcOrd="1" destOrd="0" presId="urn:microsoft.com/office/officeart/2005/8/layout/hProcess11"/>
    <dgm:cxn modelId="{307014E9-2CAF-4F0A-80F0-D10F5ED12C69}" type="presParOf" srcId="{E693AC3F-490B-4969-9484-4B314D034CEC}" destId="{A6A11CBB-9432-4B2F-A02D-D3B492AF5A18}" srcOrd="2" destOrd="0" presId="urn:microsoft.com/office/officeart/2005/8/layout/hProcess11"/>
    <dgm:cxn modelId="{F0864A48-4A8E-4CB6-B023-C5CBC1611ACB}" type="presParOf" srcId="{EDC3BC84-388B-4FD7-8C88-32E89ABB7B2C}" destId="{E3248BBB-8D00-493E-9A83-231438D314EE}" srcOrd="3" destOrd="0" presId="urn:microsoft.com/office/officeart/2005/8/layout/hProcess11"/>
    <dgm:cxn modelId="{C100E483-6AF5-48D6-B135-E6BCC539AB9E}" type="presParOf" srcId="{EDC3BC84-388B-4FD7-8C88-32E89ABB7B2C}" destId="{E7C01F5E-1F43-4D0E-B7C7-BD64CD216799}" srcOrd="4" destOrd="0" presId="urn:microsoft.com/office/officeart/2005/8/layout/hProcess11"/>
    <dgm:cxn modelId="{2A0926C6-8293-40D1-B3C0-503E0DB2DDC9}" type="presParOf" srcId="{E7C01F5E-1F43-4D0E-B7C7-BD64CD216799}" destId="{05670AC2-B04E-4E89-92D7-93DF424926A6}" srcOrd="0" destOrd="0" presId="urn:microsoft.com/office/officeart/2005/8/layout/hProcess11"/>
    <dgm:cxn modelId="{6E24DBEB-8AC3-46ED-A0AF-94BE68EABC39}" type="presParOf" srcId="{E7C01F5E-1F43-4D0E-B7C7-BD64CD216799}" destId="{69E0F6C9-6ACB-4464-A776-48CC869004E5}" srcOrd="1" destOrd="0" presId="urn:microsoft.com/office/officeart/2005/8/layout/hProcess11"/>
    <dgm:cxn modelId="{93240FEB-0FBA-4A0B-A64A-F0BF365C827F}" type="presParOf" srcId="{E7C01F5E-1F43-4D0E-B7C7-BD64CD216799}" destId="{45AC1292-E1D1-4DD1-96CF-D59793094E05}" srcOrd="2" destOrd="0" presId="urn:microsoft.com/office/officeart/2005/8/layout/hProcess11"/>
    <dgm:cxn modelId="{83BCA28B-310F-4F6E-A4E4-BC2E35D5682F}" type="presParOf" srcId="{EDC3BC84-388B-4FD7-8C88-32E89ABB7B2C}" destId="{B77BD731-B79C-4EF0-AEBB-4F79CA555FD5}" srcOrd="5" destOrd="0" presId="urn:microsoft.com/office/officeart/2005/8/layout/hProcess11"/>
    <dgm:cxn modelId="{84BB46BE-A0C9-4A02-8290-7827FB63942F}" type="presParOf" srcId="{EDC3BC84-388B-4FD7-8C88-32E89ABB7B2C}" destId="{E67CC5BB-37DE-4D26-AEF8-67B6B95F82EC}" srcOrd="6" destOrd="0" presId="urn:microsoft.com/office/officeart/2005/8/layout/hProcess11"/>
    <dgm:cxn modelId="{ED6D2B6B-D7CD-41C4-9A55-1FC817047C22}" type="presParOf" srcId="{E67CC5BB-37DE-4D26-AEF8-67B6B95F82EC}" destId="{EB550A96-BA1E-40E5-AA1E-885AEDB3DBDF}" srcOrd="0" destOrd="0" presId="urn:microsoft.com/office/officeart/2005/8/layout/hProcess11"/>
    <dgm:cxn modelId="{5CC1F29B-957B-433B-A00C-599F946D9C81}" type="presParOf" srcId="{E67CC5BB-37DE-4D26-AEF8-67B6B95F82EC}" destId="{6322A5B4-8823-4099-95CC-CC27BE83C059}" srcOrd="1" destOrd="0" presId="urn:microsoft.com/office/officeart/2005/8/layout/hProcess11"/>
    <dgm:cxn modelId="{683FDBC4-DF67-4857-81B3-D4DE4AE9B1FD}" type="presParOf" srcId="{E67CC5BB-37DE-4D26-AEF8-67B6B95F82EC}" destId="{4D7617CD-D41D-4277-ABEA-5E07F3A5D1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9DDD09A-DCF3-49BB-B9D8-BE49E1CB4ED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3EB077C-F92A-44F5-B9B6-3CEFC06EDB6D}">
      <dgm:prSet phldrT="[Text]" custT="1"/>
      <dgm:spPr>
        <a:noFill/>
        <a:ln w="50800">
          <a:solidFill>
            <a:schemeClr val="accent3">
              <a:lumMod val="75000"/>
            </a:schemeClr>
          </a:solidFill>
        </a:ln>
      </dgm:spPr>
      <dgm:t>
        <a:bodyPr bIns="91440"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Common network performance metrics</a:t>
          </a:r>
        </a:p>
      </dgm:t>
    </dgm:pt>
    <dgm:pt modelId="{A5ABD0CE-C064-4967-9C9D-BB80789E80C8}" type="parTrans" cxnId="{3B8F6AE5-2EF3-48B7-8146-B2EB465E7F7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9CF6B4-21DD-42A9-8F38-21533FF1CCDF}" type="sibTrans" cxnId="{3B8F6AE5-2EF3-48B7-8146-B2EB465E7F7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9BD36F-5B08-4924-8B62-CFDC7EA0F91C}">
      <dgm:prSet custT="1"/>
      <dgm:spPr/>
      <dgm:t>
        <a:bodyPr tIns="182880"/>
        <a:lstStyle/>
        <a:p>
          <a:pPr>
            <a:spcBef>
              <a:spcPct val="0"/>
            </a:spcBef>
          </a:pP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Network latency</a:t>
          </a:r>
        </a:p>
      </dgm:t>
    </dgm:pt>
    <dgm:pt modelId="{1D909F3A-0B77-410E-A367-DF591A9201E8}" type="parTrans" cxnId="{7D55303C-D45B-4475-BDB5-9390D2BAD52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16B30-4A93-4821-990E-E887DCF23D0C}" type="sibTrans" cxnId="{7D55303C-D45B-4475-BDB5-9390D2BAD52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463DE3-ADC8-4CBB-99F9-41D5FA0A3372}">
      <dgm:prSet custT="1"/>
      <dgm:spPr/>
      <dgm:t>
        <a:bodyPr tIns="182880"/>
        <a:lstStyle/>
        <a:p>
          <a:pPr>
            <a:spcBef>
              <a:spcPct val="0"/>
            </a:spcBef>
          </a:pP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Packet loss (device errors and discards) and retransmission</a:t>
          </a:r>
        </a:p>
      </dgm:t>
    </dgm:pt>
    <dgm:pt modelId="{87D7F022-2EAC-4B40-A3BD-CAC7C9B179F4}" type="parTrans" cxnId="{82FBE333-97FE-4847-BCA7-8BF2411F493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ED2497-8B44-4AAB-989A-6E97AFE084B7}" type="sibTrans" cxnId="{82FBE333-97FE-4847-BCA7-8BF2411F493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D97EA3-0B5C-48B3-B24A-E594D771075C}">
      <dgm:prSet custT="1"/>
      <dgm:spPr/>
      <dgm:t>
        <a:bodyPr tIns="182880"/>
        <a:lstStyle/>
        <a:p>
          <a:pPr>
            <a:spcBef>
              <a:spcPct val="0"/>
            </a:spcBef>
          </a:pP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Network hardware resource use</a:t>
          </a:r>
        </a:p>
      </dgm:t>
    </dgm:pt>
    <dgm:pt modelId="{895002AD-23A1-4996-8054-1B6236912789}" type="parTrans" cxnId="{CAC6866D-3B15-4B4A-AF1F-F90A2D3904A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C9701-ECDA-42F5-9323-785B4DC30D19}" type="sibTrans" cxnId="{CAC6866D-3B15-4B4A-AF1F-F90A2D3904A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03038E-3B3A-43D5-8980-E9090136B2B0}">
      <dgm:prSet custT="1"/>
      <dgm:spPr/>
      <dgm:t>
        <a:bodyPr tIns="182880"/>
        <a:lstStyle/>
        <a:p>
          <a:pPr>
            <a:spcBef>
              <a:spcPct val="0"/>
            </a:spcBef>
          </a:pP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Buffer use</a:t>
          </a:r>
        </a:p>
      </dgm:t>
    </dgm:pt>
    <dgm:pt modelId="{8D5CB953-9F40-4344-A640-9A3312CF8D03}" type="parTrans" cxnId="{1FFE9E76-CECF-47D3-A96E-067EB23D0B2C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79682E-FE0F-4981-917C-B9C244F7FA5C}" type="sibTrans" cxnId="{1FFE9E76-CECF-47D3-A96E-067EB23D0B2C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79AE68-2309-43E7-AEE6-4FC754D57717}">
      <dgm:prSet phldrT="[Text]" custT="1"/>
      <dgm:spPr/>
      <dgm:t>
        <a:bodyPr tIns="182880"/>
        <a:lstStyle/>
        <a:p>
          <a:pPr>
            <a:spcBef>
              <a:spcPts val="1200"/>
            </a:spcBef>
          </a:pP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Throughput</a:t>
          </a:r>
        </a:p>
      </dgm:t>
    </dgm:pt>
    <dgm:pt modelId="{57AAFA7C-1C2D-4C9E-8011-72BDEC1CCC31}" type="parTrans" cxnId="{FA18C2C0-F946-47B8-93C1-9458E7CB692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5ED99-02D9-4F63-92A5-1AB3B03B52DB}" type="sibTrans" cxnId="{FA18C2C0-F946-47B8-93C1-9458E7CB692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274DB6-192C-4C29-AE6B-B39D2D5B7858}" type="pres">
      <dgm:prSet presAssocID="{79DDD09A-DCF3-49BB-B9D8-BE49E1CB4E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B1E22C-83F2-49A9-A03B-238EF117B9AA}" type="pres">
      <dgm:prSet presAssocID="{23EB077C-F92A-44F5-B9B6-3CEFC06EDB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06153-1972-498E-8748-BA3B67EEBD92}" type="pres">
      <dgm:prSet presAssocID="{23EB077C-F92A-44F5-B9B6-3CEFC06EDB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F6AE5-2EF3-48B7-8146-B2EB465E7F7D}" srcId="{79DDD09A-DCF3-49BB-B9D8-BE49E1CB4ED4}" destId="{23EB077C-F92A-44F5-B9B6-3CEFC06EDB6D}" srcOrd="0" destOrd="0" parTransId="{A5ABD0CE-C064-4967-9C9D-BB80789E80C8}" sibTransId="{A89CF6B4-21DD-42A9-8F38-21533FF1CCDF}"/>
    <dgm:cxn modelId="{792F6FE8-3A99-4A4C-A3D8-1DAD0FFA7DB0}" type="presOf" srcId="{AB9BD36F-5B08-4924-8B62-CFDC7EA0F91C}" destId="{3E506153-1972-498E-8748-BA3B67EEBD92}" srcOrd="0" destOrd="1" presId="urn:microsoft.com/office/officeart/2005/8/layout/vList2"/>
    <dgm:cxn modelId="{0895BCFC-8A4A-4ED9-B5D4-424339DCCA2C}" type="presOf" srcId="{F103038E-3B3A-43D5-8980-E9090136B2B0}" destId="{3E506153-1972-498E-8748-BA3B67EEBD92}" srcOrd="0" destOrd="4" presId="urn:microsoft.com/office/officeart/2005/8/layout/vList2"/>
    <dgm:cxn modelId="{9BE2B493-532C-4022-B07C-CAB548998278}" type="presOf" srcId="{5C79AE68-2309-43E7-AEE6-4FC754D57717}" destId="{3E506153-1972-498E-8748-BA3B67EEBD92}" srcOrd="0" destOrd="0" presId="urn:microsoft.com/office/officeart/2005/8/layout/vList2"/>
    <dgm:cxn modelId="{1FFE9E76-CECF-47D3-A96E-067EB23D0B2C}" srcId="{23EB077C-F92A-44F5-B9B6-3CEFC06EDB6D}" destId="{F103038E-3B3A-43D5-8980-E9090136B2B0}" srcOrd="4" destOrd="0" parTransId="{8D5CB953-9F40-4344-A640-9A3312CF8D03}" sibTransId="{F379682E-FE0F-4981-917C-B9C244F7FA5C}"/>
    <dgm:cxn modelId="{FA18C2C0-F946-47B8-93C1-9458E7CB692F}" srcId="{23EB077C-F92A-44F5-B9B6-3CEFC06EDB6D}" destId="{5C79AE68-2309-43E7-AEE6-4FC754D57717}" srcOrd="0" destOrd="0" parTransId="{57AAFA7C-1C2D-4C9E-8011-72BDEC1CCC31}" sibTransId="{DC55ED99-02D9-4F63-92A5-1AB3B03B52DB}"/>
    <dgm:cxn modelId="{82FBE333-97FE-4847-BCA7-8BF2411F4934}" srcId="{23EB077C-F92A-44F5-B9B6-3CEFC06EDB6D}" destId="{68463DE3-ADC8-4CBB-99F9-41D5FA0A3372}" srcOrd="2" destOrd="0" parTransId="{87D7F022-2EAC-4B40-A3BD-CAC7C9B179F4}" sibTransId="{88ED2497-8B44-4AAB-989A-6E97AFE084B7}"/>
    <dgm:cxn modelId="{CAC6866D-3B15-4B4A-AF1F-F90A2D3904A7}" srcId="{23EB077C-F92A-44F5-B9B6-3CEFC06EDB6D}" destId="{2DD97EA3-0B5C-48B3-B24A-E594D771075C}" srcOrd="3" destOrd="0" parTransId="{895002AD-23A1-4996-8054-1B6236912789}" sibTransId="{45BC9701-ECDA-42F5-9323-785B4DC30D19}"/>
    <dgm:cxn modelId="{DAA1DEA0-2944-4E4E-BFA2-3C8D3A9704E6}" type="presOf" srcId="{2DD97EA3-0B5C-48B3-B24A-E594D771075C}" destId="{3E506153-1972-498E-8748-BA3B67EEBD92}" srcOrd="0" destOrd="3" presId="urn:microsoft.com/office/officeart/2005/8/layout/vList2"/>
    <dgm:cxn modelId="{E535B84B-8535-4601-8A8A-23C6179173C0}" type="presOf" srcId="{68463DE3-ADC8-4CBB-99F9-41D5FA0A3372}" destId="{3E506153-1972-498E-8748-BA3B67EEBD92}" srcOrd="0" destOrd="2" presId="urn:microsoft.com/office/officeart/2005/8/layout/vList2"/>
    <dgm:cxn modelId="{37003941-EF02-42D9-97F6-383DB229059B}" type="presOf" srcId="{79DDD09A-DCF3-49BB-B9D8-BE49E1CB4ED4}" destId="{CB274DB6-192C-4C29-AE6B-B39D2D5B7858}" srcOrd="0" destOrd="0" presId="urn:microsoft.com/office/officeart/2005/8/layout/vList2"/>
    <dgm:cxn modelId="{7D55303C-D45B-4475-BDB5-9390D2BAD522}" srcId="{23EB077C-F92A-44F5-B9B6-3CEFC06EDB6D}" destId="{AB9BD36F-5B08-4924-8B62-CFDC7EA0F91C}" srcOrd="1" destOrd="0" parTransId="{1D909F3A-0B77-410E-A367-DF591A9201E8}" sibTransId="{ADF16B30-4A93-4821-990E-E887DCF23D0C}"/>
    <dgm:cxn modelId="{04A12B6B-1245-4624-8F53-34F5B4AA44E0}" type="presOf" srcId="{23EB077C-F92A-44F5-B9B6-3CEFC06EDB6D}" destId="{16B1E22C-83F2-49A9-A03B-238EF117B9AA}" srcOrd="0" destOrd="0" presId="urn:microsoft.com/office/officeart/2005/8/layout/vList2"/>
    <dgm:cxn modelId="{998E290B-9CB7-4B92-9189-A16781DEBD9F}" type="presParOf" srcId="{CB274DB6-192C-4C29-AE6B-B39D2D5B7858}" destId="{16B1E22C-83F2-49A9-A03B-238EF117B9AA}" srcOrd="0" destOrd="0" presId="urn:microsoft.com/office/officeart/2005/8/layout/vList2"/>
    <dgm:cxn modelId="{5BC46657-81A0-4C60-B826-D17FE9912A50}" type="presParOf" srcId="{CB274DB6-192C-4C29-AE6B-B39D2D5B7858}" destId="{3E506153-1972-498E-8748-BA3B67EEBD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C758CE-429A-47BA-BB1E-5E38F54FE62F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4BE7A99-8D18-4EF1-9973-A7B7B0FDB115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SP</a:t>
          </a:r>
        </a:p>
      </dgm:t>
    </dgm:pt>
    <dgm:pt modelId="{71720A99-E5CF-4A69-A60B-305809C56226}" type="parTrans" cxnId="{659F4611-330A-4A60-8D1A-FB36FE54BF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ACD3C9-B141-4222-B5F4-D4F0B6AA90EE}" type="sibTrans" cxnId="{659F4611-330A-4A60-8D1A-FB36FE54BF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1F9BF7-E078-4116-AD05-09877DBA029C}">
      <dgm:prSet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Service provider</a:t>
          </a: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External entity that manages the physical infrastructure for a fee</a:t>
          </a:r>
        </a:p>
      </dgm:t>
    </dgm:pt>
    <dgm:pt modelId="{6C53A70A-0AC5-40EA-9050-F639EF809C9B}" type="parTrans" cxnId="{21A63F58-D419-480B-973D-5341A0D98FA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B04626-0F43-478D-A2E6-7B6A248FC792}" type="sibTrans" cxnId="{21A63F58-D419-480B-973D-5341A0D98FA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2D2DBC-8EF2-43FD-A3D9-2B1FA30E0764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Instead of buying physical infrastructure, organizations rent from SPs</a:t>
          </a:r>
        </a:p>
        <a:p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A7FB1-2F92-4A5E-97FB-CD749531D625}" type="parTrans" cxnId="{68E39CD2-6EFA-4AD0-9B23-FF6FCD3CDA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8D3BFA-411B-4BD8-924C-F6DFED32F1C2}" type="sibTrans" cxnId="{68E39CD2-6EFA-4AD0-9B23-FF6FCD3CDA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BC6FB5-D87B-4CA3-A9CA-341902860EEE}">
      <dgm:prSet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SLA</a:t>
          </a:r>
        </a:p>
      </dgm:t>
    </dgm:pt>
    <dgm:pt modelId="{8A86B29B-DF48-47BF-9775-FB7253F98D9D}" type="parTrans" cxnId="{0C1B938A-A843-42F2-85D0-E6C4FDBAC50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5822BA-FF1F-430F-B59E-B62323DAB05D}" type="sibTrans" cxnId="{0C1B938A-A843-42F2-85D0-E6C4FDBAC50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C2E35D-CB19-4DB3-8F46-516E5F28DF93}">
      <dgm:prSet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Service level agreement</a:t>
          </a:r>
        </a:p>
        <a:p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An agreement between an SP and a customer</a:t>
          </a:r>
        </a:p>
        <a:p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AE95AC-C8EC-4941-A038-C0E058373847}" type="parTrans" cxnId="{22D4F032-30A7-4AF2-A3F9-9EEBBA57281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080C9F-40B7-44CF-B147-DCB2475DF474}" type="sibTrans" cxnId="{22D4F032-30A7-4AF2-A3F9-9EEBBA57281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938F4-10F7-49DD-B94F-7F9759A56878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Lists responsibilities of both parties and clarifies what the SP will provide the customer</a:t>
          </a:r>
        </a:p>
      </dgm:t>
    </dgm:pt>
    <dgm:pt modelId="{8768F603-1754-4F0C-AE24-769AEBEF1DE5}" type="parTrans" cxnId="{0E2E4BF8-7BF3-4F2D-AB76-9259C7E17CC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62D773-4924-4213-88EF-967F0FA1B1EB}" type="sibTrans" cxnId="{0E2E4BF8-7BF3-4F2D-AB76-9259C7E17CC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2F0E73-8E8F-4C7F-B13D-56448E94EDBB}" type="pres">
      <dgm:prSet presAssocID="{3AC758CE-429A-47BA-BB1E-5E38F54FE62F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F3469A-6542-426B-8F50-71243BE7C401}" type="pres">
      <dgm:prSet presAssocID="{F4BE7A99-8D18-4EF1-9973-A7B7B0FDB115}" presName="posSpace" presStyleCnt="0"/>
      <dgm:spPr/>
    </dgm:pt>
    <dgm:pt modelId="{A3B0BF92-DAEC-4685-832C-A7646015C038}" type="pres">
      <dgm:prSet presAssocID="{F4BE7A99-8D18-4EF1-9973-A7B7B0FDB115}" presName="vertFlow" presStyleCnt="0"/>
      <dgm:spPr/>
    </dgm:pt>
    <dgm:pt modelId="{CC9D8619-86CC-425B-BA3A-E4C923DDE174}" type="pres">
      <dgm:prSet presAssocID="{F4BE7A99-8D18-4EF1-9973-A7B7B0FDB115}" presName="topSpace" presStyleCnt="0"/>
      <dgm:spPr/>
    </dgm:pt>
    <dgm:pt modelId="{01EEE736-1FAE-41DC-B158-0FCCEE6B0030}" type="pres">
      <dgm:prSet presAssocID="{F4BE7A99-8D18-4EF1-9973-A7B7B0FDB115}" presName="firstComp" presStyleCnt="0"/>
      <dgm:spPr/>
    </dgm:pt>
    <dgm:pt modelId="{7D45404F-A479-4072-A555-6F35E6E9E7B6}" type="pres">
      <dgm:prSet presAssocID="{F4BE7A99-8D18-4EF1-9973-A7B7B0FDB115}" presName="firstChild" presStyleLbl="bgAccFollowNode1" presStyleIdx="0" presStyleCnt="4"/>
      <dgm:spPr/>
      <dgm:t>
        <a:bodyPr/>
        <a:lstStyle/>
        <a:p>
          <a:endParaRPr lang="en-US"/>
        </a:p>
      </dgm:t>
    </dgm:pt>
    <dgm:pt modelId="{16BF93BA-A910-4668-A3A7-D6396B6AC028}" type="pres">
      <dgm:prSet presAssocID="{F4BE7A99-8D18-4EF1-9973-A7B7B0FDB115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ABCFF-82DD-4F07-96FF-C98C15A3EA25}" type="pres">
      <dgm:prSet presAssocID="{562D2DBC-8EF2-43FD-A3D9-2B1FA30E0764}" presName="comp" presStyleCnt="0"/>
      <dgm:spPr/>
    </dgm:pt>
    <dgm:pt modelId="{FB822B65-ACF2-4825-A80D-D7CD89E498F8}" type="pres">
      <dgm:prSet presAssocID="{562D2DBC-8EF2-43FD-A3D9-2B1FA30E0764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57271EE3-2A71-4F01-AD04-966DAE164404}" type="pres">
      <dgm:prSet presAssocID="{562D2DBC-8EF2-43FD-A3D9-2B1FA30E0764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67FA2-8024-4975-A509-0829E8518625}" type="pres">
      <dgm:prSet presAssocID="{F4BE7A99-8D18-4EF1-9973-A7B7B0FDB115}" presName="negSpace" presStyleCnt="0"/>
      <dgm:spPr/>
    </dgm:pt>
    <dgm:pt modelId="{8DFD869D-0B4D-4F86-8C20-60EF7EF1B3EF}" type="pres">
      <dgm:prSet presAssocID="{F4BE7A99-8D18-4EF1-9973-A7B7B0FDB115}" presName="circle" presStyleLbl="node1" presStyleIdx="0" presStyleCnt="2"/>
      <dgm:spPr/>
      <dgm:t>
        <a:bodyPr/>
        <a:lstStyle/>
        <a:p>
          <a:endParaRPr lang="en-US"/>
        </a:p>
      </dgm:t>
    </dgm:pt>
    <dgm:pt modelId="{10B7B29D-C4C7-4F5B-8BCC-A474D2BBB02C}" type="pres">
      <dgm:prSet presAssocID="{4BACD3C9-B141-4222-B5F4-D4F0B6AA90EE}" presName="transSpace" presStyleCnt="0"/>
      <dgm:spPr/>
    </dgm:pt>
    <dgm:pt modelId="{5E8E3572-7C1B-4881-9EFE-38D3DF4FDB4D}" type="pres">
      <dgm:prSet presAssocID="{80BC6FB5-D87B-4CA3-A9CA-341902860EEE}" presName="posSpace" presStyleCnt="0"/>
      <dgm:spPr/>
    </dgm:pt>
    <dgm:pt modelId="{86F37B2C-9CAF-44A5-A822-082B127CFF0D}" type="pres">
      <dgm:prSet presAssocID="{80BC6FB5-D87B-4CA3-A9CA-341902860EEE}" presName="vertFlow" presStyleCnt="0"/>
      <dgm:spPr/>
    </dgm:pt>
    <dgm:pt modelId="{868BFFB6-F612-49CA-9CF1-A25FE9003B2B}" type="pres">
      <dgm:prSet presAssocID="{80BC6FB5-D87B-4CA3-A9CA-341902860EEE}" presName="topSpace" presStyleCnt="0"/>
      <dgm:spPr/>
    </dgm:pt>
    <dgm:pt modelId="{C20C6AD6-5619-4936-AF93-793315409680}" type="pres">
      <dgm:prSet presAssocID="{80BC6FB5-D87B-4CA3-A9CA-341902860EEE}" presName="firstComp" presStyleCnt="0"/>
      <dgm:spPr/>
    </dgm:pt>
    <dgm:pt modelId="{B4AF5BE4-543D-4C02-9C29-AA7D4183F8F8}" type="pres">
      <dgm:prSet presAssocID="{80BC6FB5-D87B-4CA3-A9CA-341902860EEE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7A17A9FA-6962-4D63-85B7-1918D0E9F060}" type="pres">
      <dgm:prSet presAssocID="{80BC6FB5-D87B-4CA3-A9CA-341902860EEE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7C466-FD86-46A5-9754-DD124590E80A}" type="pres">
      <dgm:prSet presAssocID="{9F7938F4-10F7-49DD-B94F-7F9759A56878}" presName="comp" presStyleCnt="0"/>
      <dgm:spPr/>
    </dgm:pt>
    <dgm:pt modelId="{05A850C7-C3B7-4773-8B26-FFDBDF0D21EE}" type="pres">
      <dgm:prSet presAssocID="{9F7938F4-10F7-49DD-B94F-7F9759A56878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04566524-46DF-4D24-8763-D4D43737D722}" type="pres">
      <dgm:prSet presAssocID="{9F7938F4-10F7-49DD-B94F-7F9759A56878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B241C-65E5-40C0-A5E9-CB1BD25AFE5F}" type="pres">
      <dgm:prSet presAssocID="{80BC6FB5-D87B-4CA3-A9CA-341902860EEE}" presName="negSpace" presStyleCnt="0"/>
      <dgm:spPr/>
    </dgm:pt>
    <dgm:pt modelId="{D341D44B-A05C-4F63-869C-9BDF7704B250}" type="pres">
      <dgm:prSet presAssocID="{80BC6FB5-D87B-4CA3-A9CA-341902860EEE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0E2E4BF8-7BF3-4F2D-AB76-9259C7E17CC4}" srcId="{80BC6FB5-D87B-4CA3-A9CA-341902860EEE}" destId="{9F7938F4-10F7-49DD-B94F-7F9759A56878}" srcOrd="1" destOrd="0" parTransId="{8768F603-1754-4F0C-AE24-769AEBEF1DE5}" sibTransId="{1562D773-4924-4213-88EF-967F0FA1B1EB}"/>
    <dgm:cxn modelId="{462D3AED-F912-40BD-8C3B-35758A9A227F}" type="presOf" srcId="{97C2E35D-CB19-4DB3-8F46-516E5F28DF93}" destId="{B4AF5BE4-543D-4C02-9C29-AA7D4183F8F8}" srcOrd="0" destOrd="0" presId="urn:microsoft.com/office/officeart/2005/8/layout/hList9"/>
    <dgm:cxn modelId="{E88AE274-0C32-4507-BAD6-544220F2F6E4}" type="presOf" srcId="{562D2DBC-8EF2-43FD-A3D9-2B1FA30E0764}" destId="{57271EE3-2A71-4F01-AD04-966DAE164404}" srcOrd="1" destOrd="0" presId="urn:microsoft.com/office/officeart/2005/8/layout/hList9"/>
    <dgm:cxn modelId="{22D4F032-30A7-4AF2-A3F9-9EEBBA572812}" srcId="{80BC6FB5-D87B-4CA3-A9CA-341902860EEE}" destId="{97C2E35D-CB19-4DB3-8F46-516E5F28DF93}" srcOrd="0" destOrd="0" parTransId="{1FAE95AC-C8EC-4941-A038-C0E058373847}" sibTransId="{47080C9F-40B7-44CF-B147-DCB2475DF474}"/>
    <dgm:cxn modelId="{A1700C32-8C8A-4304-8FC0-5B81AAEE2BA7}" type="presOf" srcId="{001F9BF7-E078-4116-AD05-09877DBA029C}" destId="{7D45404F-A479-4072-A555-6F35E6E9E7B6}" srcOrd="0" destOrd="0" presId="urn:microsoft.com/office/officeart/2005/8/layout/hList9"/>
    <dgm:cxn modelId="{B8D9E775-3CA9-4D01-B26A-7CBC5270D44B}" type="presOf" srcId="{562D2DBC-8EF2-43FD-A3D9-2B1FA30E0764}" destId="{FB822B65-ACF2-4825-A80D-D7CD89E498F8}" srcOrd="0" destOrd="0" presId="urn:microsoft.com/office/officeart/2005/8/layout/hList9"/>
    <dgm:cxn modelId="{21A63F58-D419-480B-973D-5341A0D98FAB}" srcId="{F4BE7A99-8D18-4EF1-9973-A7B7B0FDB115}" destId="{001F9BF7-E078-4116-AD05-09877DBA029C}" srcOrd="0" destOrd="0" parTransId="{6C53A70A-0AC5-40EA-9050-F639EF809C9B}" sibTransId="{A5B04626-0F43-478D-A2E6-7B6A248FC792}"/>
    <dgm:cxn modelId="{9C467184-68B0-40E7-B168-BE8C53CF5C2C}" type="presOf" srcId="{97C2E35D-CB19-4DB3-8F46-516E5F28DF93}" destId="{7A17A9FA-6962-4D63-85B7-1918D0E9F060}" srcOrd="1" destOrd="0" presId="urn:microsoft.com/office/officeart/2005/8/layout/hList9"/>
    <dgm:cxn modelId="{68E39CD2-6EFA-4AD0-9B23-FF6FCD3CDA7B}" srcId="{F4BE7A99-8D18-4EF1-9973-A7B7B0FDB115}" destId="{562D2DBC-8EF2-43FD-A3D9-2B1FA30E0764}" srcOrd="1" destOrd="0" parTransId="{F81A7FB1-2F92-4A5E-97FB-CD749531D625}" sibTransId="{458D3BFA-411B-4BD8-924C-F6DFED32F1C2}"/>
    <dgm:cxn modelId="{CE64B673-E15E-4439-9B41-CDEBF6E57BDD}" type="presOf" srcId="{3AC758CE-429A-47BA-BB1E-5E38F54FE62F}" destId="{8F2F0E73-8E8F-4C7F-B13D-56448E94EDBB}" srcOrd="0" destOrd="0" presId="urn:microsoft.com/office/officeart/2005/8/layout/hList9"/>
    <dgm:cxn modelId="{DCD75592-3466-453A-9847-2D429DF28903}" type="presOf" srcId="{F4BE7A99-8D18-4EF1-9973-A7B7B0FDB115}" destId="{8DFD869D-0B4D-4F86-8C20-60EF7EF1B3EF}" srcOrd="0" destOrd="0" presId="urn:microsoft.com/office/officeart/2005/8/layout/hList9"/>
    <dgm:cxn modelId="{76CBC34A-8BF3-4118-BA38-635409E5430E}" type="presOf" srcId="{9F7938F4-10F7-49DD-B94F-7F9759A56878}" destId="{04566524-46DF-4D24-8763-D4D43737D722}" srcOrd="1" destOrd="0" presId="urn:microsoft.com/office/officeart/2005/8/layout/hList9"/>
    <dgm:cxn modelId="{659F4611-330A-4A60-8D1A-FB36FE54BF7B}" srcId="{3AC758CE-429A-47BA-BB1E-5E38F54FE62F}" destId="{F4BE7A99-8D18-4EF1-9973-A7B7B0FDB115}" srcOrd="0" destOrd="0" parTransId="{71720A99-E5CF-4A69-A60B-305809C56226}" sibTransId="{4BACD3C9-B141-4222-B5F4-D4F0B6AA90EE}"/>
    <dgm:cxn modelId="{EBC56A1C-E2D6-47BD-A45C-0DC062C73FF7}" type="presOf" srcId="{80BC6FB5-D87B-4CA3-A9CA-341902860EEE}" destId="{D341D44B-A05C-4F63-869C-9BDF7704B250}" srcOrd="0" destOrd="0" presId="urn:microsoft.com/office/officeart/2005/8/layout/hList9"/>
    <dgm:cxn modelId="{0C1B938A-A843-42F2-85D0-E6C4FDBAC509}" srcId="{3AC758CE-429A-47BA-BB1E-5E38F54FE62F}" destId="{80BC6FB5-D87B-4CA3-A9CA-341902860EEE}" srcOrd="1" destOrd="0" parTransId="{8A86B29B-DF48-47BF-9775-FB7253F98D9D}" sibTransId="{2D5822BA-FF1F-430F-B59E-B62323DAB05D}"/>
    <dgm:cxn modelId="{39846A4B-BF3B-477C-BED7-925F4A6B8710}" type="presOf" srcId="{001F9BF7-E078-4116-AD05-09877DBA029C}" destId="{16BF93BA-A910-4668-A3A7-D6396B6AC028}" srcOrd="1" destOrd="0" presId="urn:microsoft.com/office/officeart/2005/8/layout/hList9"/>
    <dgm:cxn modelId="{815E78A8-DB1B-40DB-A237-1644C6AAE156}" type="presOf" srcId="{9F7938F4-10F7-49DD-B94F-7F9759A56878}" destId="{05A850C7-C3B7-4773-8B26-FFDBDF0D21EE}" srcOrd="0" destOrd="0" presId="urn:microsoft.com/office/officeart/2005/8/layout/hList9"/>
    <dgm:cxn modelId="{C9C87088-4C7F-4398-8DFF-0939BCADA9E7}" type="presParOf" srcId="{8F2F0E73-8E8F-4C7F-B13D-56448E94EDBB}" destId="{65F3469A-6542-426B-8F50-71243BE7C401}" srcOrd="0" destOrd="0" presId="urn:microsoft.com/office/officeart/2005/8/layout/hList9"/>
    <dgm:cxn modelId="{371335A1-B3E7-4293-840C-14A73D78AB8C}" type="presParOf" srcId="{8F2F0E73-8E8F-4C7F-B13D-56448E94EDBB}" destId="{A3B0BF92-DAEC-4685-832C-A7646015C038}" srcOrd="1" destOrd="0" presId="urn:microsoft.com/office/officeart/2005/8/layout/hList9"/>
    <dgm:cxn modelId="{345570E5-CCB5-4FA2-9364-82397FC5F9BB}" type="presParOf" srcId="{A3B0BF92-DAEC-4685-832C-A7646015C038}" destId="{CC9D8619-86CC-425B-BA3A-E4C923DDE174}" srcOrd="0" destOrd="0" presId="urn:microsoft.com/office/officeart/2005/8/layout/hList9"/>
    <dgm:cxn modelId="{790D5565-E172-417B-851F-5706BE902C5F}" type="presParOf" srcId="{A3B0BF92-DAEC-4685-832C-A7646015C038}" destId="{01EEE736-1FAE-41DC-B158-0FCCEE6B0030}" srcOrd="1" destOrd="0" presId="urn:microsoft.com/office/officeart/2005/8/layout/hList9"/>
    <dgm:cxn modelId="{33DDED4C-ABB8-4911-9D01-E00C0482298F}" type="presParOf" srcId="{01EEE736-1FAE-41DC-B158-0FCCEE6B0030}" destId="{7D45404F-A479-4072-A555-6F35E6E9E7B6}" srcOrd="0" destOrd="0" presId="urn:microsoft.com/office/officeart/2005/8/layout/hList9"/>
    <dgm:cxn modelId="{C0CD391D-50AB-41B0-BA30-E7581E8F66F1}" type="presParOf" srcId="{01EEE736-1FAE-41DC-B158-0FCCEE6B0030}" destId="{16BF93BA-A910-4668-A3A7-D6396B6AC028}" srcOrd="1" destOrd="0" presId="urn:microsoft.com/office/officeart/2005/8/layout/hList9"/>
    <dgm:cxn modelId="{65BDE3B5-5104-4160-957F-DF58DF8B0EF8}" type="presParOf" srcId="{A3B0BF92-DAEC-4685-832C-A7646015C038}" destId="{C00ABCFF-82DD-4F07-96FF-C98C15A3EA25}" srcOrd="2" destOrd="0" presId="urn:microsoft.com/office/officeart/2005/8/layout/hList9"/>
    <dgm:cxn modelId="{A4A10FDB-225B-4D6A-995F-8B69EDF66609}" type="presParOf" srcId="{C00ABCFF-82DD-4F07-96FF-C98C15A3EA25}" destId="{FB822B65-ACF2-4825-A80D-D7CD89E498F8}" srcOrd="0" destOrd="0" presId="urn:microsoft.com/office/officeart/2005/8/layout/hList9"/>
    <dgm:cxn modelId="{FCF5BB18-4C39-4888-9D77-D7E524D69E9D}" type="presParOf" srcId="{C00ABCFF-82DD-4F07-96FF-C98C15A3EA25}" destId="{57271EE3-2A71-4F01-AD04-966DAE164404}" srcOrd="1" destOrd="0" presId="urn:microsoft.com/office/officeart/2005/8/layout/hList9"/>
    <dgm:cxn modelId="{C0A409C9-662B-44AF-978F-E02A1B63B3C7}" type="presParOf" srcId="{8F2F0E73-8E8F-4C7F-B13D-56448E94EDBB}" destId="{FF767FA2-8024-4975-A509-0829E8518625}" srcOrd="2" destOrd="0" presId="urn:microsoft.com/office/officeart/2005/8/layout/hList9"/>
    <dgm:cxn modelId="{BB1C874E-0BE6-43E4-B35B-7A3A72DC9108}" type="presParOf" srcId="{8F2F0E73-8E8F-4C7F-B13D-56448E94EDBB}" destId="{8DFD869D-0B4D-4F86-8C20-60EF7EF1B3EF}" srcOrd="3" destOrd="0" presId="urn:microsoft.com/office/officeart/2005/8/layout/hList9"/>
    <dgm:cxn modelId="{3008189D-F6D8-4741-8DFD-0D050637CFBC}" type="presParOf" srcId="{8F2F0E73-8E8F-4C7F-B13D-56448E94EDBB}" destId="{10B7B29D-C4C7-4F5B-8BCC-A474D2BBB02C}" srcOrd="4" destOrd="0" presId="urn:microsoft.com/office/officeart/2005/8/layout/hList9"/>
    <dgm:cxn modelId="{A9AA4276-5D41-4B7B-8B22-7E79C1B3049E}" type="presParOf" srcId="{8F2F0E73-8E8F-4C7F-B13D-56448E94EDBB}" destId="{5E8E3572-7C1B-4881-9EFE-38D3DF4FDB4D}" srcOrd="5" destOrd="0" presId="urn:microsoft.com/office/officeart/2005/8/layout/hList9"/>
    <dgm:cxn modelId="{76BC25E5-E951-4975-94CE-D0C717832F0C}" type="presParOf" srcId="{8F2F0E73-8E8F-4C7F-B13D-56448E94EDBB}" destId="{86F37B2C-9CAF-44A5-A822-082B127CFF0D}" srcOrd="6" destOrd="0" presId="urn:microsoft.com/office/officeart/2005/8/layout/hList9"/>
    <dgm:cxn modelId="{604DB8E9-8928-47E5-8797-0936858FC675}" type="presParOf" srcId="{86F37B2C-9CAF-44A5-A822-082B127CFF0D}" destId="{868BFFB6-F612-49CA-9CF1-A25FE9003B2B}" srcOrd="0" destOrd="0" presId="urn:microsoft.com/office/officeart/2005/8/layout/hList9"/>
    <dgm:cxn modelId="{5741FDFA-5CBF-46EB-AAC0-7474D0C4CF63}" type="presParOf" srcId="{86F37B2C-9CAF-44A5-A822-082B127CFF0D}" destId="{C20C6AD6-5619-4936-AF93-793315409680}" srcOrd="1" destOrd="0" presId="urn:microsoft.com/office/officeart/2005/8/layout/hList9"/>
    <dgm:cxn modelId="{030E8004-BC64-491A-8CFE-C5263C1EF6C9}" type="presParOf" srcId="{C20C6AD6-5619-4936-AF93-793315409680}" destId="{B4AF5BE4-543D-4C02-9C29-AA7D4183F8F8}" srcOrd="0" destOrd="0" presId="urn:microsoft.com/office/officeart/2005/8/layout/hList9"/>
    <dgm:cxn modelId="{B806CABF-A3CB-486C-8B93-F7F16A622C94}" type="presParOf" srcId="{C20C6AD6-5619-4936-AF93-793315409680}" destId="{7A17A9FA-6962-4D63-85B7-1918D0E9F060}" srcOrd="1" destOrd="0" presId="urn:microsoft.com/office/officeart/2005/8/layout/hList9"/>
    <dgm:cxn modelId="{ADB0D86E-6456-4D44-8CC4-F66808DEBB9F}" type="presParOf" srcId="{86F37B2C-9CAF-44A5-A822-082B127CFF0D}" destId="{67F7C466-FD86-46A5-9754-DD124590E80A}" srcOrd="2" destOrd="0" presId="urn:microsoft.com/office/officeart/2005/8/layout/hList9"/>
    <dgm:cxn modelId="{05298762-59AE-4874-A970-722AE6746BA1}" type="presParOf" srcId="{67F7C466-FD86-46A5-9754-DD124590E80A}" destId="{05A850C7-C3B7-4773-8B26-FFDBDF0D21EE}" srcOrd="0" destOrd="0" presId="urn:microsoft.com/office/officeart/2005/8/layout/hList9"/>
    <dgm:cxn modelId="{E3C9E4FA-FFA0-46F7-A947-A7527CC3BDBF}" type="presParOf" srcId="{67F7C466-FD86-46A5-9754-DD124590E80A}" destId="{04566524-46DF-4D24-8763-D4D43737D722}" srcOrd="1" destOrd="0" presId="urn:microsoft.com/office/officeart/2005/8/layout/hList9"/>
    <dgm:cxn modelId="{A43A2C2D-08F2-43F2-B5FA-9A3750D8D955}" type="presParOf" srcId="{8F2F0E73-8E8F-4C7F-B13D-56448E94EDBB}" destId="{CA6B241C-65E5-40C0-A5E9-CB1BD25AFE5F}" srcOrd="7" destOrd="0" presId="urn:microsoft.com/office/officeart/2005/8/layout/hList9"/>
    <dgm:cxn modelId="{8E0E6DBA-6D4C-44EF-8442-CB3FEC4DFB9F}" type="presParOf" srcId="{8F2F0E73-8E8F-4C7F-B13D-56448E94EDBB}" destId="{D341D44B-A05C-4F63-869C-9BDF7704B25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2994B7-AB0A-434D-9D8E-7EF3FE5AD84C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5E3B2-784A-4061-AAE8-2CBA9E47F298}">
      <dgm:prSet custT="1"/>
      <dgm:spPr>
        <a:solidFill>
          <a:srgbClr val="FFC425"/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Business management</a:t>
          </a:r>
        </a:p>
      </dgm:t>
    </dgm:pt>
    <dgm:pt modelId="{C77EC1A9-F202-4458-8ED3-9E3D7D69E841}" type="parTrans" cxnId="{7C80C003-EF73-4A9C-8140-CD146872D8FA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34B2CB-D182-408F-B41E-494B0C500913}" type="sibTrans" cxnId="{7C80C003-EF73-4A9C-8140-CD146872D8FA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61C8C-2A7D-4846-9D11-A4028AF2AE9D}">
      <dgm:prSet custT="1"/>
      <dgm:spPr>
        <a:solidFill>
          <a:srgbClr val="FFC425"/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Service management</a:t>
          </a:r>
        </a:p>
      </dgm:t>
    </dgm:pt>
    <dgm:pt modelId="{F0CA1C5A-A660-4446-AEE2-7DFDB5651BE7}" type="parTrans" cxnId="{D8B4AC61-C9B2-414F-8FEC-560419A73C35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7CF89F-EB41-4208-9E7D-D0C303D85E15}" type="sibTrans" cxnId="{D8B4AC61-C9B2-414F-8FEC-560419A73C35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3DB304-D263-477D-9A89-2B83A88719C8}">
      <dgm:prSet custT="1"/>
      <dgm:spPr>
        <a:solidFill>
          <a:srgbClr val="FFC425"/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Fault and performance management</a:t>
          </a:r>
        </a:p>
      </dgm:t>
    </dgm:pt>
    <dgm:pt modelId="{23ED07D4-8D78-44BB-AEA8-D9AE3A34CCBA}" type="parTrans" cxnId="{13F94459-9ADC-4F2E-BCB1-03B4C2C2150D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45286B-2A14-4727-8274-28E9EE135BE6}" type="sibTrans" cxnId="{13F94459-9ADC-4F2E-BCB1-03B4C2C2150D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4260D7-3ABB-4BE7-B91B-74EB22668809}">
      <dgm:prSet custT="1"/>
      <dgm:spPr>
        <a:solidFill>
          <a:srgbClr val="FFC425"/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Element and configuration management</a:t>
          </a:r>
        </a:p>
      </dgm:t>
    </dgm:pt>
    <dgm:pt modelId="{0BD7E121-0030-4506-9C48-C3CF058B612A}" type="parTrans" cxnId="{C9225679-F696-462C-B54C-A2C402AB0D39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998C12-6B55-4D40-BC3A-39C440757BC6}" type="sibTrans" cxnId="{C9225679-F696-462C-B54C-A2C402AB0D39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E9FF2B-ADE9-42AF-B2BF-078F0CD996E8}" type="pres">
      <dgm:prSet presAssocID="{6F2994B7-AB0A-434D-9D8E-7EF3FE5AD8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F0121-4F6F-4AB7-AECB-852B574842C5}" type="pres">
      <dgm:prSet presAssocID="{6F2994B7-AB0A-434D-9D8E-7EF3FE5AD84C}" presName="axisShape" presStyleLbl="bgShp" presStyleIdx="0" presStyleCnt="1"/>
      <dgm:spPr/>
    </dgm:pt>
    <dgm:pt modelId="{0252756A-E287-49B3-B405-FCF941225085}" type="pres">
      <dgm:prSet presAssocID="{6F2994B7-AB0A-434D-9D8E-7EF3FE5AD84C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93657-E0FB-4237-A580-BE5BE8D5F2E9}" type="pres">
      <dgm:prSet presAssocID="{6F2994B7-AB0A-434D-9D8E-7EF3FE5AD84C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0B45-747C-48C2-9047-A020DC63C4CB}" type="pres">
      <dgm:prSet presAssocID="{6F2994B7-AB0A-434D-9D8E-7EF3FE5AD84C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38545-0BB6-4CB5-A805-3A360420FF0B}" type="pres">
      <dgm:prSet presAssocID="{6F2994B7-AB0A-434D-9D8E-7EF3FE5AD84C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7C9F12-7E44-47F7-988F-A7EE0908E88B}" type="presOf" srcId="{E34260D7-3ABB-4BE7-B91B-74EB22668809}" destId="{9AF38545-0BB6-4CB5-A805-3A360420FF0B}" srcOrd="0" destOrd="0" presId="urn:microsoft.com/office/officeart/2005/8/layout/matrix2"/>
    <dgm:cxn modelId="{13F94459-9ADC-4F2E-BCB1-03B4C2C2150D}" srcId="{6F2994B7-AB0A-434D-9D8E-7EF3FE5AD84C}" destId="{E33DB304-D263-477D-9A89-2B83A88719C8}" srcOrd="2" destOrd="0" parTransId="{23ED07D4-8D78-44BB-AEA8-D9AE3A34CCBA}" sibTransId="{C845286B-2A14-4727-8274-28E9EE135BE6}"/>
    <dgm:cxn modelId="{D35D0444-27FF-4E9A-B51C-418454713ADF}" type="presOf" srcId="{E33DB304-D263-477D-9A89-2B83A88719C8}" destId="{E4E60B45-747C-48C2-9047-A020DC63C4CB}" srcOrd="0" destOrd="0" presId="urn:microsoft.com/office/officeart/2005/8/layout/matrix2"/>
    <dgm:cxn modelId="{D1E472BC-A7AE-475E-B822-B14BFFB1EE50}" type="presOf" srcId="{F0D61C8C-2A7D-4846-9D11-A4028AF2AE9D}" destId="{6C093657-E0FB-4237-A580-BE5BE8D5F2E9}" srcOrd="0" destOrd="0" presId="urn:microsoft.com/office/officeart/2005/8/layout/matrix2"/>
    <dgm:cxn modelId="{D5D760CD-B8C3-4B0E-960D-569B54076CC2}" type="presOf" srcId="{4F05E3B2-784A-4061-AAE8-2CBA9E47F298}" destId="{0252756A-E287-49B3-B405-FCF941225085}" srcOrd="0" destOrd="0" presId="urn:microsoft.com/office/officeart/2005/8/layout/matrix2"/>
    <dgm:cxn modelId="{D8B4AC61-C9B2-414F-8FEC-560419A73C35}" srcId="{6F2994B7-AB0A-434D-9D8E-7EF3FE5AD84C}" destId="{F0D61C8C-2A7D-4846-9D11-A4028AF2AE9D}" srcOrd="1" destOrd="0" parTransId="{F0CA1C5A-A660-4446-AEE2-7DFDB5651BE7}" sibTransId="{617CF89F-EB41-4208-9E7D-D0C303D85E15}"/>
    <dgm:cxn modelId="{C9225679-F696-462C-B54C-A2C402AB0D39}" srcId="{6F2994B7-AB0A-434D-9D8E-7EF3FE5AD84C}" destId="{E34260D7-3ABB-4BE7-B91B-74EB22668809}" srcOrd="3" destOrd="0" parTransId="{0BD7E121-0030-4506-9C48-C3CF058B612A}" sibTransId="{EA998C12-6B55-4D40-BC3A-39C440757BC6}"/>
    <dgm:cxn modelId="{7C80C003-EF73-4A9C-8140-CD146872D8FA}" srcId="{6F2994B7-AB0A-434D-9D8E-7EF3FE5AD84C}" destId="{4F05E3B2-784A-4061-AAE8-2CBA9E47F298}" srcOrd="0" destOrd="0" parTransId="{C77EC1A9-F202-4458-8ED3-9E3D7D69E841}" sibTransId="{A234B2CB-D182-408F-B41E-494B0C500913}"/>
    <dgm:cxn modelId="{0E08E664-1654-4A98-9872-E0ADE4957B91}" type="presOf" srcId="{6F2994B7-AB0A-434D-9D8E-7EF3FE5AD84C}" destId="{C0E9FF2B-ADE9-42AF-B2BF-078F0CD996E8}" srcOrd="0" destOrd="0" presId="urn:microsoft.com/office/officeart/2005/8/layout/matrix2"/>
    <dgm:cxn modelId="{5BDC134C-57CC-4A24-948E-737D4AAF9AB8}" type="presParOf" srcId="{C0E9FF2B-ADE9-42AF-B2BF-078F0CD996E8}" destId="{587F0121-4F6F-4AB7-AECB-852B574842C5}" srcOrd="0" destOrd="0" presId="urn:microsoft.com/office/officeart/2005/8/layout/matrix2"/>
    <dgm:cxn modelId="{66BE2698-B087-443C-9D61-56AE8A06B0CF}" type="presParOf" srcId="{C0E9FF2B-ADE9-42AF-B2BF-078F0CD996E8}" destId="{0252756A-E287-49B3-B405-FCF941225085}" srcOrd="1" destOrd="0" presId="urn:microsoft.com/office/officeart/2005/8/layout/matrix2"/>
    <dgm:cxn modelId="{5F65B2FF-E1FD-4185-9129-10F67ED45824}" type="presParOf" srcId="{C0E9FF2B-ADE9-42AF-B2BF-078F0CD996E8}" destId="{6C093657-E0FB-4237-A580-BE5BE8D5F2E9}" srcOrd="2" destOrd="0" presId="urn:microsoft.com/office/officeart/2005/8/layout/matrix2"/>
    <dgm:cxn modelId="{08447C7E-1A97-44C2-BAE7-E66E068099FF}" type="presParOf" srcId="{C0E9FF2B-ADE9-42AF-B2BF-078F0CD996E8}" destId="{E4E60B45-747C-48C2-9047-A020DC63C4CB}" srcOrd="3" destOrd="0" presId="urn:microsoft.com/office/officeart/2005/8/layout/matrix2"/>
    <dgm:cxn modelId="{BE518E7E-35D8-40F9-9B5C-96DE6DDA90F1}" type="presParOf" srcId="{C0E9FF2B-ADE9-42AF-B2BF-078F0CD996E8}" destId="{9AF38545-0BB6-4CB5-A805-3A360420FF0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88D83EA-439D-4BAC-B756-46D36C3926E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06039B3-ED1C-414A-A61C-07ACA7D73DCB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</a:t>
          </a:r>
        </a:p>
      </dgm:t>
    </dgm:pt>
    <dgm:pt modelId="{A63BC6E5-4559-4A8C-9ED6-5DF25F072447}" type="parTrans" cxnId="{13347D1F-65A5-4A4B-B4C5-583B747EFC5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25B56A-5C71-44D0-922B-37D37A558573}" type="sibTrans" cxnId="{13347D1F-65A5-4A4B-B4C5-583B747EFC5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E8289F-E7AD-4264-87E9-C3BFAC83EA88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</a:t>
          </a:r>
        </a:p>
      </dgm:t>
    </dgm:pt>
    <dgm:pt modelId="{B992879E-6D1C-47ED-B3D7-96F9000ECC65}" type="parTrans" cxnId="{D8D32EFA-5FFD-4A89-BE88-12362F943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1C4A89-9737-44C9-9B77-D9DCFDC23CBC}" type="sibTrans" cxnId="{D8D32EFA-5FFD-4A89-BE88-12362F943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4DA3BE-12A7-4040-B232-5E507F299A3A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</a:t>
          </a:r>
        </a:p>
      </dgm:t>
    </dgm:pt>
    <dgm:pt modelId="{4885639E-58C4-4871-B733-08715ECC472A}" type="parTrans" cxnId="{17EC8E64-CD03-48F5-A98E-D33438F6FD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5734E8-0118-4C9F-937D-73BC3CA02B33}" type="sibTrans" cxnId="{17EC8E64-CD03-48F5-A98E-D33438F6FD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6DAF0-7FB3-4FD1-8552-AF09F2ADEA7E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</a:p>
      </dgm:t>
    </dgm:pt>
    <dgm:pt modelId="{0A3BB524-09ED-4C35-B02E-281A64A0682F}" type="parTrans" cxnId="{36162BF2-99B9-453F-8F9F-ABE7620D4C4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9FEC18-87E5-481C-9A6F-A68203E51B80}" type="sibTrans" cxnId="{36162BF2-99B9-453F-8F9F-ABE7620D4C4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2BBF2-CDB2-4D6E-92FD-567EC3F8C568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</a:t>
          </a:r>
        </a:p>
      </dgm:t>
    </dgm:pt>
    <dgm:pt modelId="{730D44D4-2C2C-46BF-B4A7-9F360C61EE3D}" type="parTrans" cxnId="{6FC2AAFE-ABE2-4DF3-9BA8-44AEB7E747C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732A49-9665-4597-AB8D-5FA6DDF875DA}" type="sibTrans" cxnId="{6FC2AAFE-ABE2-4DF3-9BA8-44AEB7E747C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B77EBB-C07E-4923-916E-089E65023371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Fault management</a:t>
          </a:r>
        </a:p>
      </dgm:t>
    </dgm:pt>
    <dgm:pt modelId="{3A288782-2B24-4E3A-A03C-B8354D323BAF}" type="parTrans" cxnId="{21B14510-4C9D-47CE-95D5-DCC6B141C99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CDE034-8644-4E34-A46B-8B4531A66177}" type="sibTrans" cxnId="{21B14510-4C9D-47CE-95D5-DCC6B141C99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E0D294-4FC0-43D2-8F42-67F4229E9F84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Configuration management</a:t>
          </a:r>
        </a:p>
      </dgm:t>
    </dgm:pt>
    <dgm:pt modelId="{9D0C9843-876C-4AD4-B13E-F17AD223A333}" type="parTrans" cxnId="{29EEDFB4-118C-4ECD-A0E5-334EE9E829E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9BAB01-94D4-45F8-BB6E-471FCAF7E5F1}" type="sibTrans" cxnId="{29EEDFB4-118C-4ECD-A0E5-334EE9E829E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E01CCA-5C74-4F2C-88CB-0FA0A76CED97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Accounting/</a:t>
          </a:r>
          <a:b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asset/</a:t>
          </a:r>
          <a:b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administration management</a:t>
          </a:r>
        </a:p>
      </dgm:t>
    </dgm:pt>
    <dgm:pt modelId="{9262CC98-A233-4507-BDD5-ED4A775957E6}" type="parTrans" cxnId="{EBD4DB2D-A439-4B0F-95B1-383C905082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D7B3E-88B2-40FF-981F-7E4073CF3363}" type="sibTrans" cxnId="{EBD4DB2D-A439-4B0F-95B1-383C905082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A66DE7-9C43-4D6B-969D-E3F06EB671FC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Performance management</a:t>
          </a:r>
        </a:p>
      </dgm:t>
    </dgm:pt>
    <dgm:pt modelId="{B990E2E3-8F9B-42B5-B63F-1DAAE9F169B9}" type="parTrans" cxnId="{7A447830-3653-4593-B208-CC48E95F188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150ABC-2DE7-437B-9573-7571BFFEE1CB}" type="sibTrans" cxnId="{7A447830-3653-4593-B208-CC48E95F188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6AA69E-AE89-4FE0-8EBF-94B676F3922D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Security management</a:t>
          </a:r>
        </a:p>
      </dgm:t>
    </dgm:pt>
    <dgm:pt modelId="{2AFE6312-CD70-46D9-ADF1-B78911243765}" type="parTrans" cxnId="{54B1ABE8-D3A1-4AD5-8D93-3516858BFFC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D5F812-2554-463D-979C-B23A5C49B65B}" type="sibTrans" cxnId="{54B1ABE8-D3A1-4AD5-8D93-3516858BFFC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01154A-C2E8-4403-B43E-542D565930DD}" type="pres">
      <dgm:prSet presAssocID="{C88D83EA-439D-4BAC-B756-46D36C3926E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1440DD-86B1-4DCF-AA64-11EBAD35F8EA}" type="pres">
      <dgm:prSet presAssocID="{206039B3-ED1C-414A-A61C-07ACA7D73DCB}" presName="compNode" presStyleCnt="0"/>
      <dgm:spPr/>
    </dgm:pt>
    <dgm:pt modelId="{18164F41-3821-488E-B5F2-AE9CBB307122}" type="pres">
      <dgm:prSet presAssocID="{206039B3-ED1C-414A-A61C-07ACA7D73DCB}" presName="aNode" presStyleLbl="bgShp" presStyleIdx="0" presStyleCnt="5"/>
      <dgm:spPr/>
      <dgm:t>
        <a:bodyPr/>
        <a:lstStyle/>
        <a:p>
          <a:endParaRPr lang="en-US"/>
        </a:p>
      </dgm:t>
    </dgm:pt>
    <dgm:pt modelId="{7DF01FA7-01F7-4C8E-8AFE-86933D84F7E3}" type="pres">
      <dgm:prSet presAssocID="{206039B3-ED1C-414A-A61C-07ACA7D73DCB}" presName="textNode" presStyleLbl="bgShp" presStyleIdx="0" presStyleCnt="5"/>
      <dgm:spPr/>
      <dgm:t>
        <a:bodyPr/>
        <a:lstStyle/>
        <a:p>
          <a:endParaRPr lang="en-US"/>
        </a:p>
      </dgm:t>
    </dgm:pt>
    <dgm:pt modelId="{17F206FA-F793-44F3-B647-9035C6B2DE9A}" type="pres">
      <dgm:prSet presAssocID="{206039B3-ED1C-414A-A61C-07ACA7D73DCB}" presName="compChildNode" presStyleCnt="0"/>
      <dgm:spPr/>
    </dgm:pt>
    <dgm:pt modelId="{52095914-BD51-4D07-8515-D1D6450BDF30}" type="pres">
      <dgm:prSet presAssocID="{206039B3-ED1C-414A-A61C-07ACA7D73DCB}" presName="theInnerList" presStyleCnt="0"/>
      <dgm:spPr/>
    </dgm:pt>
    <dgm:pt modelId="{C0B36E70-A5BB-4156-A8B0-3A0FD56BDAA2}" type="pres">
      <dgm:prSet presAssocID="{7AB77EBB-C07E-4923-916E-089E6502337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5D7B3-4AC1-4EAA-A2BD-3B2AA1651D49}" type="pres">
      <dgm:prSet presAssocID="{206039B3-ED1C-414A-A61C-07ACA7D73DCB}" presName="aSpace" presStyleCnt="0"/>
      <dgm:spPr/>
    </dgm:pt>
    <dgm:pt modelId="{EC926059-3FB7-450D-8EEA-4350F3B3A021}" type="pres">
      <dgm:prSet presAssocID="{2EE8289F-E7AD-4264-87E9-C3BFAC83EA88}" presName="compNode" presStyleCnt="0"/>
      <dgm:spPr/>
    </dgm:pt>
    <dgm:pt modelId="{57818ACE-6A0A-4BDE-927C-8A9E54E7F754}" type="pres">
      <dgm:prSet presAssocID="{2EE8289F-E7AD-4264-87E9-C3BFAC83EA88}" presName="aNode" presStyleLbl="bgShp" presStyleIdx="1" presStyleCnt="5"/>
      <dgm:spPr/>
      <dgm:t>
        <a:bodyPr/>
        <a:lstStyle/>
        <a:p>
          <a:endParaRPr lang="en-US"/>
        </a:p>
      </dgm:t>
    </dgm:pt>
    <dgm:pt modelId="{B0D2F27B-1322-4BB2-98DB-52DD6D78EC4D}" type="pres">
      <dgm:prSet presAssocID="{2EE8289F-E7AD-4264-87E9-C3BFAC83EA88}" presName="textNode" presStyleLbl="bgShp" presStyleIdx="1" presStyleCnt="5"/>
      <dgm:spPr/>
      <dgm:t>
        <a:bodyPr/>
        <a:lstStyle/>
        <a:p>
          <a:endParaRPr lang="en-US"/>
        </a:p>
      </dgm:t>
    </dgm:pt>
    <dgm:pt modelId="{97522B30-DFC8-4F8D-8A59-C6211F5F9CAD}" type="pres">
      <dgm:prSet presAssocID="{2EE8289F-E7AD-4264-87E9-C3BFAC83EA88}" presName="compChildNode" presStyleCnt="0"/>
      <dgm:spPr/>
    </dgm:pt>
    <dgm:pt modelId="{ECD066C0-FAA8-42CF-B53A-5B0FF2865D74}" type="pres">
      <dgm:prSet presAssocID="{2EE8289F-E7AD-4264-87E9-C3BFAC83EA88}" presName="theInnerList" presStyleCnt="0"/>
      <dgm:spPr/>
    </dgm:pt>
    <dgm:pt modelId="{FEE0401A-B9AA-4543-8B2D-7E5440336352}" type="pres">
      <dgm:prSet presAssocID="{BFE0D294-4FC0-43D2-8F42-67F4229E9F84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FD1C9-F96A-48D9-99C1-A86A17752A4A}" type="pres">
      <dgm:prSet presAssocID="{2EE8289F-E7AD-4264-87E9-C3BFAC83EA88}" presName="aSpace" presStyleCnt="0"/>
      <dgm:spPr/>
    </dgm:pt>
    <dgm:pt modelId="{7FBE1B7A-9D30-4714-874E-7A444445A3DB}" type="pres">
      <dgm:prSet presAssocID="{6F4DA3BE-12A7-4040-B232-5E507F299A3A}" presName="compNode" presStyleCnt="0"/>
      <dgm:spPr/>
    </dgm:pt>
    <dgm:pt modelId="{134EB3CF-8A01-4E67-BCB5-B93359FC0410}" type="pres">
      <dgm:prSet presAssocID="{6F4DA3BE-12A7-4040-B232-5E507F299A3A}" presName="aNode" presStyleLbl="bgShp" presStyleIdx="2" presStyleCnt="5"/>
      <dgm:spPr/>
      <dgm:t>
        <a:bodyPr/>
        <a:lstStyle/>
        <a:p>
          <a:endParaRPr lang="en-US"/>
        </a:p>
      </dgm:t>
    </dgm:pt>
    <dgm:pt modelId="{8068E710-87EC-4DCD-A74B-F6E0400F6B5B}" type="pres">
      <dgm:prSet presAssocID="{6F4DA3BE-12A7-4040-B232-5E507F299A3A}" presName="textNode" presStyleLbl="bgShp" presStyleIdx="2" presStyleCnt="5"/>
      <dgm:spPr/>
      <dgm:t>
        <a:bodyPr/>
        <a:lstStyle/>
        <a:p>
          <a:endParaRPr lang="en-US"/>
        </a:p>
      </dgm:t>
    </dgm:pt>
    <dgm:pt modelId="{2308242B-E5C1-4470-AC57-38333BC7711E}" type="pres">
      <dgm:prSet presAssocID="{6F4DA3BE-12A7-4040-B232-5E507F299A3A}" presName="compChildNode" presStyleCnt="0"/>
      <dgm:spPr/>
    </dgm:pt>
    <dgm:pt modelId="{1C19DBC5-A18A-4A71-BBC2-746F4F0EEAB3}" type="pres">
      <dgm:prSet presAssocID="{6F4DA3BE-12A7-4040-B232-5E507F299A3A}" presName="theInnerList" presStyleCnt="0"/>
      <dgm:spPr/>
    </dgm:pt>
    <dgm:pt modelId="{DDEC6142-29C4-4431-ADBA-F4293C6A6C61}" type="pres">
      <dgm:prSet presAssocID="{38E01CCA-5C74-4F2C-88CB-0FA0A76CED97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0C170-1BFC-47C1-B2ED-2ADFA7053BD4}" type="pres">
      <dgm:prSet presAssocID="{6F4DA3BE-12A7-4040-B232-5E507F299A3A}" presName="aSpace" presStyleCnt="0"/>
      <dgm:spPr/>
    </dgm:pt>
    <dgm:pt modelId="{039152EA-1A2B-4E18-BBA0-0A8065C7A172}" type="pres">
      <dgm:prSet presAssocID="{4B06DAF0-7FB3-4FD1-8552-AF09F2ADEA7E}" presName="compNode" presStyleCnt="0"/>
      <dgm:spPr/>
    </dgm:pt>
    <dgm:pt modelId="{DE4EEC47-2518-4AC2-BCF1-2F0E786218D0}" type="pres">
      <dgm:prSet presAssocID="{4B06DAF0-7FB3-4FD1-8552-AF09F2ADEA7E}" presName="aNode" presStyleLbl="bgShp" presStyleIdx="3" presStyleCnt="5"/>
      <dgm:spPr/>
      <dgm:t>
        <a:bodyPr/>
        <a:lstStyle/>
        <a:p>
          <a:endParaRPr lang="en-US"/>
        </a:p>
      </dgm:t>
    </dgm:pt>
    <dgm:pt modelId="{2B58EF00-B3DB-442A-B855-86E6E4AB64AD}" type="pres">
      <dgm:prSet presAssocID="{4B06DAF0-7FB3-4FD1-8552-AF09F2ADEA7E}" presName="textNode" presStyleLbl="bgShp" presStyleIdx="3" presStyleCnt="5"/>
      <dgm:spPr/>
      <dgm:t>
        <a:bodyPr/>
        <a:lstStyle/>
        <a:p>
          <a:endParaRPr lang="en-US"/>
        </a:p>
      </dgm:t>
    </dgm:pt>
    <dgm:pt modelId="{4004534E-90D0-4339-9495-4DB30114C0B3}" type="pres">
      <dgm:prSet presAssocID="{4B06DAF0-7FB3-4FD1-8552-AF09F2ADEA7E}" presName="compChildNode" presStyleCnt="0"/>
      <dgm:spPr/>
    </dgm:pt>
    <dgm:pt modelId="{79A06DCF-276C-454A-921D-7378E43135C0}" type="pres">
      <dgm:prSet presAssocID="{4B06DAF0-7FB3-4FD1-8552-AF09F2ADEA7E}" presName="theInnerList" presStyleCnt="0"/>
      <dgm:spPr/>
    </dgm:pt>
    <dgm:pt modelId="{AF171D58-708C-47DF-A3BD-697271BE3069}" type="pres">
      <dgm:prSet presAssocID="{0CA66DE7-9C43-4D6B-969D-E3F06EB671F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BC232-EC8B-4926-9C56-3DD5689A216A}" type="pres">
      <dgm:prSet presAssocID="{4B06DAF0-7FB3-4FD1-8552-AF09F2ADEA7E}" presName="aSpace" presStyleCnt="0"/>
      <dgm:spPr/>
    </dgm:pt>
    <dgm:pt modelId="{F382251E-2D3F-47C9-BDA5-1A8080A8376F}" type="pres">
      <dgm:prSet presAssocID="{4242BBF2-CDB2-4D6E-92FD-567EC3F8C568}" presName="compNode" presStyleCnt="0"/>
      <dgm:spPr/>
    </dgm:pt>
    <dgm:pt modelId="{6980871C-569F-4422-A164-8CD7F0434218}" type="pres">
      <dgm:prSet presAssocID="{4242BBF2-CDB2-4D6E-92FD-567EC3F8C568}" presName="aNode" presStyleLbl="bgShp" presStyleIdx="4" presStyleCnt="5"/>
      <dgm:spPr/>
      <dgm:t>
        <a:bodyPr/>
        <a:lstStyle/>
        <a:p>
          <a:endParaRPr lang="en-US"/>
        </a:p>
      </dgm:t>
    </dgm:pt>
    <dgm:pt modelId="{69DF394A-6C7D-4D59-9788-2F0EA932DA46}" type="pres">
      <dgm:prSet presAssocID="{4242BBF2-CDB2-4D6E-92FD-567EC3F8C568}" presName="textNode" presStyleLbl="bgShp" presStyleIdx="4" presStyleCnt="5"/>
      <dgm:spPr/>
      <dgm:t>
        <a:bodyPr/>
        <a:lstStyle/>
        <a:p>
          <a:endParaRPr lang="en-US"/>
        </a:p>
      </dgm:t>
    </dgm:pt>
    <dgm:pt modelId="{BB2C18F2-042F-4933-AD7A-D3CE9E526A80}" type="pres">
      <dgm:prSet presAssocID="{4242BBF2-CDB2-4D6E-92FD-567EC3F8C568}" presName="compChildNode" presStyleCnt="0"/>
      <dgm:spPr/>
    </dgm:pt>
    <dgm:pt modelId="{5D600D45-D05F-4E91-8C12-41DA80694C41}" type="pres">
      <dgm:prSet presAssocID="{4242BBF2-CDB2-4D6E-92FD-567EC3F8C568}" presName="theInnerList" presStyleCnt="0"/>
      <dgm:spPr/>
    </dgm:pt>
    <dgm:pt modelId="{01E00CD0-3647-4785-94FF-793AB46857A4}" type="pres">
      <dgm:prSet presAssocID="{8E6AA69E-AE89-4FE0-8EBF-94B676F3922D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2AAFE-ABE2-4DF3-9BA8-44AEB7E747C0}" srcId="{C88D83EA-439D-4BAC-B756-46D36C3926E6}" destId="{4242BBF2-CDB2-4D6E-92FD-567EC3F8C568}" srcOrd="4" destOrd="0" parTransId="{730D44D4-2C2C-46BF-B4A7-9F360C61EE3D}" sibTransId="{7E732A49-9665-4597-AB8D-5FA6DDF875DA}"/>
    <dgm:cxn modelId="{EB67E950-C728-4C33-9DC5-8815FB62B1CA}" type="presOf" srcId="{4242BBF2-CDB2-4D6E-92FD-567EC3F8C568}" destId="{69DF394A-6C7D-4D59-9788-2F0EA932DA46}" srcOrd="1" destOrd="0" presId="urn:microsoft.com/office/officeart/2005/8/layout/lProcess2"/>
    <dgm:cxn modelId="{77431DCE-D37A-414C-AB6E-BDDD70E44578}" type="presOf" srcId="{6F4DA3BE-12A7-4040-B232-5E507F299A3A}" destId="{8068E710-87EC-4DCD-A74B-F6E0400F6B5B}" srcOrd="1" destOrd="0" presId="urn:microsoft.com/office/officeart/2005/8/layout/lProcess2"/>
    <dgm:cxn modelId="{C8D38F20-5B44-4AC4-AC3E-AC6CF26382D3}" type="presOf" srcId="{38E01CCA-5C74-4F2C-88CB-0FA0A76CED97}" destId="{DDEC6142-29C4-4431-ADBA-F4293C6A6C61}" srcOrd="0" destOrd="0" presId="urn:microsoft.com/office/officeart/2005/8/layout/lProcess2"/>
    <dgm:cxn modelId="{21B14510-4C9D-47CE-95D5-DCC6B141C991}" srcId="{206039B3-ED1C-414A-A61C-07ACA7D73DCB}" destId="{7AB77EBB-C07E-4923-916E-089E65023371}" srcOrd="0" destOrd="0" parTransId="{3A288782-2B24-4E3A-A03C-B8354D323BAF}" sibTransId="{1CCDE034-8644-4E34-A46B-8B4531A66177}"/>
    <dgm:cxn modelId="{E2AED1A3-2B59-48DA-916B-2B6E7581E6E6}" type="presOf" srcId="{2EE8289F-E7AD-4264-87E9-C3BFAC83EA88}" destId="{57818ACE-6A0A-4BDE-927C-8A9E54E7F754}" srcOrd="0" destOrd="0" presId="urn:microsoft.com/office/officeart/2005/8/layout/lProcess2"/>
    <dgm:cxn modelId="{D82F6F38-854D-4150-ABDF-39B91E890D86}" type="presOf" srcId="{BFE0D294-4FC0-43D2-8F42-67F4229E9F84}" destId="{FEE0401A-B9AA-4543-8B2D-7E5440336352}" srcOrd="0" destOrd="0" presId="urn:microsoft.com/office/officeart/2005/8/layout/lProcess2"/>
    <dgm:cxn modelId="{FB34AE73-A168-4E4A-B96F-A34CCEAEB415}" type="presOf" srcId="{4B06DAF0-7FB3-4FD1-8552-AF09F2ADEA7E}" destId="{2B58EF00-B3DB-442A-B855-86E6E4AB64AD}" srcOrd="1" destOrd="0" presId="urn:microsoft.com/office/officeart/2005/8/layout/lProcess2"/>
    <dgm:cxn modelId="{C8C64AC2-F651-4938-BA9D-B286CDBFF910}" type="presOf" srcId="{4B06DAF0-7FB3-4FD1-8552-AF09F2ADEA7E}" destId="{DE4EEC47-2518-4AC2-BCF1-2F0E786218D0}" srcOrd="0" destOrd="0" presId="urn:microsoft.com/office/officeart/2005/8/layout/lProcess2"/>
    <dgm:cxn modelId="{B5A6F3FE-5BCC-47C2-AEB7-E1A4F12E5B34}" type="presOf" srcId="{4242BBF2-CDB2-4D6E-92FD-567EC3F8C568}" destId="{6980871C-569F-4422-A164-8CD7F0434218}" srcOrd="0" destOrd="0" presId="urn:microsoft.com/office/officeart/2005/8/layout/lProcess2"/>
    <dgm:cxn modelId="{17EC8E64-CD03-48F5-A98E-D33438F6FDE6}" srcId="{C88D83EA-439D-4BAC-B756-46D36C3926E6}" destId="{6F4DA3BE-12A7-4040-B232-5E507F299A3A}" srcOrd="2" destOrd="0" parTransId="{4885639E-58C4-4871-B733-08715ECC472A}" sibTransId="{DF5734E8-0118-4C9F-937D-73BC3CA02B33}"/>
    <dgm:cxn modelId="{D8D32EFA-5FFD-4A89-BE88-12362F94334E}" srcId="{C88D83EA-439D-4BAC-B756-46D36C3926E6}" destId="{2EE8289F-E7AD-4264-87E9-C3BFAC83EA88}" srcOrd="1" destOrd="0" parTransId="{B992879E-6D1C-47ED-B3D7-96F9000ECC65}" sibTransId="{431C4A89-9737-44C9-9B77-D9DCFDC23CBC}"/>
    <dgm:cxn modelId="{B5792E81-9A5B-481F-A0B3-CFF23D6699FE}" type="presOf" srcId="{206039B3-ED1C-414A-A61C-07ACA7D73DCB}" destId="{18164F41-3821-488E-B5F2-AE9CBB307122}" srcOrd="0" destOrd="0" presId="urn:microsoft.com/office/officeart/2005/8/layout/lProcess2"/>
    <dgm:cxn modelId="{29EEDFB4-118C-4ECD-A0E5-334EE9E829ED}" srcId="{2EE8289F-E7AD-4264-87E9-C3BFAC83EA88}" destId="{BFE0D294-4FC0-43D2-8F42-67F4229E9F84}" srcOrd="0" destOrd="0" parTransId="{9D0C9843-876C-4AD4-B13E-F17AD223A333}" sibTransId="{CB9BAB01-94D4-45F8-BB6E-471FCAF7E5F1}"/>
    <dgm:cxn modelId="{01E1992D-5291-492B-A29F-8E72E5E994F6}" type="presOf" srcId="{6F4DA3BE-12A7-4040-B232-5E507F299A3A}" destId="{134EB3CF-8A01-4E67-BCB5-B93359FC0410}" srcOrd="0" destOrd="0" presId="urn:microsoft.com/office/officeart/2005/8/layout/lProcess2"/>
    <dgm:cxn modelId="{863EB907-B8E3-4B17-ACE4-3AC8BECD8B0E}" type="presOf" srcId="{206039B3-ED1C-414A-A61C-07ACA7D73DCB}" destId="{7DF01FA7-01F7-4C8E-8AFE-86933D84F7E3}" srcOrd="1" destOrd="0" presId="urn:microsoft.com/office/officeart/2005/8/layout/lProcess2"/>
    <dgm:cxn modelId="{EBD4DB2D-A439-4B0F-95B1-383C9050827E}" srcId="{6F4DA3BE-12A7-4040-B232-5E507F299A3A}" destId="{38E01CCA-5C74-4F2C-88CB-0FA0A76CED97}" srcOrd="0" destOrd="0" parTransId="{9262CC98-A233-4507-BDD5-ED4A775957E6}" sibTransId="{6FDD7B3E-88B2-40FF-981F-7E4073CF3363}"/>
    <dgm:cxn modelId="{13347D1F-65A5-4A4B-B4C5-583B747EFC54}" srcId="{C88D83EA-439D-4BAC-B756-46D36C3926E6}" destId="{206039B3-ED1C-414A-A61C-07ACA7D73DCB}" srcOrd="0" destOrd="0" parTransId="{A63BC6E5-4559-4A8C-9ED6-5DF25F072447}" sibTransId="{BC25B56A-5C71-44D0-922B-37D37A558573}"/>
    <dgm:cxn modelId="{54B1ABE8-D3A1-4AD5-8D93-3516858BFFCA}" srcId="{4242BBF2-CDB2-4D6E-92FD-567EC3F8C568}" destId="{8E6AA69E-AE89-4FE0-8EBF-94B676F3922D}" srcOrd="0" destOrd="0" parTransId="{2AFE6312-CD70-46D9-ADF1-B78911243765}" sibTransId="{BAD5F812-2554-463D-979C-B23A5C49B65B}"/>
    <dgm:cxn modelId="{DA591AFC-1E4A-4107-AEC4-7339668D7235}" type="presOf" srcId="{2EE8289F-E7AD-4264-87E9-C3BFAC83EA88}" destId="{B0D2F27B-1322-4BB2-98DB-52DD6D78EC4D}" srcOrd="1" destOrd="0" presId="urn:microsoft.com/office/officeart/2005/8/layout/lProcess2"/>
    <dgm:cxn modelId="{24444206-56F9-4FD7-97CF-BE795AA3F419}" type="presOf" srcId="{7AB77EBB-C07E-4923-916E-089E65023371}" destId="{C0B36E70-A5BB-4156-A8B0-3A0FD56BDAA2}" srcOrd="0" destOrd="0" presId="urn:microsoft.com/office/officeart/2005/8/layout/lProcess2"/>
    <dgm:cxn modelId="{36162BF2-99B9-453F-8F9F-ABE7620D4C49}" srcId="{C88D83EA-439D-4BAC-B756-46D36C3926E6}" destId="{4B06DAF0-7FB3-4FD1-8552-AF09F2ADEA7E}" srcOrd="3" destOrd="0" parTransId="{0A3BB524-09ED-4C35-B02E-281A64A0682F}" sibTransId="{679FEC18-87E5-481C-9A6F-A68203E51B80}"/>
    <dgm:cxn modelId="{FD8978FE-4DFF-4F79-AFBE-4F12C0B7200D}" type="presOf" srcId="{0CA66DE7-9C43-4D6B-969D-E3F06EB671FC}" destId="{AF171D58-708C-47DF-A3BD-697271BE3069}" srcOrd="0" destOrd="0" presId="urn:microsoft.com/office/officeart/2005/8/layout/lProcess2"/>
    <dgm:cxn modelId="{7A447830-3653-4593-B208-CC48E95F1885}" srcId="{4B06DAF0-7FB3-4FD1-8552-AF09F2ADEA7E}" destId="{0CA66DE7-9C43-4D6B-969D-E3F06EB671FC}" srcOrd="0" destOrd="0" parTransId="{B990E2E3-8F9B-42B5-B63F-1DAAE9F169B9}" sibTransId="{E7150ABC-2DE7-437B-9573-7571BFFEE1CB}"/>
    <dgm:cxn modelId="{6B6892A8-EA9D-4B83-8DD9-CF8F6F40C6E7}" type="presOf" srcId="{8E6AA69E-AE89-4FE0-8EBF-94B676F3922D}" destId="{01E00CD0-3647-4785-94FF-793AB46857A4}" srcOrd="0" destOrd="0" presId="urn:microsoft.com/office/officeart/2005/8/layout/lProcess2"/>
    <dgm:cxn modelId="{597DB4DA-E4A8-4DFA-9AF9-A40A03B79912}" type="presOf" srcId="{C88D83EA-439D-4BAC-B756-46D36C3926E6}" destId="{0F01154A-C2E8-4403-B43E-542D565930DD}" srcOrd="0" destOrd="0" presId="urn:microsoft.com/office/officeart/2005/8/layout/lProcess2"/>
    <dgm:cxn modelId="{39461297-3B80-4A9D-833B-E4217654809C}" type="presParOf" srcId="{0F01154A-C2E8-4403-B43E-542D565930DD}" destId="{271440DD-86B1-4DCF-AA64-11EBAD35F8EA}" srcOrd="0" destOrd="0" presId="urn:microsoft.com/office/officeart/2005/8/layout/lProcess2"/>
    <dgm:cxn modelId="{4D83E623-C26C-4D84-9652-FF982CEFDC44}" type="presParOf" srcId="{271440DD-86B1-4DCF-AA64-11EBAD35F8EA}" destId="{18164F41-3821-488E-B5F2-AE9CBB307122}" srcOrd="0" destOrd="0" presId="urn:microsoft.com/office/officeart/2005/8/layout/lProcess2"/>
    <dgm:cxn modelId="{5392D713-9DF2-4B74-9B74-A2095EB13868}" type="presParOf" srcId="{271440DD-86B1-4DCF-AA64-11EBAD35F8EA}" destId="{7DF01FA7-01F7-4C8E-8AFE-86933D84F7E3}" srcOrd="1" destOrd="0" presId="urn:microsoft.com/office/officeart/2005/8/layout/lProcess2"/>
    <dgm:cxn modelId="{A20ED8E4-2B01-4AA4-9FA8-A68B126027C8}" type="presParOf" srcId="{271440DD-86B1-4DCF-AA64-11EBAD35F8EA}" destId="{17F206FA-F793-44F3-B647-9035C6B2DE9A}" srcOrd="2" destOrd="0" presId="urn:microsoft.com/office/officeart/2005/8/layout/lProcess2"/>
    <dgm:cxn modelId="{D6061C73-0AA2-4208-A610-D7B575C61E93}" type="presParOf" srcId="{17F206FA-F793-44F3-B647-9035C6B2DE9A}" destId="{52095914-BD51-4D07-8515-D1D6450BDF30}" srcOrd="0" destOrd="0" presId="urn:microsoft.com/office/officeart/2005/8/layout/lProcess2"/>
    <dgm:cxn modelId="{9CDF8C81-A23B-49D8-8B97-310DC7242872}" type="presParOf" srcId="{52095914-BD51-4D07-8515-D1D6450BDF30}" destId="{C0B36E70-A5BB-4156-A8B0-3A0FD56BDAA2}" srcOrd="0" destOrd="0" presId="urn:microsoft.com/office/officeart/2005/8/layout/lProcess2"/>
    <dgm:cxn modelId="{9193CCA1-E7D2-412C-9E47-F18F8E91754C}" type="presParOf" srcId="{0F01154A-C2E8-4403-B43E-542D565930DD}" destId="{DAC5D7B3-4AC1-4EAA-A2BD-3B2AA1651D49}" srcOrd="1" destOrd="0" presId="urn:microsoft.com/office/officeart/2005/8/layout/lProcess2"/>
    <dgm:cxn modelId="{1F1797B8-C525-43F9-91C7-2EBE15191289}" type="presParOf" srcId="{0F01154A-C2E8-4403-B43E-542D565930DD}" destId="{EC926059-3FB7-450D-8EEA-4350F3B3A021}" srcOrd="2" destOrd="0" presId="urn:microsoft.com/office/officeart/2005/8/layout/lProcess2"/>
    <dgm:cxn modelId="{10DAB335-63EF-480B-87A9-ED8E3DBAF118}" type="presParOf" srcId="{EC926059-3FB7-450D-8EEA-4350F3B3A021}" destId="{57818ACE-6A0A-4BDE-927C-8A9E54E7F754}" srcOrd="0" destOrd="0" presId="urn:microsoft.com/office/officeart/2005/8/layout/lProcess2"/>
    <dgm:cxn modelId="{F76305D7-0C82-49FC-869C-AB09DAEA0F98}" type="presParOf" srcId="{EC926059-3FB7-450D-8EEA-4350F3B3A021}" destId="{B0D2F27B-1322-4BB2-98DB-52DD6D78EC4D}" srcOrd="1" destOrd="0" presId="urn:microsoft.com/office/officeart/2005/8/layout/lProcess2"/>
    <dgm:cxn modelId="{DE5CAD03-7E86-4C31-8A19-1E4FFDE2D943}" type="presParOf" srcId="{EC926059-3FB7-450D-8EEA-4350F3B3A021}" destId="{97522B30-DFC8-4F8D-8A59-C6211F5F9CAD}" srcOrd="2" destOrd="0" presId="urn:microsoft.com/office/officeart/2005/8/layout/lProcess2"/>
    <dgm:cxn modelId="{823F4E84-E0B6-4279-B6B5-994098DDD334}" type="presParOf" srcId="{97522B30-DFC8-4F8D-8A59-C6211F5F9CAD}" destId="{ECD066C0-FAA8-42CF-B53A-5B0FF2865D74}" srcOrd="0" destOrd="0" presId="urn:microsoft.com/office/officeart/2005/8/layout/lProcess2"/>
    <dgm:cxn modelId="{327AEC80-B586-4A17-814C-BEF716326C60}" type="presParOf" srcId="{ECD066C0-FAA8-42CF-B53A-5B0FF2865D74}" destId="{FEE0401A-B9AA-4543-8B2D-7E5440336352}" srcOrd="0" destOrd="0" presId="urn:microsoft.com/office/officeart/2005/8/layout/lProcess2"/>
    <dgm:cxn modelId="{B99BB393-BF5A-430A-8CF9-4B5F5C13768B}" type="presParOf" srcId="{0F01154A-C2E8-4403-B43E-542D565930DD}" destId="{BD2FD1C9-F96A-48D9-99C1-A86A17752A4A}" srcOrd="3" destOrd="0" presId="urn:microsoft.com/office/officeart/2005/8/layout/lProcess2"/>
    <dgm:cxn modelId="{2625695D-0A30-45AD-A46B-A9AB33D5A265}" type="presParOf" srcId="{0F01154A-C2E8-4403-B43E-542D565930DD}" destId="{7FBE1B7A-9D30-4714-874E-7A444445A3DB}" srcOrd="4" destOrd="0" presId="urn:microsoft.com/office/officeart/2005/8/layout/lProcess2"/>
    <dgm:cxn modelId="{61ACD873-8E52-43D7-A0D8-E07484E42F6D}" type="presParOf" srcId="{7FBE1B7A-9D30-4714-874E-7A444445A3DB}" destId="{134EB3CF-8A01-4E67-BCB5-B93359FC0410}" srcOrd="0" destOrd="0" presId="urn:microsoft.com/office/officeart/2005/8/layout/lProcess2"/>
    <dgm:cxn modelId="{9E85B249-5A75-4607-B038-57A423B7B9A2}" type="presParOf" srcId="{7FBE1B7A-9D30-4714-874E-7A444445A3DB}" destId="{8068E710-87EC-4DCD-A74B-F6E0400F6B5B}" srcOrd="1" destOrd="0" presId="urn:microsoft.com/office/officeart/2005/8/layout/lProcess2"/>
    <dgm:cxn modelId="{2A1ECD4D-5A44-4A7E-A5CA-A07C79E1DBA3}" type="presParOf" srcId="{7FBE1B7A-9D30-4714-874E-7A444445A3DB}" destId="{2308242B-E5C1-4470-AC57-38333BC7711E}" srcOrd="2" destOrd="0" presId="urn:microsoft.com/office/officeart/2005/8/layout/lProcess2"/>
    <dgm:cxn modelId="{90BF1B41-DED4-4A5E-82A1-588D8B028FFA}" type="presParOf" srcId="{2308242B-E5C1-4470-AC57-38333BC7711E}" destId="{1C19DBC5-A18A-4A71-BBC2-746F4F0EEAB3}" srcOrd="0" destOrd="0" presId="urn:microsoft.com/office/officeart/2005/8/layout/lProcess2"/>
    <dgm:cxn modelId="{4F4B9E05-1BB5-4DE8-9013-F6B5A7C7CDB5}" type="presParOf" srcId="{1C19DBC5-A18A-4A71-BBC2-746F4F0EEAB3}" destId="{DDEC6142-29C4-4431-ADBA-F4293C6A6C61}" srcOrd="0" destOrd="0" presId="urn:microsoft.com/office/officeart/2005/8/layout/lProcess2"/>
    <dgm:cxn modelId="{8332FDB2-C3E3-4E59-954A-0F13FE4CE033}" type="presParOf" srcId="{0F01154A-C2E8-4403-B43E-542D565930DD}" destId="{3CE0C170-1BFC-47C1-B2ED-2ADFA7053BD4}" srcOrd="5" destOrd="0" presId="urn:microsoft.com/office/officeart/2005/8/layout/lProcess2"/>
    <dgm:cxn modelId="{34E7474E-35F0-4DE6-9057-B02056C35C78}" type="presParOf" srcId="{0F01154A-C2E8-4403-B43E-542D565930DD}" destId="{039152EA-1A2B-4E18-BBA0-0A8065C7A172}" srcOrd="6" destOrd="0" presId="urn:microsoft.com/office/officeart/2005/8/layout/lProcess2"/>
    <dgm:cxn modelId="{61E10D98-6136-45E3-86BB-69F6297CBFFE}" type="presParOf" srcId="{039152EA-1A2B-4E18-BBA0-0A8065C7A172}" destId="{DE4EEC47-2518-4AC2-BCF1-2F0E786218D0}" srcOrd="0" destOrd="0" presId="urn:microsoft.com/office/officeart/2005/8/layout/lProcess2"/>
    <dgm:cxn modelId="{76BF658D-FEBB-49F8-82AF-96445AFBDB4C}" type="presParOf" srcId="{039152EA-1A2B-4E18-BBA0-0A8065C7A172}" destId="{2B58EF00-B3DB-442A-B855-86E6E4AB64AD}" srcOrd="1" destOrd="0" presId="urn:microsoft.com/office/officeart/2005/8/layout/lProcess2"/>
    <dgm:cxn modelId="{70203558-E9E7-4559-AB8F-3E2E86BF07E5}" type="presParOf" srcId="{039152EA-1A2B-4E18-BBA0-0A8065C7A172}" destId="{4004534E-90D0-4339-9495-4DB30114C0B3}" srcOrd="2" destOrd="0" presId="urn:microsoft.com/office/officeart/2005/8/layout/lProcess2"/>
    <dgm:cxn modelId="{9D46DBD6-8AD9-4A2C-BFC0-246B8D1ACED7}" type="presParOf" srcId="{4004534E-90D0-4339-9495-4DB30114C0B3}" destId="{79A06DCF-276C-454A-921D-7378E43135C0}" srcOrd="0" destOrd="0" presId="urn:microsoft.com/office/officeart/2005/8/layout/lProcess2"/>
    <dgm:cxn modelId="{16903010-F3FE-4674-BD7A-785056C892A3}" type="presParOf" srcId="{79A06DCF-276C-454A-921D-7378E43135C0}" destId="{AF171D58-708C-47DF-A3BD-697271BE3069}" srcOrd="0" destOrd="0" presId="urn:microsoft.com/office/officeart/2005/8/layout/lProcess2"/>
    <dgm:cxn modelId="{28177377-B583-48DA-856A-11E9344D08D4}" type="presParOf" srcId="{0F01154A-C2E8-4403-B43E-542D565930DD}" destId="{422BC232-EC8B-4926-9C56-3DD5689A216A}" srcOrd="7" destOrd="0" presId="urn:microsoft.com/office/officeart/2005/8/layout/lProcess2"/>
    <dgm:cxn modelId="{7CD106BB-FCF1-437E-A0AA-78B7389D0DF9}" type="presParOf" srcId="{0F01154A-C2E8-4403-B43E-542D565930DD}" destId="{F382251E-2D3F-47C9-BDA5-1A8080A8376F}" srcOrd="8" destOrd="0" presId="urn:microsoft.com/office/officeart/2005/8/layout/lProcess2"/>
    <dgm:cxn modelId="{4102878E-564F-45AD-A91A-C290C22F8F69}" type="presParOf" srcId="{F382251E-2D3F-47C9-BDA5-1A8080A8376F}" destId="{6980871C-569F-4422-A164-8CD7F0434218}" srcOrd="0" destOrd="0" presId="urn:microsoft.com/office/officeart/2005/8/layout/lProcess2"/>
    <dgm:cxn modelId="{DC688F90-11E1-4327-97ED-5A94008299C4}" type="presParOf" srcId="{F382251E-2D3F-47C9-BDA5-1A8080A8376F}" destId="{69DF394A-6C7D-4D59-9788-2F0EA932DA46}" srcOrd="1" destOrd="0" presId="urn:microsoft.com/office/officeart/2005/8/layout/lProcess2"/>
    <dgm:cxn modelId="{50F319CB-51F1-44F8-9EFD-E253082E0DE9}" type="presParOf" srcId="{F382251E-2D3F-47C9-BDA5-1A8080A8376F}" destId="{BB2C18F2-042F-4933-AD7A-D3CE9E526A80}" srcOrd="2" destOrd="0" presId="urn:microsoft.com/office/officeart/2005/8/layout/lProcess2"/>
    <dgm:cxn modelId="{02983956-BB72-4DDD-8CA7-CF3EE54C55E7}" type="presParOf" srcId="{BB2C18F2-042F-4933-AD7A-D3CE9E526A80}" destId="{5D600D45-D05F-4E91-8C12-41DA80694C41}" srcOrd="0" destOrd="0" presId="urn:microsoft.com/office/officeart/2005/8/layout/lProcess2"/>
    <dgm:cxn modelId="{34718B8F-EF58-40E3-A35B-62603A383DC6}" type="presParOf" srcId="{5D600D45-D05F-4E91-8C12-41DA80694C41}" destId="{01E00CD0-3647-4785-94FF-793AB46857A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6DD4BC3-E8FC-4D1D-866D-BBA20D52E3CA}" type="doc">
      <dgm:prSet loTypeId="urn:microsoft.com/office/officeart/2005/8/layout/default#19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B8F5D05-7810-447D-8322-5279CBEF7918}">
      <dgm:prSet phldrT="[Text]"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Physical security</a:t>
          </a:r>
        </a:p>
      </dgm:t>
    </dgm:pt>
    <dgm:pt modelId="{55D89B38-18FC-41EB-BB48-2B53D3EE9846}" type="parTrans" cxnId="{82ED4CC3-D864-41E1-926F-2E9024532FF8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23268D-4F70-49A1-9AA0-7291F5071050}" type="sibTrans" cxnId="{82ED4CC3-D864-41E1-926F-2E9024532FF8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F2E0BD-165A-4600-B51B-4414DE483894}">
      <dgm:prSet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Access controls</a:t>
          </a:r>
        </a:p>
      </dgm:t>
    </dgm:pt>
    <dgm:pt modelId="{B64EB996-4139-4334-B260-97C93D5BFAEC}" type="parTrans" cxnId="{000ECC0A-511B-4611-BC1D-17F3C72480F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43A58-84DB-4A99-972F-9F6A7593224E}" type="sibTrans" cxnId="{000ECC0A-511B-4611-BC1D-17F3C72480F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DF4CE7-3741-4BFD-B6D6-5B6346F8F879}">
      <dgm:prSet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Wireless security</a:t>
          </a:r>
        </a:p>
      </dgm:t>
    </dgm:pt>
    <dgm:pt modelId="{B947C18D-0D19-4990-83A0-337546324C1F}" type="parTrans" cxnId="{30C364AC-CF71-40C0-9D52-61F80A6E8A5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15EAC-7DC5-4482-A2F7-4CF835988467}" type="sibTrans" cxnId="{30C364AC-CF71-40C0-9D52-61F80A6E8A5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D1ECC9-7D4C-4009-93AD-2289784F5DAD}">
      <dgm:prSet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Common network attacks</a:t>
          </a:r>
        </a:p>
      </dgm:t>
    </dgm:pt>
    <dgm:pt modelId="{C85FC2D1-459A-4179-AF2D-FD16402C67A4}" type="parTrans" cxnId="{A235E9B3-BB37-41D8-8A47-4B8A49659183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C42946-5B50-416E-8516-10414C5698C0}" type="sibTrans" cxnId="{A235E9B3-BB37-41D8-8A47-4B8A49659183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8F3FC2-247E-4E84-A217-C64E0E69E7B8}">
      <dgm:prSet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Network device hardening</a:t>
          </a:r>
        </a:p>
      </dgm:t>
    </dgm:pt>
    <dgm:pt modelId="{92E36F54-E80A-446A-AC4B-047A4559DF1D}" type="parTrans" cxnId="{931146FD-C971-4551-AD8A-D2ACE2525E8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3A604-45C6-4E0A-8DE6-908FC69A5C6F}" type="sibTrans" cxnId="{931146FD-C971-4551-AD8A-D2ACE2525E8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EA65E2-5BAC-4E22-8617-8D3F4875D8ED}">
      <dgm:prSet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Network mitigation solutions</a:t>
          </a:r>
        </a:p>
      </dgm:t>
    </dgm:pt>
    <dgm:pt modelId="{0966F411-A5D4-4889-824B-4D29BEA5018D}" type="parTrans" cxnId="{496944BA-1E38-4236-97F9-9EAAB2B2B4C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C0F644-449D-4569-9CFE-5D8A38C318B8}" type="sibTrans" cxnId="{496944BA-1E38-4236-97F9-9EAAB2B2B4C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74799-CD52-477E-AF13-7DA9ACA53945}">
      <dgm:prSet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Changing attacks</a:t>
          </a:r>
        </a:p>
      </dgm:t>
    </dgm:pt>
    <dgm:pt modelId="{36CF450F-D83C-43C3-8F2E-936F646FEFC3}" type="parTrans" cxnId="{6DE93272-89E8-444F-B848-590EFAC4CAC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526B46-7DCA-409A-A380-A34F498742B7}" type="sibTrans" cxnId="{6DE93272-89E8-444F-B848-590EFAC4CAC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6BFA6F-8F66-4869-993B-ED4FDD3D062A}">
      <dgm:prSet custT="1"/>
      <dgm:spPr>
        <a:noFill/>
        <a:ln w="3810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Blended response</a:t>
          </a:r>
        </a:p>
      </dgm:t>
    </dgm:pt>
    <dgm:pt modelId="{7FFC7859-8041-4D56-ADE0-B8EBABD49453}" type="parTrans" cxnId="{18869ADE-E816-4F8A-A988-5123E53B70B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0C4DF4-7EC0-4128-8594-A2EA74D8467B}" type="sibTrans" cxnId="{18869ADE-E816-4F8A-A988-5123E53B70B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5ECF41-C159-4E6A-85A3-456999E5D1E6}" type="pres">
      <dgm:prSet presAssocID="{96DD4BC3-E8FC-4D1D-866D-BBA20D52E3C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E1044D-1DCA-43F1-9229-1680738D40A8}" type="pres">
      <dgm:prSet presAssocID="{9B8F5D05-7810-447D-8322-5279CBEF791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43295-A843-451E-BEE1-A95498F1CFE8}" type="pres">
      <dgm:prSet presAssocID="{7223268D-4F70-49A1-9AA0-7291F5071050}" presName="sibTrans" presStyleCnt="0"/>
      <dgm:spPr/>
    </dgm:pt>
    <dgm:pt modelId="{94730D56-71A5-4ADB-949F-FAD677918F81}" type="pres">
      <dgm:prSet presAssocID="{23F2E0BD-165A-4600-B51B-4414DE48389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9A1AC-4BA4-4B01-9F42-0947933CA000}" type="pres">
      <dgm:prSet presAssocID="{2AD43A58-84DB-4A99-972F-9F6A7593224E}" presName="sibTrans" presStyleCnt="0"/>
      <dgm:spPr/>
    </dgm:pt>
    <dgm:pt modelId="{8B12B787-A678-47CF-AA40-320BD744B0E1}" type="pres">
      <dgm:prSet presAssocID="{D8DF4CE7-3741-4BFD-B6D6-5B6346F8F87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E2D05-2AD2-4BD3-A96F-5000D0B7AC7D}" type="pres">
      <dgm:prSet presAssocID="{A2615EAC-7DC5-4482-A2F7-4CF835988467}" presName="sibTrans" presStyleCnt="0"/>
      <dgm:spPr/>
    </dgm:pt>
    <dgm:pt modelId="{C518A12E-A65F-465E-B33D-E6AB5EEB93C3}" type="pres">
      <dgm:prSet presAssocID="{3ED1ECC9-7D4C-4009-93AD-2289784F5DA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625C4-5529-4E73-B5B2-F4791AC11A1D}" type="pres">
      <dgm:prSet presAssocID="{15C42946-5B50-416E-8516-10414C5698C0}" presName="sibTrans" presStyleCnt="0"/>
      <dgm:spPr/>
    </dgm:pt>
    <dgm:pt modelId="{3774BBB6-A9E5-4BF6-AB91-A60355D93A5E}" type="pres">
      <dgm:prSet presAssocID="{D18F3FC2-247E-4E84-A217-C64E0E69E7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AB66A-3A2D-4EC4-9490-078ED8966F1A}" type="pres">
      <dgm:prSet presAssocID="{F363A604-45C6-4E0A-8DE6-908FC69A5C6F}" presName="sibTrans" presStyleCnt="0"/>
      <dgm:spPr/>
    </dgm:pt>
    <dgm:pt modelId="{38C29259-725B-4CFB-B6DF-418669F7A232}" type="pres">
      <dgm:prSet presAssocID="{A5EA65E2-5BAC-4E22-8617-8D3F4875D8E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2F4FC-4EBD-419A-B2D7-066A334C3757}" type="pres">
      <dgm:prSet presAssocID="{D7C0F644-449D-4569-9CFE-5D8A38C318B8}" presName="sibTrans" presStyleCnt="0"/>
      <dgm:spPr/>
    </dgm:pt>
    <dgm:pt modelId="{680B3551-0690-461E-9925-BED785BE276C}" type="pres">
      <dgm:prSet presAssocID="{0CD74799-CD52-477E-AF13-7DA9ACA5394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7BC4D-772A-4A8F-949A-67CA771E9977}" type="pres">
      <dgm:prSet presAssocID="{65526B46-7DCA-409A-A380-A34F498742B7}" presName="sibTrans" presStyleCnt="0"/>
      <dgm:spPr/>
    </dgm:pt>
    <dgm:pt modelId="{A17D1C12-5B82-4B1B-B046-36D205949A15}" type="pres">
      <dgm:prSet presAssocID="{3F6BFA6F-8F66-4869-993B-ED4FDD3D062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E8508C-EF48-4517-A891-E1162521224C}" type="presOf" srcId="{23F2E0BD-165A-4600-B51B-4414DE483894}" destId="{94730D56-71A5-4ADB-949F-FAD677918F81}" srcOrd="0" destOrd="0" presId="urn:microsoft.com/office/officeart/2005/8/layout/default#19"/>
    <dgm:cxn modelId="{D3D4256C-0E7E-4534-AB2D-E8FEA5BA278D}" type="presOf" srcId="{3F6BFA6F-8F66-4869-993B-ED4FDD3D062A}" destId="{A17D1C12-5B82-4B1B-B046-36D205949A15}" srcOrd="0" destOrd="0" presId="urn:microsoft.com/office/officeart/2005/8/layout/default#19"/>
    <dgm:cxn modelId="{82ED4CC3-D864-41E1-926F-2E9024532FF8}" srcId="{96DD4BC3-E8FC-4D1D-866D-BBA20D52E3CA}" destId="{9B8F5D05-7810-447D-8322-5279CBEF7918}" srcOrd="0" destOrd="0" parTransId="{55D89B38-18FC-41EB-BB48-2B53D3EE9846}" sibTransId="{7223268D-4F70-49A1-9AA0-7291F5071050}"/>
    <dgm:cxn modelId="{931146FD-C971-4551-AD8A-D2ACE2525E81}" srcId="{96DD4BC3-E8FC-4D1D-866D-BBA20D52E3CA}" destId="{D18F3FC2-247E-4E84-A217-C64E0E69E7B8}" srcOrd="4" destOrd="0" parTransId="{92E36F54-E80A-446A-AC4B-047A4559DF1D}" sibTransId="{F363A604-45C6-4E0A-8DE6-908FC69A5C6F}"/>
    <dgm:cxn modelId="{B8FA07C6-8C33-4778-920B-D62F5897D42E}" type="presOf" srcId="{D8DF4CE7-3741-4BFD-B6D6-5B6346F8F879}" destId="{8B12B787-A678-47CF-AA40-320BD744B0E1}" srcOrd="0" destOrd="0" presId="urn:microsoft.com/office/officeart/2005/8/layout/default#19"/>
    <dgm:cxn modelId="{000ECC0A-511B-4611-BC1D-17F3C72480F5}" srcId="{96DD4BC3-E8FC-4D1D-866D-BBA20D52E3CA}" destId="{23F2E0BD-165A-4600-B51B-4414DE483894}" srcOrd="1" destOrd="0" parTransId="{B64EB996-4139-4334-B260-97C93D5BFAEC}" sibTransId="{2AD43A58-84DB-4A99-972F-9F6A7593224E}"/>
    <dgm:cxn modelId="{480AC9E7-556B-49B8-A48B-F24A3CD9B6AB}" type="presOf" srcId="{D18F3FC2-247E-4E84-A217-C64E0E69E7B8}" destId="{3774BBB6-A9E5-4BF6-AB91-A60355D93A5E}" srcOrd="0" destOrd="0" presId="urn:microsoft.com/office/officeart/2005/8/layout/default#19"/>
    <dgm:cxn modelId="{18869ADE-E816-4F8A-A988-5123E53B70BA}" srcId="{96DD4BC3-E8FC-4D1D-866D-BBA20D52E3CA}" destId="{3F6BFA6F-8F66-4869-993B-ED4FDD3D062A}" srcOrd="7" destOrd="0" parTransId="{7FFC7859-8041-4D56-ADE0-B8EBABD49453}" sibTransId="{2D0C4DF4-7EC0-4128-8594-A2EA74D8467B}"/>
    <dgm:cxn modelId="{A235E9B3-BB37-41D8-8A47-4B8A49659183}" srcId="{96DD4BC3-E8FC-4D1D-866D-BBA20D52E3CA}" destId="{3ED1ECC9-7D4C-4009-93AD-2289784F5DAD}" srcOrd="3" destOrd="0" parTransId="{C85FC2D1-459A-4179-AF2D-FD16402C67A4}" sibTransId="{15C42946-5B50-416E-8516-10414C5698C0}"/>
    <dgm:cxn modelId="{C13F8A55-181F-475B-9281-7CDEBA940898}" type="presOf" srcId="{3ED1ECC9-7D4C-4009-93AD-2289784F5DAD}" destId="{C518A12E-A65F-465E-B33D-E6AB5EEB93C3}" srcOrd="0" destOrd="0" presId="urn:microsoft.com/office/officeart/2005/8/layout/default#19"/>
    <dgm:cxn modelId="{496944BA-1E38-4236-97F9-9EAAB2B2B4C6}" srcId="{96DD4BC3-E8FC-4D1D-866D-BBA20D52E3CA}" destId="{A5EA65E2-5BAC-4E22-8617-8D3F4875D8ED}" srcOrd="5" destOrd="0" parTransId="{0966F411-A5D4-4889-824B-4D29BEA5018D}" sibTransId="{D7C0F644-449D-4569-9CFE-5D8A38C318B8}"/>
    <dgm:cxn modelId="{6DE93272-89E8-444F-B848-590EFAC4CAC6}" srcId="{96DD4BC3-E8FC-4D1D-866D-BBA20D52E3CA}" destId="{0CD74799-CD52-477E-AF13-7DA9ACA53945}" srcOrd="6" destOrd="0" parTransId="{36CF450F-D83C-43C3-8F2E-936F646FEFC3}" sibTransId="{65526B46-7DCA-409A-A380-A34F498742B7}"/>
    <dgm:cxn modelId="{B342BDA0-3F5E-465D-B448-47551CDFAF77}" type="presOf" srcId="{9B8F5D05-7810-447D-8322-5279CBEF7918}" destId="{5BE1044D-1DCA-43F1-9229-1680738D40A8}" srcOrd="0" destOrd="0" presId="urn:microsoft.com/office/officeart/2005/8/layout/default#19"/>
    <dgm:cxn modelId="{0E4F128A-8DF4-4CBA-AC60-DA58AAD5EA51}" type="presOf" srcId="{96DD4BC3-E8FC-4D1D-866D-BBA20D52E3CA}" destId="{C55ECF41-C159-4E6A-85A3-456999E5D1E6}" srcOrd="0" destOrd="0" presId="urn:microsoft.com/office/officeart/2005/8/layout/default#19"/>
    <dgm:cxn modelId="{30C364AC-CF71-40C0-9D52-61F80A6E8A5B}" srcId="{96DD4BC3-E8FC-4D1D-866D-BBA20D52E3CA}" destId="{D8DF4CE7-3741-4BFD-B6D6-5B6346F8F879}" srcOrd="2" destOrd="0" parTransId="{B947C18D-0D19-4990-83A0-337546324C1F}" sibTransId="{A2615EAC-7DC5-4482-A2F7-4CF835988467}"/>
    <dgm:cxn modelId="{0215D26F-AB38-46EC-AB3A-667300CD24D1}" type="presOf" srcId="{A5EA65E2-5BAC-4E22-8617-8D3F4875D8ED}" destId="{38C29259-725B-4CFB-B6DF-418669F7A232}" srcOrd="0" destOrd="0" presId="urn:microsoft.com/office/officeart/2005/8/layout/default#19"/>
    <dgm:cxn modelId="{AAC44ABA-10DA-40D6-9BF6-810302DD16FC}" type="presOf" srcId="{0CD74799-CD52-477E-AF13-7DA9ACA53945}" destId="{680B3551-0690-461E-9925-BED785BE276C}" srcOrd="0" destOrd="0" presId="urn:microsoft.com/office/officeart/2005/8/layout/default#19"/>
    <dgm:cxn modelId="{C03652F3-2E81-480D-B565-6894ABB73E6C}" type="presParOf" srcId="{C55ECF41-C159-4E6A-85A3-456999E5D1E6}" destId="{5BE1044D-1DCA-43F1-9229-1680738D40A8}" srcOrd="0" destOrd="0" presId="urn:microsoft.com/office/officeart/2005/8/layout/default#19"/>
    <dgm:cxn modelId="{321CD861-4BC6-4CBE-A3F9-4ACF2706452D}" type="presParOf" srcId="{C55ECF41-C159-4E6A-85A3-456999E5D1E6}" destId="{3D543295-A843-451E-BEE1-A95498F1CFE8}" srcOrd="1" destOrd="0" presId="urn:microsoft.com/office/officeart/2005/8/layout/default#19"/>
    <dgm:cxn modelId="{D3776D3F-F389-4840-A91D-9787A05D2530}" type="presParOf" srcId="{C55ECF41-C159-4E6A-85A3-456999E5D1E6}" destId="{94730D56-71A5-4ADB-949F-FAD677918F81}" srcOrd="2" destOrd="0" presId="urn:microsoft.com/office/officeart/2005/8/layout/default#19"/>
    <dgm:cxn modelId="{509D2824-9E60-4550-8208-C77B403557A3}" type="presParOf" srcId="{C55ECF41-C159-4E6A-85A3-456999E5D1E6}" destId="{F089A1AC-4BA4-4B01-9F42-0947933CA000}" srcOrd="3" destOrd="0" presId="urn:microsoft.com/office/officeart/2005/8/layout/default#19"/>
    <dgm:cxn modelId="{CB887867-0D52-49C6-A9DC-9AD0EBE6B4F9}" type="presParOf" srcId="{C55ECF41-C159-4E6A-85A3-456999E5D1E6}" destId="{8B12B787-A678-47CF-AA40-320BD744B0E1}" srcOrd="4" destOrd="0" presId="urn:microsoft.com/office/officeart/2005/8/layout/default#19"/>
    <dgm:cxn modelId="{5E3C85B8-D0D1-4D60-9757-E32B9561819E}" type="presParOf" srcId="{C55ECF41-C159-4E6A-85A3-456999E5D1E6}" destId="{C87E2D05-2AD2-4BD3-A96F-5000D0B7AC7D}" srcOrd="5" destOrd="0" presId="urn:microsoft.com/office/officeart/2005/8/layout/default#19"/>
    <dgm:cxn modelId="{7D78383D-99D9-4958-BFD6-AB774EF2DCD2}" type="presParOf" srcId="{C55ECF41-C159-4E6A-85A3-456999E5D1E6}" destId="{C518A12E-A65F-465E-B33D-E6AB5EEB93C3}" srcOrd="6" destOrd="0" presId="urn:microsoft.com/office/officeart/2005/8/layout/default#19"/>
    <dgm:cxn modelId="{5F252786-FE72-4352-A095-4283CEBE85F4}" type="presParOf" srcId="{C55ECF41-C159-4E6A-85A3-456999E5D1E6}" destId="{B6D625C4-5529-4E73-B5B2-F4791AC11A1D}" srcOrd="7" destOrd="0" presId="urn:microsoft.com/office/officeart/2005/8/layout/default#19"/>
    <dgm:cxn modelId="{4C213C86-3445-4945-B926-72C5B18E5E83}" type="presParOf" srcId="{C55ECF41-C159-4E6A-85A3-456999E5D1E6}" destId="{3774BBB6-A9E5-4BF6-AB91-A60355D93A5E}" srcOrd="8" destOrd="0" presId="urn:microsoft.com/office/officeart/2005/8/layout/default#19"/>
    <dgm:cxn modelId="{603016A9-E6D9-4E5A-8B39-076B45A7F344}" type="presParOf" srcId="{C55ECF41-C159-4E6A-85A3-456999E5D1E6}" destId="{A49AB66A-3A2D-4EC4-9490-078ED8966F1A}" srcOrd="9" destOrd="0" presId="urn:microsoft.com/office/officeart/2005/8/layout/default#19"/>
    <dgm:cxn modelId="{70B3C68B-1B55-48C2-9269-8D94CD733282}" type="presParOf" srcId="{C55ECF41-C159-4E6A-85A3-456999E5D1E6}" destId="{38C29259-725B-4CFB-B6DF-418669F7A232}" srcOrd="10" destOrd="0" presId="urn:microsoft.com/office/officeart/2005/8/layout/default#19"/>
    <dgm:cxn modelId="{1283572A-538D-4B84-82AD-34140EFD5480}" type="presParOf" srcId="{C55ECF41-C159-4E6A-85A3-456999E5D1E6}" destId="{EBC2F4FC-4EBD-419A-B2D7-066A334C3757}" srcOrd="11" destOrd="0" presId="urn:microsoft.com/office/officeart/2005/8/layout/default#19"/>
    <dgm:cxn modelId="{7D4C410D-6680-421F-8142-D0E1F41B0ABF}" type="presParOf" srcId="{C55ECF41-C159-4E6A-85A3-456999E5D1E6}" destId="{680B3551-0690-461E-9925-BED785BE276C}" srcOrd="12" destOrd="0" presId="urn:microsoft.com/office/officeart/2005/8/layout/default#19"/>
    <dgm:cxn modelId="{4D4463CC-C89D-4379-84AC-6D5D5D67CA8C}" type="presParOf" srcId="{C55ECF41-C159-4E6A-85A3-456999E5D1E6}" destId="{65B7BC4D-772A-4A8F-949A-67CA771E9977}" srcOrd="13" destOrd="0" presId="urn:microsoft.com/office/officeart/2005/8/layout/default#19"/>
    <dgm:cxn modelId="{7A1246D4-55CB-4EC3-A687-FFA3378177AA}" type="presParOf" srcId="{C55ECF41-C159-4E6A-85A3-456999E5D1E6}" destId="{A17D1C12-5B82-4B1B-B046-36D205949A15}" srcOrd="14" destOrd="0" presId="urn:microsoft.com/office/officeart/2005/8/layout/default#19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CBFC7-1557-465C-B1A4-EAA72994C6C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21035A-E720-43AD-B610-D25D43749DD3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ISO/IEC 27000 series</a:t>
          </a:r>
        </a:p>
      </dgm:t>
    </dgm:pt>
    <dgm:pt modelId="{248215E9-539E-4402-BB6C-35D1D60F9194}" type="parTrans" cxnId="{EE3D232F-D6FA-4D0A-8264-FB918CD75C5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AD3E07-785C-4C65-AC1C-7BBE1074258A}" type="sibTrans" cxnId="{EE3D232F-D6FA-4D0A-8264-FB918CD75C5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E7A72C-BA69-46FD-BFE7-D01B31642140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Security best-practices standards</a:t>
          </a:r>
        </a:p>
      </dgm:t>
    </dgm:pt>
    <dgm:pt modelId="{2C678F4A-0643-4359-B2E0-5CBF862784D2}" type="parTrans" cxnId="{0B96AEBC-3DB4-4F48-BBC9-9148452199B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689F3-1897-4A5B-8F83-CD294482D8BD}" type="sibTrans" cxnId="{0B96AEBC-3DB4-4F48-BBC9-9148452199B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B99DE0-501A-45CF-9044-568840F59B5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NIST SP 800</a:t>
          </a:r>
        </a:p>
      </dgm:t>
    </dgm:pt>
    <dgm:pt modelId="{ACCEA476-D084-42DC-AC18-5AB4D3BB12D2}" type="parTrans" cxnId="{A92F9A67-1F8A-4B07-94DA-9F4F0E74CCD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1F30DF-8565-40AC-B1B7-F9B5F4F2C37C}" type="sibTrans" cxnId="{A92F9A67-1F8A-4B07-94DA-9F4F0E74CCD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6C1B3-CBF6-4467-8ACC-19E689F88E45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Information systems security guidelines, recommendations, and technical specs</a:t>
          </a:r>
        </a:p>
      </dgm:t>
    </dgm:pt>
    <dgm:pt modelId="{5B8730D8-6D2D-4E52-B099-DAFF79AC92D5}" type="parTrans" cxnId="{CCAA5497-41A9-430A-BD16-445E06A3167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4BD2BB-5C4D-4AF5-9079-4721C3E9BB38}" type="sibTrans" cxnId="{CCAA5497-41A9-430A-BD16-445E06A3167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AE7A37-16BC-4593-B6F1-612A36E837D8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Technology Infrastructure Library (ITIL)</a:t>
          </a:r>
        </a:p>
      </dgm:t>
    </dgm:pt>
    <dgm:pt modelId="{FDB158E3-AF96-40A2-93AF-07F71D597D9B}" type="parTrans" cxnId="{E7C8EFF4-1D4A-4BEE-BF64-8A6E6E81F9D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97D7B0-D9DD-4EAA-8899-01E6EA4162F1}" type="sibTrans" cxnId="{E7C8EFF4-1D4A-4BEE-BF64-8A6E6E81F9D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441DD2-EF37-4587-B0C5-1383EB046DDD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 set of best practices for managing IT infrastructure, development, and operations</a:t>
          </a:r>
        </a:p>
      </dgm:t>
    </dgm:pt>
    <dgm:pt modelId="{C7B73AAF-5C11-4B74-A490-155E12EEE2C2}" type="parTrans" cxnId="{05F39C9D-1873-4E91-80E5-A7DB1F1809C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C71A6F-2C9C-4365-90A1-40E5489A170F}" type="sibTrans" cxnId="{05F39C9D-1873-4E91-80E5-A7DB1F1809C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4B7C-CE7F-4103-84E1-306462D143FC}" type="pres">
      <dgm:prSet presAssocID="{3BBCBFC7-1557-465C-B1A4-EAA72994C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DC64DD-8B8A-4345-B3BB-34B9AB40A7C3}" type="pres">
      <dgm:prSet presAssocID="{A521035A-E720-43AD-B610-D25D43749D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00769-F5F8-44D0-B624-06E77F721235}" type="pres">
      <dgm:prSet presAssocID="{A521035A-E720-43AD-B610-D25D43749DD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493C9-23AC-4335-A989-E31A3FB4F7F3}" type="pres">
      <dgm:prSet presAssocID="{B9B99DE0-501A-45CF-9044-568840F59B5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1B3E8-89BC-4101-9767-EC1D2D1A9B51}" type="pres">
      <dgm:prSet presAssocID="{B9B99DE0-501A-45CF-9044-568840F59B5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96C6E-87D2-464E-8C96-CC682090CBCA}" type="pres">
      <dgm:prSet presAssocID="{E9AE7A37-16BC-4593-B6F1-612A36E837D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4941E-063B-45C7-9D59-43A283DADC0C}" type="pres">
      <dgm:prSet presAssocID="{E9AE7A37-16BC-4593-B6F1-612A36E837D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39C9D-1873-4E91-80E5-A7DB1F1809C4}" srcId="{E9AE7A37-16BC-4593-B6F1-612A36E837D8}" destId="{AA441DD2-EF37-4587-B0C5-1383EB046DDD}" srcOrd="0" destOrd="0" parTransId="{C7B73AAF-5C11-4B74-A490-155E12EEE2C2}" sibTransId="{C3C71A6F-2C9C-4365-90A1-40E5489A170F}"/>
    <dgm:cxn modelId="{B2B271B3-33C4-4EAF-9957-96189086D93B}" type="presOf" srcId="{7996C1B3-CBF6-4467-8ACC-19E689F88E45}" destId="{3711B3E8-89BC-4101-9767-EC1D2D1A9B51}" srcOrd="0" destOrd="0" presId="urn:microsoft.com/office/officeart/2005/8/layout/vList2"/>
    <dgm:cxn modelId="{E7C8EFF4-1D4A-4BEE-BF64-8A6E6E81F9D0}" srcId="{3BBCBFC7-1557-465C-B1A4-EAA72994C6C3}" destId="{E9AE7A37-16BC-4593-B6F1-612A36E837D8}" srcOrd="2" destOrd="0" parTransId="{FDB158E3-AF96-40A2-93AF-07F71D597D9B}" sibTransId="{D797D7B0-D9DD-4EAA-8899-01E6EA4162F1}"/>
    <dgm:cxn modelId="{13510738-0FE8-4DBE-A95D-D242F5E8821D}" type="presOf" srcId="{26E7A72C-BA69-46FD-BFE7-D01B31642140}" destId="{75700769-F5F8-44D0-B624-06E77F721235}" srcOrd="0" destOrd="0" presId="urn:microsoft.com/office/officeart/2005/8/layout/vList2"/>
    <dgm:cxn modelId="{A92F9A67-1F8A-4B07-94DA-9F4F0E74CCD4}" srcId="{3BBCBFC7-1557-465C-B1A4-EAA72994C6C3}" destId="{B9B99DE0-501A-45CF-9044-568840F59B53}" srcOrd="1" destOrd="0" parTransId="{ACCEA476-D084-42DC-AC18-5AB4D3BB12D2}" sibTransId="{641F30DF-8565-40AC-B1B7-F9B5F4F2C37C}"/>
    <dgm:cxn modelId="{8E76AC75-CD3A-40B0-BB17-EAFA983BE2E2}" type="presOf" srcId="{B9B99DE0-501A-45CF-9044-568840F59B53}" destId="{091493C9-23AC-4335-A989-E31A3FB4F7F3}" srcOrd="0" destOrd="0" presId="urn:microsoft.com/office/officeart/2005/8/layout/vList2"/>
    <dgm:cxn modelId="{0B96AEBC-3DB4-4F48-BBC9-9148452199B5}" srcId="{A521035A-E720-43AD-B610-D25D43749DD3}" destId="{26E7A72C-BA69-46FD-BFE7-D01B31642140}" srcOrd="0" destOrd="0" parTransId="{2C678F4A-0643-4359-B2E0-5CBF862784D2}" sibTransId="{44F689F3-1897-4A5B-8F83-CD294482D8BD}"/>
    <dgm:cxn modelId="{CCAA5497-41A9-430A-BD16-445E06A3167A}" srcId="{B9B99DE0-501A-45CF-9044-568840F59B53}" destId="{7996C1B3-CBF6-4467-8ACC-19E689F88E45}" srcOrd="0" destOrd="0" parTransId="{5B8730D8-6D2D-4E52-B099-DAFF79AC92D5}" sibTransId="{704BD2BB-5C4D-4AF5-9079-4721C3E9BB38}"/>
    <dgm:cxn modelId="{B449B057-599D-449A-A88B-5A439B7E91C4}" type="presOf" srcId="{AA441DD2-EF37-4587-B0C5-1383EB046DDD}" destId="{75C4941E-063B-45C7-9D59-43A283DADC0C}" srcOrd="0" destOrd="0" presId="urn:microsoft.com/office/officeart/2005/8/layout/vList2"/>
    <dgm:cxn modelId="{A534C55C-89F4-42EA-A208-B9BD61BAAB25}" type="presOf" srcId="{3BBCBFC7-1557-465C-B1A4-EAA72994C6C3}" destId="{EF734B7C-CE7F-4103-84E1-306462D143FC}" srcOrd="0" destOrd="0" presId="urn:microsoft.com/office/officeart/2005/8/layout/vList2"/>
    <dgm:cxn modelId="{7C5E865B-3ADD-416A-827A-73C7669C8272}" type="presOf" srcId="{A521035A-E720-43AD-B610-D25D43749DD3}" destId="{BFDC64DD-8B8A-4345-B3BB-34B9AB40A7C3}" srcOrd="0" destOrd="0" presId="urn:microsoft.com/office/officeart/2005/8/layout/vList2"/>
    <dgm:cxn modelId="{EE3D232F-D6FA-4D0A-8264-FB918CD75C50}" srcId="{3BBCBFC7-1557-465C-B1A4-EAA72994C6C3}" destId="{A521035A-E720-43AD-B610-D25D43749DD3}" srcOrd="0" destOrd="0" parTransId="{248215E9-539E-4402-BB6C-35D1D60F9194}" sibTransId="{BFAD3E07-785C-4C65-AC1C-7BBE1074258A}"/>
    <dgm:cxn modelId="{440D0D1E-0D25-4716-A2F8-BACE675C6B88}" type="presOf" srcId="{E9AE7A37-16BC-4593-B6F1-612A36E837D8}" destId="{78196C6E-87D2-464E-8C96-CC682090CBCA}" srcOrd="0" destOrd="0" presId="urn:microsoft.com/office/officeart/2005/8/layout/vList2"/>
    <dgm:cxn modelId="{3B7EFFD9-EB38-49AC-B8A3-3DCA4E37571A}" type="presParOf" srcId="{EF734B7C-CE7F-4103-84E1-306462D143FC}" destId="{BFDC64DD-8B8A-4345-B3BB-34B9AB40A7C3}" srcOrd="0" destOrd="0" presId="urn:microsoft.com/office/officeart/2005/8/layout/vList2"/>
    <dgm:cxn modelId="{8C2017C7-82E2-4042-9672-FD6025B56BB3}" type="presParOf" srcId="{EF734B7C-CE7F-4103-84E1-306462D143FC}" destId="{75700769-F5F8-44D0-B624-06E77F721235}" srcOrd="1" destOrd="0" presId="urn:microsoft.com/office/officeart/2005/8/layout/vList2"/>
    <dgm:cxn modelId="{CBB37CA5-C269-423D-B473-A4E20C9C70D5}" type="presParOf" srcId="{EF734B7C-CE7F-4103-84E1-306462D143FC}" destId="{091493C9-23AC-4335-A989-E31A3FB4F7F3}" srcOrd="2" destOrd="0" presId="urn:microsoft.com/office/officeart/2005/8/layout/vList2"/>
    <dgm:cxn modelId="{488F16DA-D05E-40DF-801C-019F36436C70}" type="presParOf" srcId="{EF734B7C-CE7F-4103-84E1-306462D143FC}" destId="{3711B3E8-89BC-4101-9767-EC1D2D1A9B51}" srcOrd="3" destOrd="0" presId="urn:microsoft.com/office/officeart/2005/8/layout/vList2"/>
    <dgm:cxn modelId="{EED417DB-EF92-4DA7-8AF1-649C7AEC6D0E}" type="presParOf" srcId="{EF734B7C-CE7F-4103-84E1-306462D143FC}" destId="{78196C6E-87D2-464E-8C96-CC682090CBCA}" srcOrd="4" destOrd="0" presId="urn:microsoft.com/office/officeart/2005/8/layout/vList2"/>
    <dgm:cxn modelId="{1AB65F24-E1F9-4F7F-B938-3532146F3678}" type="presParOf" srcId="{EF734B7C-CE7F-4103-84E1-306462D143FC}" destId="{75C4941E-063B-45C7-9D59-43A283DADC0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A1787F5-01B2-43C4-B9BF-B301E8B197E8}" type="doc">
      <dgm:prSet loTypeId="urn:microsoft.com/office/officeart/2005/8/layout/lProcess2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15CBF96-E9D0-4677-8F63-302864822441}">
      <dgm:prSet custT="1"/>
      <dgm:spPr/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Limit who can access resources</a:t>
          </a:r>
        </a:p>
      </dgm:t>
    </dgm:pt>
    <dgm:pt modelId="{BD5A01EA-A0A9-4091-8FBA-EAFEB83D89BD}" type="parTrans" cxnId="{56FAA1D2-6A69-4A5E-BA23-6E008000B788}">
      <dgm:prSet/>
      <dgm:spPr/>
      <dgm:t>
        <a:bodyPr/>
        <a:lstStyle/>
        <a:p>
          <a:endParaRPr lang="en-US" sz="1700"/>
        </a:p>
      </dgm:t>
    </dgm:pt>
    <dgm:pt modelId="{620B8CAA-642B-41DB-9685-A35A6D1B60A0}" type="sibTrans" cxnId="{56FAA1D2-6A69-4A5E-BA23-6E008000B788}">
      <dgm:prSet/>
      <dgm:spPr/>
      <dgm:t>
        <a:bodyPr/>
        <a:lstStyle/>
        <a:p>
          <a:endParaRPr lang="en-US" sz="1700"/>
        </a:p>
      </dgm:t>
    </dgm:pt>
    <dgm:pt modelId="{1BEE32B0-3D9A-4CAA-874D-20E4396BF788}">
      <dgm:prSet custT="1"/>
      <dgm:spPr/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Username and password or passphrase</a:t>
          </a:r>
        </a:p>
      </dgm:t>
    </dgm:pt>
    <dgm:pt modelId="{8654E0D2-5DB1-4011-B48D-BBD68505D227}" type="parTrans" cxnId="{CE26FF7D-F715-4F6B-A3BB-91780136B24B}">
      <dgm:prSet/>
      <dgm:spPr/>
      <dgm:t>
        <a:bodyPr/>
        <a:lstStyle/>
        <a:p>
          <a:endParaRPr lang="en-US" sz="1700"/>
        </a:p>
      </dgm:t>
    </dgm:pt>
    <dgm:pt modelId="{76A36733-A331-4005-84F6-BE3E3AD68F85}" type="sibTrans" cxnId="{CE26FF7D-F715-4F6B-A3BB-91780136B24B}">
      <dgm:prSet/>
      <dgm:spPr/>
      <dgm:t>
        <a:bodyPr/>
        <a:lstStyle/>
        <a:p>
          <a:endParaRPr lang="en-US" sz="1700"/>
        </a:p>
      </dgm:t>
    </dgm:pt>
    <dgm:pt modelId="{ED1BF9FC-0410-462D-AAEB-467A75BE944C}">
      <dgm:prSet custT="1"/>
      <dgm:spPr/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Biometrics</a:t>
          </a:r>
        </a:p>
      </dgm:t>
    </dgm:pt>
    <dgm:pt modelId="{AACEA41B-FCD9-4D5B-89F4-9A0A9AC9C246}" type="parTrans" cxnId="{77C8CF4E-6A2E-4EF4-807A-F7BB58321804}">
      <dgm:prSet/>
      <dgm:spPr/>
      <dgm:t>
        <a:bodyPr/>
        <a:lstStyle/>
        <a:p>
          <a:endParaRPr lang="en-US" sz="1700"/>
        </a:p>
      </dgm:t>
    </dgm:pt>
    <dgm:pt modelId="{A8507745-CF37-4D9D-91D2-A5927AECD32A}" type="sibTrans" cxnId="{77C8CF4E-6A2E-4EF4-807A-F7BB58321804}">
      <dgm:prSet/>
      <dgm:spPr/>
      <dgm:t>
        <a:bodyPr/>
        <a:lstStyle/>
        <a:p>
          <a:endParaRPr lang="en-US" sz="1700"/>
        </a:p>
      </dgm:t>
    </dgm:pt>
    <dgm:pt modelId="{03D4E2A3-482D-49DC-885D-0B5C441BC50C}">
      <dgm:prSet custT="1"/>
      <dgm:spPr/>
      <dgm:t>
        <a:bodyPr/>
        <a:lstStyle/>
        <a:p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Role-based access control</a:t>
          </a:r>
        </a:p>
      </dgm:t>
    </dgm:pt>
    <dgm:pt modelId="{6C2CE944-66C0-4459-B4D3-D25CEBA9C922}" type="parTrans" cxnId="{920CB0D4-9C3E-4BDE-BF5F-19C46D6B547E}">
      <dgm:prSet/>
      <dgm:spPr/>
      <dgm:t>
        <a:bodyPr/>
        <a:lstStyle/>
        <a:p>
          <a:endParaRPr lang="en-US" sz="1700"/>
        </a:p>
      </dgm:t>
    </dgm:pt>
    <dgm:pt modelId="{F27A236D-82A8-4DA6-BE9C-56000665BB5A}" type="sibTrans" cxnId="{920CB0D4-9C3E-4BDE-BF5F-19C46D6B547E}">
      <dgm:prSet/>
      <dgm:spPr/>
      <dgm:t>
        <a:bodyPr/>
        <a:lstStyle/>
        <a:p>
          <a:endParaRPr lang="en-US" sz="1700"/>
        </a:p>
      </dgm:t>
    </dgm:pt>
    <dgm:pt modelId="{C6A266A6-CABA-4682-825D-0F89A105B82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Wireless security</a:t>
          </a:r>
        </a:p>
      </dgm:t>
    </dgm:pt>
    <dgm:pt modelId="{EA6AC3BF-A609-4BCD-A31B-5DBE36C49699}" type="parTrans" cxnId="{731B319C-4FA1-47A8-80DB-41AC948F802E}">
      <dgm:prSet/>
      <dgm:spPr/>
      <dgm:t>
        <a:bodyPr/>
        <a:lstStyle/>
        <a:p>
          <a:endParaRPr lang="en-US" sz="1700"/>
        </a:p>
      </dgm:t>
    </dgm:pt>
    <dgm:pt modelId="{0525632A-1521-4218-9923-82E8A3095DA4}" type="sibTrans" cxnId="{731B319C-4FA1-47A8-80DB-41AC948F802E}">
      <dgm:prSet/>
      <dgm:spPr/>
      <dgm:t>
        <a:bodyPr/>
        <a:lstStyle/>
        <a:p>
          <a:endParaRPr lang="en-US" sz="1700"/>
        </a:p>
      </dgm:t>
    </dgm:pt>
    <dgm:pt modelId="{9800BDF5-CFAF-4714-AEB6-097AF6D1DA2C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Wi-Fi Protected Access 2 (WPA2) or WPA3</a:t>
          </a:r>
        </a:p>
      </dgm:t>
    </dgm:pt>
    <dgm:pt modelId="{F0BCE7D4-D98F-439E-AD44-358841DD833D}" type="parTrans" cxnId="{38167DAF-CB1F-4D32-898A-6C76A33AE7E3}">
      <dgm:prSet/>
      <dgm:spPr/>
      <dgm:t>
        <a:bodyPr/>
        <a:lstStyle/>
        <a:p>
          <a:endParaRPr lang="en-US" sz="1700"/>
        </a:p>
      </dgm:t>
    </dgm:pt>
    <dgm:pt modelId="{7EF15793-0C98-44B5-9658-57B184020B1F}" type="sibTrans" cxnId="{38167DAF-CB1F-4D32-898A-6C76A33AE7E3}">
      <dgm:prSet/>
      <dgm:spPr/>
      <dgm:t>
        <a:bodyPr/>
        <a:lstStyle/>
        <a:p>
          <a:endParaRPr lang="en-US" sz="1700"/>
        </a:p>
      </dgm:t>
    </dgm:pt>
    <dgm:pt modelId="{98474C3E-C034-45AA-B6C4-3F61883D3B70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Common network attacks</a:t>
          </a:r>
        </a:p>
      </dgm:t>
    </dgm:pt>
    <dgm:pt modelId="{DE514A29-E1DD-46F4-A6A8-2867DA96A69A}" type="parTrans" cxnId="{B0B11F91-53EE-4CEC-A478-39940C4DC037}">
      <dgm:prSet/>
      <dgm:spPr/>
      <dgm:t>
        <a:bodyPr/>
        <a:lstStyle/>
        <a:p>
          <a:endParaRPr lang="en-US" sz="1700"/>
        </a:p>
      </dgm:t>
    </dgm:pt>
    <dgm:pt modelId="{405E2C79-09B7-4E86-8159-F2242C7DE89A}" type="sibTrans" cxnId="{B0B11F91-53EE-4CEC-A478-39940C4DC037}">
      <dgm:prSet/>
      <dgm:spPr/>
      <dgm:t>
        <a:bodyPr/>
        <a:lstStyle/>
        <a:p>
          <a:endParaRPr lang="en-US" sz="1700"/>
        </a:p>
      </dgm:t>
    </dgm:pt>
    <dgm:pt modelId="{B106CAF3-6E55-4282-B8D5-23AFCCA8D1CD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Reconnaissance, eavesdropping, and denial of service</a:t>
          </a:r>
        </a:p>
      </dgm:t>
    </dgm:pt>
    <dgm:pt modelId="{FA4F620D-12E4-40E6-ADCD-F97DBE793629}" type="parTrans" cxnId="{C3AC1412-27F5-4F4C-96E8-561AD8D6CB93}">
      <dgm:prSet/>
      <dgm:spPr/>
      <dgm:t>
        <a:bodyPr/>
        <a:lstStyle/>
        <a:p>
          <a:endParaRPr lang="en-US" sz="1700"/>
        </a:p>
      </dgm:t>
    </dgm:pt>
    <dgm:pt modelId="{87816F8D-59E5-46FE-899A-C35291E2A4E2}" type="sibTrans" cxnId="{C3AC1412-27F5-4F4C-96E8-561AD8D6CB93}">
      <dgm:prSet/>
      <dgm:spPr/>
      <dgm:t>
        <a:bodyPr/>
        <a:lstStyle/>
        <a:p>
          <a:endParaRPr lang="en-US" sz="1700"/>
        </a:p>
      </dgm:t>
    </dgm:pt>
    <dgm:pt modelId="{6FF6C1DA-1276-49C7-8833-DB3C42E4EEF0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Access controls</a:t>
          </a:r>
        </a:p>
      </dgm:t>
    </dgm:pt>
    <dgm:pt modelId="{1476CB68-72AB-41A8-8C4D-5EC84E9077FB}" type="sibTrans" cxnId="{5747B10A-9C4C-4DEB-AEBC-156B6B188996}">
      <dgm:prSet/>
      <dgm:spPr/>
      <dgm:t>
        <a:bodyPr/>
        <a:lstStyle/>
        <a:p>
          <a:endParaRPr lang="en-US" sz="17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AF0225-B6A1-49FF-A91C-A8DB8D265F8B}" type="parTrans" cxnId="{5747B10A-9C4C-4DEB-AEBC-156B6B188996}">
      <dgm:prSet/>
      <dgm:spPr/>
      <dgm:t>
        <a:bodyPr/>
        <a:lstStyle/>
        <a:p>
          <a:endParaRPr lang="en-US" sz="17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EB23F2-56C1-4E03-AD8E-803B25678766}" type="pres">
      <dgm:prSet presAssocID="{CA1787F5-01B2-43C4-B9BF-B301E8B197E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6B7ED-54B8-4F45-A963-93A6D4936C3E}" type="pres">
      <dgm:prSet presAssocID="{6FF6C1DA-1276-49C7-8833-DB3C42E4EEF0}" presName="compNode" presStyleCnt="0"/>
      <dgm:spPr/>
    </dgm:pt>
    <dgm:pt modelId="{0DA1DDDD-CDCC-4B43-8419-910713E9F63D}" type="pres">
      <dgm:prSet presAssocID="{6FF6C1DA-1276-49C7-8833-DB3C42E4EEF0}" presName="aNode" presStyleLbl="bgShp" presStyleIdx="0" presStyleCnt="3"/>
      <dgm:spPr/>
      <dgm:t>
        <a:bodyPr/>
        <a:lstStyle/>
        <a:p>
          <a:endParaRPr lang="en-US"/>
        </a:p>
      </dgm:t>
    </dgm:pt>
    <dgm:pt modelId="{DF4698B3-79E1-434F-9F35-416C7CE8359C}" type="pres">
      <dgm:prSet presAssocID="{6FF6C1DA-1276-49C7-8833-DB3C42E4EEF0}" presName="textNode" presStyleLbl="bgShp" presStyleIdx="0" presStyleCnt="3"/>
      <dgm:spPr/>
      <dgm:t>
        <a:bodyPr/>
        <a:lstStyle/>
        <a:p>
          <a:endParaRPr lang="en-US"/>
        </a:p>
      </dgm:t>
    </dgm:pt>
    <dgm:pt modelId="{F4E8FE6F-881A-47C9-A632-464B50B6463B}" type="pres">
      <dgm:prSet presAssocID="{6FF6C1DA-1276-49C7-8833-DB3C42E4EEF0}" presName="compChildNode" presStyleCnt="0"/>
      <dgm:spPr/>
    </dgm:pt>
    <dgm:pt modelId="{1ECA9FE6-7EE6-43AB-AD09-879073755787}" type="pres">
      <dgm:prSet presAssocID="{6FF6C1DA-1276-49C7-8833-DB3C42E4EEF0}" presName="theInnerList" presStyleCnt="0"/>
      <dgm:spPr/>
    </dgm:pt>
    <dgm:pt modelId="{67FB70A0-9F82-4715-87B9-D200C620A6D8}" type="pres">
      <dgm:prSet presAssocID="{915CBF96-E9D0-4677-8F63-302864822441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4B93A-B9B9-4203-8A7D-B4E5EDE02FFF}" type="pres">
      <dgm:prSet presAssocID="{915CBF96-E9D0-4677-8F63-302864822441}" presName="aSpace2" presStyleCnt="0"/>
      <dgm:spPr/>
    </dgm:pt>
    <dgm:pt modelId="{F352B03B-98BB-492F-96B1-7470EDC81386}" type="pres">
      <dgm:prSet presAssocID="{1BEE32B0-3D9A-4CAA-874D-20E4396BF78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0BFA3-6B3D-44FB-87D5-3054329830CD}" type="pres">
      <dgm:prSet presAssocID="{1BEE32B0-3D9A-4CAA-874D-20E4396BF788}" presName="aSpace2" presStyleCnt="0"/>
      <dgm:spPr/>
    </dgm:pt>
    <dgm:pt modelId="{F602E589-B6B0-4F76-BD5C-EFE383B5062A}" type="pres">
      <dgm:prSet presAssocID="{ED1BF9FC-0410-462D-AAEB-467A75BE944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853FF-1393-4CD8-8EC6-8BF43654C07A}" type="pres">
      <dgm:prSet presAssocID="{ED1BF9FC-0410-462D-AAEB-467A75BE944C}" presName="aSpace2" presStyleCnt="0"/>
      <dgm:spPr/>
    </dgm:pt>
    <dgm:pt modelId="{2B68F66F-F2B2-4703-9C8F-9187C74EC44D}" type="pres">
      <dgm:prSet presAssocID="{03D4E2A3-482D-49DC-885D-0B5C441BC50C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D66E0-3D3A-4647-B7E5-27678065D7E7}" type="pres">
      <dgm:prSet presAssocID="{6FF6C1DA-1276-49C7-8833-DB3C42E4EEF0}" presName="aSpace" presStyleCnt="0"/>
      <dgm:spPr/>
    </dgm:pt>
    <dgm:pt modelId="{95884277-1258-4319-98F3-84338CD838B6}" type="pres">
      <dgm:prSet presAssocID="{C6A266A6-CABA-4682-825D-0F89A105B823}" presName="compNode" presStyleCnt="0"/>
      <dgm:spPr/>
    </dgm:pt>
    <dgm:pt modelId="{1DD5F8F0-9A07-4B31-A686-012B0BA92608}" type="pres">
      <dgm:prSet presAssocID="{C6A266A6-CABA-4682-825D-0F89A105B823}" presName="aNode" presStyleLbl="bgShp" presStyleIdx="1" presStyleCnt="3"/>
      <dgm:spPr/>
      <dgm:t>
        <a:bodyPr/>
        <a:lstStyle/>
        <a:p>
          <a:endParaRPr lang="en-US"/>
        </a:p>
      </dgm:t>
    </dgm:pt>
    <dgm:pt modelId="{FE9B85EB-D07A-4218-A59C-6E93C06264CD}" type="pres">
      <dgm:prSet presAssocID="{C6A266A6-CABA-4682-825D-0F89A105B823}" presName="textNode" presStyleLbl="bgShp" presStyleIdx="1" presStyleCnt="3"/>
      <dgm:spPr/>
      <dgm:t>
        <a:bodyPr/>
        <a:lstStyle/>
        <a:p>
          <a:endParaRPr lang="en-US"/>
        </a:p>
      </dgm:t>
    </dgm:pt>
    <dgm:pt modelId="{26011295-C2AF-4FCE-912E-3E59CE5F6F17}" type="pres">
      <dgm:prSet presAssocID="{C6A266A6-CABA-4682-825D-0F89A105B823}" presName="compChildNode" presStyleCnt="0"/>
      <dgm:spPr/>
    </dgm:pt>
    <dgm:pt modelId="{B2B2D1AF-0467-4D95-A7C9-56250798415B}" type="pres">
      <dgm:prSet presAssocID="{C6A266A6-CABA-4682-825D-0F89A105B823}" presName="theInnerList" presStyleCnt="0"/>
      <dgm:spPr/>
    </dgm:pt>
    <dgm:pt modelId="{D8CE1E02-7B0B-46E5-82CB-D8C49AF064C0}" type="pres">
      <dgm:prSet presAssocID="{9800BDF5-CFAF-4714-AEB6-097AF6D1DA2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9C757-D7D5-4698-9FF5-BB441F022B44}" type="pres">
      <dgm:prSet presAssocID="{C6A266A6-CABA-4682-825D-0F89A105B823}" presName="aSpace" presStyleCnt="0"/>
      <dgm:spPr/>
    </dgm:pt>
    <dgm:pt modelId="{95A461FA-9517-48B3-AE1F-4D558D8145E2}" type="pres">
      <dgm:prSet presAssocID="{98474C3E-C034-45AA-B6C4-3F61883D3B70}" presName="compNode" presStyleCnt="0"/>
      <dgm:spPr/>
    </dgm:pt>
    <dgm:pt modelId="{C375998E-44AF-4E69-82E4-6347EDFDFFD8}" type="pres">
      <dgm:prSet presAssocID="{98474C3E-C034-45AA-B6C4-3F61883D3B70}" presName="aNode" presStyleLbl="bgShp" presStyleIdx="2" presStyleCnt="3"/>
      <dgm:spPr/>
      <dgm:t>
        <a:bodyPr/>
        <a:lstStyle/>
        <a:p>
          <a:endParaRPr lang="en-US"/>
        </a:p>
      </dgm:t>
    </dgm:pt>
    <dgm:pt modelId="{D3DEEFFA-31AA-4C04-AF26-D54A8C46720B}" type="pres">
      <dgm:prSet presAssocID="{98474C3E-C034-45AA-B6C4-3F61883D3B70}" presName="textNode" presStyleLbl="bgShp" presStyleIdx="2" presStyleCnt="3"/>
      <dgm:spPr/>
      <dgm:t>
        <a:bodyPr/>
        <a:lstStyle/>
        <a:p>
          <a:endParaRPr lang="en-US"/>
        </a:p>
      </dgm:t>
    </dgm:pt>
    <dgm:pt modelId="{CE5DB5A8-4A98-4B4F-A759-123373ED25AD}" type="pres">
      <dgm:prSet presAssocID="{98474C3E-C034-45AA-B6C4-3F61883D3B70}" presName="compChildNode" presStyleCnt="0"/>
      <dgm:spPr/>
    </dgm:pt>
    <dgm:pt modelId="{149F8136-EE02-4CB6-86C9-166949E619AF}" type="pres">
      <dgm:prSet presAssocID="{98474C3E-C034-45AA-B6C4-3F61883D3B70}" presName="theInnerList" presStyleCnt="0"/>
      <dgm:spPr/>
    </dgm:pt>
    <dgm:pt modelId="{2E51B831-9084-49F8-B603-C2EE5BFAF2D7}" type="pres">
      <dgm:prSet presAssocID="{B106CAF3-6E55-4282-B8D5-23AFCCA8D1CD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8CF4E-6A2E-4EF4-807A-F7BB58321804}" srcId="{6FF6C1DA-1276-49C7-8833-DB3C42E4EEF0}" destId="{ED1BF9FC-0410-462D-AAEB-467A75BE944C}" srcOrd="2" destOrd="0" parTransId="{AACEA41B-FCD9-4D5B-89F4-9A0A9AC9C246}" sibTransId="{A8507745-CF37-4D9D-91D2-A5927AECD32A}"/>
    <dgm:cxn modelId="{56FAA1D2-6A69-4A5E-BA23-6E008000B788}" srcId="{6FF6C1DA-1276-49C7-8833-DB3C42E4EEF0}" destId="{915CBF96-E9D0-4677-8F63-302864822441}" srcOrd="0" destOrd="0" parTransId="{BD5A01EA-A0A9-4091-8FBA-EAFEB83D89BD}" sibTransId="{620B8CAA-642B-41DB-9685-A35A6D1B60A0}"/>
    <dgm:cxn modelId="{A9F11C90-A455-44F7-A122-A1EC8A537456}" type="presOf" srcId="{CA1787F5-01B2-43C4-B9BF-B301E8B197E8}" destId="{89EB23F2-56C1-4E03-AD8E-803B25678766}" srcOrd="0" destOrd="0" presId="urn:microsoft.com/office/officeart/2005/8/layout/lProcess2"/>
    <dgm:cxn modelId="{5747B10A-9C4C-4DEB-AEBC-156B6B188996}" srcId="{CA1787F5-01B2-43C4-B9BF-B301E8B197E8}" destId="{6FF6C1DA-1276-49C7-8833-DB3C42E4EEF0}" srcOrd="0" destOrd="0" parTransId="{11AF0225-B6A1-49FF-A91C-A8DB8D265F8B}" sibTransId="{1476CB68-72AB-41A8-8C4D-5EC84E9077FB}"/>
    <dgm:cxn modelId="{C010B42D-3130-4B29-B9C1-17832BE7F56C}" type="presOf" srcId="{6FF6C1DA-1276-49C7-8833-DB3C42E4EEF0}" destId="{DF4698B3-79E1-434F-9F35-416C7CE8359C}" srcOrd="1" destOrd="0" presId="urn:microsoft.com/office/officeart/2005/8/layout/lProcess2"/>
    <dgm:cxn modelId="{3069569F-C981-430E-9499-D4C3CEC9C5EA}" type="presOf" srcId="{03D4E2A3-482D-49DC-885D-0B5C441BC50C}" destId="{2B68F66F-F2B2-4703-9C8F-9187C74EC44D}" srcOrd="0" destOrd="0" presId="urn:microsoft.com/office/officeart/2005/8/layout/lProcess2"/>
    <dgm:cxn modelId="{EED538AF-F03C-44CC-9699-7D036FE25A37}" type="presOf" srcId="{C6A266A6-CABA-4682-825D-0F89A105B823}" destId="{FE9B85EB-D07A-4218-A59C-6E93C06264CD}" srcOrd="1" destOrd="0" presId="urn:microsoft.com/office/officeart/2005/8/layout/lProcess2"/>
    <dgm:cxn modelId="{920CB0D4-9C3E-4BDE-BF5F-19C46D6B547E}" srcId="{6FF6C1DA-1276-49C7-8833-DB3C42E4EEF0}" destId="{03D4E2A3-482D-49DC-885D-0B5C441BC50C}" srcOrd="3" destOrd="0" parTransId="{6C2CE944-66C0-4459-B4D3-D25CEBA9C922}" sibTransId="{F27A236D-82A8-4DA6-BE9C-56000665BB5A}"/>
    <dgm:cxn modelId="{40A32689-2A78-40BC-BBCB-531D132FE2E3}" type="presOf" srcId="{ED1BF9FC-0410-462D-AAEB-467A75BE944C}" destId="{F602E589-B6B0-4F76-BD5C-EFE383B5062A}" srcOrd="0" destOrd="0" presId="urn:microsoft.com/office/officeart/2005/8/layout/lProcess2"/>
    <dgm:cxn modelId="{12A6593E-7F51-4F8B-B6AC-0AAAB10BF889}" type="presOf" srcId="{915CBF96-E9D0-4677-8F63-302864822441}" destId="{67FB70A0-9F82-4715-87B9-D200C620A6D8}" srcOrd="0" destOrd="0" presId="urn:microsoft.com/office/officeart/2005/8/layout/lProcess2"/>
    <dgm:cxn modelId="{B0B11F91-53EE-4CEC-A478-39940C4DC037}" srcId="{CA1787F5-01B2-43C4-B9BF-B301E8B197E8}" destId="{98474C3E-C034-45AA-B6C4-3F61883D3B70}" srcOrd="2" destOrd="0" parTransId="{DE514A29-E1DD-46F4-A6A8-2867DA96A69A}" sibTransId="{405E2C79-09B7-4E86-8159-F2242C7DE89A}"/>
    <dgm:cxn modelId="{CE26FF7D-F715-4F6B-A3BB-91780136B24B}" srcId="{6FF6C1DA-1276-49C7-8833-DB3C42E4EEF0}" destId="{1BEE32B0-3D9A-4CAA-874D-20E4396BF788}" srcOrd="1" destOrd="0" parTransId="{8654E0D2-5DB1-4011-B48D-BBD68505D227}" sibTransId="{76A36733-A331-4005-84F6-BE3E3AD68F85}"/>
    <dgm:cxn modelId="{731B319C-4FA1-47A8-80DB-41AC948F802E}" srcId="{CA1787F5-01B2-43C4-B9BF-B301E8B197E8}" destId="{C6A266A6-CABA-4682-825D-0F89A105B823}" srcOrd="1" destOrd="0" parTransId="{EA6AC3BF-A609-4BCD-A31B-5DBE36C49699}" sibTransId="{0525632A-1521-4218-9923-82E8A3095DA4}"/>
    <dgm:cxn modelId="{E7F2233B-AFC5-4251-BD20-642D551C9B6E}" type="presOf" srcId="{98474C3E-C034-45AA-B6C4-3F61883D3B70}" destId="{D3DEEFFA-31AA-4C04-AF26-D54A8C46720B}" srcOrd="1" destOrd="0" presId="urn:microsoft.com/office/officeart/2005/8/layout/lProcess2"/>
    <dgm:cxn modelId="{BE57D10C-B4F8-4929-B8F4-9858CC68C6BD}" type="presOf" srcId="{9800BDF5-CFAF-4714-AEB6-097AF6D1DA2C}" destId="{D8CE1E02-7B0B-46E5-82CB-D8C49AF064C0}" srcOrd="0" destOrd="0" presId="urn:microsoft.com/office/officeart/2005/8/layout/lProcess2"/>
    <dgm:cxn modelId="{38167DAF-CB1F-4D32-898A-6C76A33AE7E3}" srcId="{C6A266A6-CABA-4682-825D-0F89A105B823}" destId="{9800BDF5-CFAF-4714-AEB6-097AF6D1DA2C}" srcOrd="0" destOrd="0" parTransId="{F0BCE7D4-D98F-439E-AD44-358841DD833D}" sibTransId="{7EF15793-0C98-44B5-9658-57B184020B1F}"/>
    <dgm:cxn modelId="{02C8BE10-D2D7-4C9C-8B81-62CBF11FAB5D}" type="presOf" srcId="{6FF6C1DA-1276-49C7-8833-DB3C42E4EEF0}" destId="{0DA1DDDD-CDCC-4B43-8419-910713E9F63D}" srcOrd="0" destOrd="0" presId="urn:microsoft.com/office/officeart/2005/8/layout/lProcess2"/>
    <dgm:cxn modelId="{8916C55E-27B7-4014-8793-18B09BE0BD1A}" type="presOf" srcId="{1BEE32B0-3D9A-4CAA-874D-20E4396BF788}" destId="{F352B03B-98BB-492F-96B1-7470EDC81386}" srcOrd="0" destOrd="0" presId="urn:microsoft.com/office/officeart/2005/8/layout/lProcess2"/>
    <dgm:cxn modelId="{C3AC1412-27F5-4F4C-96E8-561AD8D6CB93}" srcId="{98474C3E-C034-45AA-B6C4-3F61883D3B70}" destId="{B106CAF3-6E55-4282-B8D5-23AFCCA8D1CD}" srcOrd="0" destOrd="0" parTransId="{FA4F620D-12E4-40E6-ADCD-F97DBE793629}" sibTransId="{87816F8D-59E5-46FE-899A-C35291E2A4E2}"/>
    <dgm:cxn modelId="{863A3035-7F25-4E90-A890-722D3A2918DB}" type="presOf" srcId="{98474C3E-C034-45AA-B6C4-3F61883D3B70}" destId="{C375998E-44AF-4E69-82E4-6347EDFDFFD8}" srcOrd="0" destOrd="0" presId="urn:microsoft.com/office/officeart/2005/8/layout/lProcess2"/>
    <dgm:cxn modelId="{F30B7DA7-DEA1-4298-8829-778DF0F1E726}" type="presOf" srcId="{B106CAF3-6E55-4282-B8D5-23AFCCA8D1CD}" destId="{2E51B831-9084-49F8-B603-C2EE5BFAF2D7}" srcOrd="0" destOrd="0" presId="urn:microsoft.com/office/officeart/2005/8/layout/lProcess2"/>
    <dgm:cxn modelId="{798E7B68-9D1F-4DCB-BC95-439C0E456913}" type="presOf" srcId="{C6A266A6-CABA-4682-825D-0F89A105B823}" destId="{1DD5F8F0-9A07-4B31-A686-012B0BA92608}" srcOrd="0" destOrd="0" presId="urn:microsoft.com/office/officeart/2005/8/layout/lProcess2"/>
    <dgm:cxn modelId="{8C65317D-6A1F-40D3-8279-CE7A9B0BB5E1}" type="presParOf" srcId="{89EB23F2-56C1-4E03-AD8E-803B25678766}" destId="{4E96B7ED-54B8-4F45-A963-93A6D4936C3E}" srcOrd="0" destOrd="0" presId="urn:microsoft.com/office/officeart/2005/8/layout/lProcess2"/>
    <dgm:cxn modelId="{F0B3DB00-D8C4-4E58-A742-16A5ABF561A0}" type="presParOf" srcId="{4E96B7ED-54B8-4F45-A963-93A6D4936C3E}" destId="{0DA1DDDD-CDCC-4B43-8419-910713E9F63D}" srcOrd="0" destOrd="0" presId="urn:microsoft.com/office/officeart/2005/8/layout/lProcess2"/>
    <dgm:cxn modelId="{C414F0CD-BFE7-4DE6-A245-66AB56DC08A5}" type="presParOf" srcId="{4E96B7ED-54B8-4F45-A963-93A6D4936C3E}" destId="{DF4698B3-79E1-434F-9F35-416C7CE8359C}" srcOrd="1" destOrd="0" presId="urn:microsoft.com/office/officeart/2005/8/layout/lProcess2"/>
    <dgm:cxn modelId="{D472981F-4A19-485C-8853-5527771BA3FF}" type="presParOf" srcId="{4E96B7ED-54B8-4F45-A963-93A6D4936C3E}" destId="{F4E8FE6F-881A-47C9-A632-464B50B6463B}" srcOrd="2" destOrd="0" presId="urn:microsoft.com/office/officeart/2005/8/layout/lProcess2"/>
    <dgm:cxn modelId="{42B18EB5-5D70-4428-B899-E4B004585B0D}" type="presParOf" srcId="{F4E8FE6F-881A-47C9-A632-464B50B6463B}" destId="{1ECA9FE6-7EE6-43AB-AD09-879073755787}" srcOrd="0" destOrd="0" presId="urn:microsoft.com/office/officeart/2005/8/layout/lProcess2"/>
    <dgm:cxn modelId="{2AE766E2-1758-40AE-ACB0-34E1661A616F}" type="presParOf" srcId="{1ECA9FE6-7EE6-43AB-AD09-879073755787}" destId="{67FB70A0-9F82-4715-87B9-D200C620A6D8}" srcOrd="0" destOrd="0" presId="urn:microsoft.com/office/officeart/2005/8/layout/lProcess2"/>
    <dgm:cxn modelId="{B64B0BE6-0F7B-4690-AC6D-C84918DBD946}" type="presParOf" srcId="{1ECA9FE6-7EE6-43AB-AD09-879073755787}" destId="{F424B93A-B9B9-4203-8A7D-B4E5EDE02FFF}" srcOrd="1" destOrd="0" presId="urn:microsoft.com/office/officeart/2005/8/layout/lProcess2"/>
    <dgm:cxn modelId="{4A90528D-E348-4156-8F74-12E9222CFEB3}" type="presParOf" srcId="{1ECA9FE6-7EE6-43AB-AD09-879073755787}" destId="{F352B03B-98BB-492F-96B1-7470EDC81386}" srcOrd="2" destOrd="0" presId="urn:microsoft.com/office/officeart/2005/8/layout/lProcess2"/>
    <dgm:cxn modelId="{1105E9F2-8201-4C96-AD3F-B6F539474D68}" type="presParOf" srcId="{1ECA9FE6-7EE6-43AB-AD09-879073755787}" destId="{A870BFA3-6B3D-44FB-87D5-3054329830CD}" srcOrd="3" destOrd="0" presId="urn:microsoft.com/office/officeart/2005/8/layout/lProcess2"/>
    <dgm:cxn modelId="{57A7A44C-34FC-4650-85ED-CBDB8B1B5E52}" type="presParOf" srcId="{1ECA9FE6-7EE6-43AB-AD09-879073755787}" destId="{F602E589-B6B0-4F76-BD5C-EFE383B5062A}" srcOrd="4" destOrd="0" presId="urn:microsoft.com/office/officeart/2005/8/layout/lProcess2"/>
    <dgm:cxn modelId="{4DD963F9-EFAC-40D4-953A-2DAC9D65C5CB}" type="presParOf" srcId="{1ECA9FE6-7EE6-43AB-AD09-879073755787}" destId="{AC5853FF-1393-4CD8-8EC6-8BF43654C07A}" srcOrd="5" destOrd="0" presId="urn:microsoft.com/office/officeart/2005/8/layout/lProcess2"/>
    <dgm:cxn modelId="{0E39F23D-1C19-4C76-933D-5C267959753A}" type="presParOf" srcId="{1ECA9FE6-7EE6-43AB-AD09-879073755787}" destId="{2B68F66F-F2B2-4703-9C8F-9187C74EC44D}" srcOrd="6" destOrd="0" presId="urn:microsoft.com/office/officeart/2005/8/layout/lProcess2"/>
    <dgm:cxn modelId="{96C1DFBA-F744-4050-8ABB-26D8F64E5E6D}" type="presParOf" srcId="{89EB23F2-56C1-4E03-AD8E-803B25678766}" destId="{FB0D66E0-3D3A-4647-B7E5-27678065D7E7}" srcOrd="1" destOrd="0" presId="urn:microsoft.com/office/officeart/2005/8/layout/lProcess2"/>
    <dgm:cxn modelId="{43ABFF8A-BD25-4B00-A929-B072E066A939}" type="presParOf" srcId="{89EB23F2-56C1-4E03-AD8E-803B25678766}" destId="{95884277-1258-4319-98F3-84338CD838B6}" srcOrd="2" destOrd="0" presId="urn:microsoft.com/office/officeart/2005/8/layout/lProcess2"/>
    <dgm:cxn modelId="{FC7DA0B7-1040-4A5B-981A-76E84A443312}" type="presParOf" srcId="{95884277-1258-4319-98F3-84338CD838B6}" destId="{1DD5F8F0-9A07-4B31-A686-012B0BA92608}" srcOrd="0" destOrd="0" presId="urn:microsoft.com/office/officeart/2005/8/layout/lProcess2"/>
    <dgm:cxn modelId="{8D7D6F8B-68E2-47FC-A9EB-B58795B14968}" type="presParOf" srcId="{95884277-1258-4319-98F3-84338CD838B6}" destId="{FE9B85EB-D07A-4218-A59C-6E93C06264CD}" srcOrd="1" destOrd="0" presId="urn:microsoft.com/office/officeart/2005/8/layout/lProcess2"/>
    <dgm:cxn modelId="{E8934E1E-9B5C-49AB-808E-D4CD1601D465}" type="presParOf" srcId="{95884277-1258-4319-98F3-84338CD838B6}" destId="{26011295-C2AF-4FCE-912E-3E59CE5F6F17}" srcOrd="2" destOrd="0" presId="urn:microsoft.com/office/officeart/2005/8/layout/lProcess2"/>
    <dgm:cxn modelId="{6AD79E02-FDCE-42BB-9ADE-86270B81B943}" type="presParOf" srcId="{26011295-C2AF-4FCE-912E-3E59CE5F6F17}" destId="{B2B2D1AF-0467-4D95-A7C9-56250798415B}" srcOrd="0" destOrd="0" presId="urn:microsoft.com/office/officeart/2005/8/layout/lProcess2"/>
    <dgm:cxn modelId="{B1D2596D-BEC2-49F6-89E9-4BB53198C1F0}" type="presParOf" srcId="{B2B2D1AF-0467-4D95-A7C9-56250798415B}" destId="{D8CE1E02-7B0B-46E5-82CB-D8C49AF064C0}" srcOrd="0" destOrd="0" presId="urn:microsoft.com/office/officeart/2005/8/layout/lProcess2"/>
    <dgm:cxn modelId="{8AA85741-BBE2-41BB-9A1E-D00A6C7430E6}" type="presParOf" srcId="{89EB23F2-56C1-4E03-AD8E-803B25678766}" destId="{7269C757-D7D5-4698-9FF5-BB441F022B44}" srcOrd="3" destOrd="0" presId="urn:microsoft.com/office/officeart/2005/8/layout/lProcess2"/>
    <dgm:cxn modelId="{A244B6E3-53BB-41C1-8825-081E754B0247}" type="presParOf" srcId="{89EB23F2-56C1-4E03-AD8E-803B25678766}" destId="{95A461FA-9517-48B3-AE1F-4D558D8145E2}" srcOrd="4" destOrd="0" presId="urn:microsoft.com/office/officeart/2005/8/layout/lProcess2"/>
    <dgm:cxn modelId="{D2F2486F-45B6-466D-8836-E27F7D02BA41}" type="presParOf" srcId="{95A461FA-9517-48B3-AE1F-4D558D8145E2}" destId="{C375998E-44AF-4E69-82E4-6347EDFDFFD8}" srcOrd="0" destOrd="0" presId="urn:microsoft.com/office/officeart/2005/8/layout/lProcess2"/>
    <dgm:cxn modelId="{96EE74C9-F2D8-4BD0-BC05-2EF42CFE873B}" type="presParOf" srcId="{95A461FA-9517-48B3-AE1F-4D558D8145E2}" destId="{D3DEEFFA-31AA-4C04-AF26-D54A8C46720B}" srcOrd="1" destOrd="0" presId="urn:microsoft.com/office/officeart/2005/8/layout/lProcess2"/>
    <dgm:cxn modelId="{B6E52541-EEE8-4E02-90E0-07324E82F79F}" type="presParOf" srcId="{95A461FA-9517-48B3-AE1F-4D558D8145E2}" destId="{CE5DB5A8-4A98-4B4F-A759-123373ED25AD}" srcOrd="2" destOrd="0" presId="urn:microsoft.com/office/officeart/2005/8/layout/lProcess2"/>
    <dgm:cxn modelId="{B49E8744-2861-4202-8B82-2B346BF60314}" type="presParOf" srcId="{CE5DB5A8-4A98-4B4F-A759-123373ED25AD}" destId="{149F8136-EE02-4CB6-86C9-166949E619AF}" srcOrd="0" destOrd="0" presId="urn:microsoft.com/office/officeart/2005/8/layout/lProcess2"/>
    <dgm:cxn modelId="{E450B1A2-9E88-4643-B63C-5CCD8B0358DF}" type="presParOf" srcId="{149F8136-EE02-4CB6-86C9-166949E619AF}" destId="{2E51B831-9084-49F8-B603-C2EE5BFAF2D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8341A3B-DC75-45C7-BA36-FE459D5004F9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2F4F8B-9459-4CAD-AAFD-2AAC9B8BBCF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centralized device to protect the entire network</a:t>
          </a:r>
        </a:p>
      </dgm:t>
    </dgm:pt>
    <dgm:pt modelId="{DF884265-14A0-4A2E-877A-92CDD7FB149A}" type="parTrans" cxnId="{10335189-51CA-4DD4-86F1-4AD1DA401F16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A7C3A2-1101-4FDF-81C2-6F12E4238941}" type="sibTrans" cxnId="{10335189-51CA-4DD4-86F1-4AD1DA401F16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FFA4D8-6ACE-4DA1-A268-9246FEE9E87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dedicated countermeasure for each device or resource</a:t>
          </a:r>
        </a:p>
      </dgm:t>
    </dgm:pt>
    <dgm:pt modelId="{CB459CBB-4510-49EB-8E9E-5B6A1DAD1F9B}" type="parTrans" cxnId="{4CB9FBD7-857A-4449-A04D-7BB16FF9F778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26DA1-6228-4BF0-B384-1E5F0A6FBBDF}" type="sibTrans" cxnId="{4CB9FBD7-857A-4449-A04D-7BB16FF9F778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902967-FFEC-47D0-8EBD-1F273750C40D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countermeasure for each type of threat</a:t>
          </a:r>
        </a:p>
      </dgm:t>
    </dgm:pt>
    <dgm:pt modelId="{89296716-8915-4125-9728-C0FA636BE3B1}" type="parTrans" cxnId="{BF3C43A2-6165-43F0-8668-590F23E0B6C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64038-0D96-4043-B78B-FDE5B54131BF}" type="sibTrans" cxnId="{BF3C43A2-6165-43F0-8668-590F23E0B6C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F4571C-2DF7-497F-A7C6-2DC3460623D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Strict least privilege policy</a:t>
          </a:r>
        </a:p>
      </dgm:t>
    </dgm:pt>
    <dgm:pt modelId="{879434E6-9D4A-4AC9-8B1A-1C5C3EAA89E8}" type="parTrans" cxnId="{BC1EE363-8F1C-401E-8DCB-4FCA74F0F925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45073D-CD1F-4D6E-99FB-1EE296F194CB}" type="sibTrans" cxnId="{BC1EE363-8F1C-401E-8DCB-4FCA74F0F925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B2494F-2773-4F99-A139-D8F1A37E0BE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Multilayered defense</a:t>
          </a:r>
        </a:p>
      </dgm:t>
    </dgm:pt>
    <dgm:pt modelId="{4D14F262-6B9F-4448-8DED-C3ECD4E09ABC}" type="parTrans" cxnId="{5465AADD-6290-4DAA-9A03-B2D31BD2FBEE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2A3004-B5E9-4303-99EB-EA665574D7B1}" type="sibTrans" cxnId="{5465AADD-6290-4DAA-9A03-B2D31BD2FBEE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24061-5A2A-4B72-AF46-60DB4E0C6D48}" type="pres">
      <dgm:prSet presAssocID="{B8341A3B-DC75-45C7-BA36-FE459D5004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517B78-A276-48CA-821A-D260D80D3BBC}" type="pres">
      <dgm:prSet presAssocID="{432F4F8B-9459-4CAD-AAFD-2AAC9B8BBCF4}" presName="parentLin" presStyleCnt="0"/>
      <dgm:spPr/>
    </dgm:pt>
    <dgm:pt modelId="{C90C7239-A719-4E4A-BA16-360FC87E17AA}" type="pres">
      <dgm:prSet presAssocID="{432F4F8B-9459-4CAD-AAFD-2AAC9B8BBCF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D81769-F976-4E53-B84E-282E90F68D57}" type="pres">
      <dgm:prSet presAssocID="{432F4F8B-9459-4CAD-AAFD-2AAC9B8BBCF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96243-9167-45EB-96A1-E04781B548F4}" type="pres">
      <dgm:prSet presAssocID="{432F4F8B-9459-4CAD-AAFD-2AAC9B8BBCF4}" presName="negativeSpace" presStyleCnt="0"/>
      <dgm:spPr/>
    </dgm:pt>
    <dgm:pt modelId="{09996B21-0494-42A3-861A-DCCBBE5CA203}" type="pres">
      <dgm:prSet presAssocID="{432F4F8B-9459-4CAD-AAFD-2AAC9B8BBCF4}" presName="childText" presStyleLbl="conFgAcc1" presStyleIdx="0" presStyleCnt="5">
        <dgm:presLayoutVars>
          <dgm:bulletEnabled val="1"/>
        </dgm:presLayoutVars>
      </dgm:prSet>
      <dgm:spPr>
        <a:solidFill>
          <a:schemeClr val="bg2">
            <a:lumMod val="95000"/>
            <a:alpha val="90000"/>
          </a:schemeClr>
        </a:solidFill>
        <a:ln>
          <a:noFill/>
        </a:ln>
      </dgm:spPr>
    </dgm:pt>
    <dgm:pt modelId="{9975CA02-4E5D-4B7F-85E7-CC5200814991}" type="pres">
      <dgm:prSet presAssocID="{2BA7C3A2-1101-4FDF-81C2-6F12E4238941}" presName="spaceBetweenRectangles" presStyleCnt="0"/>
      <dgm:spPr/>
    </dgm:pt>
    <dgm:pt modelId="{9D3D87AB-140B-4812-BB75-A3E99338AB44}" type="pres">
      <dgm:prSet presAssocID="{1FFFA4D8-6ACE-4DA1-A268-9246FEE9E873}" presName="parentLin" presStyleCnt="0"/>
      <dgm:spPr/>
    </dgm:pt>
    <dgm:pt modelId="{22F579CF-A27E-494C-9C05-A7496F89ECC4}" type="pres">
      <dgm:prSet presAssocID="{1FFFA4D8-6ACE-4DA1-A268-9246FEE9E8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0C4DE0A-04B9-4D62-A5ED-7529E8238A34}" type="pres">
      <dgm:prSet presAssocID="{1FFFA4D8-6ACE-4DA1-A268-9246FEE9E8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5124D-20BC-41D7-AE60-91317287BE96}" type="pres">
      <dgm:prSet presAssocID="{1FFFA4D8-6ACE-4DA1-A268-9246FEE9E873}" presName="negativeSpace" presStyleCnt="0"/>
      <dgm:spPr/>
    </dgm:pt>
    <dgm:pt modelId="{302B6DF7-AAAF-424E-827F-FC0228B845B3}" type="pres">
      <dgm:prSet presAssocID="{1FFFA4D8-6ACE-4DA1-A268-9246FEE9E873}" presName="childText" presStyleLbl="conFgAcc1" presStyleIdx="1" presStyleCnt="5">
        <dgm:presLayoutVars>
          <dgm:bulletEnabled val="1"/>
        </dgm:presLayoutVars>
      </dgm:prSet>
      <dgm:spPr>
        <a:solidFill>
          <a:schemeClr val="bg2">
            <a:lumMod val="95000"/>
            <a:alpha val="90000"/>
          </a:schemeClr>
        </a:solidFill>
        <a:ln>
          <a:noFill/>
        </a:ln>
      </dgm:spPr>
    </dgm:pt>
    <dgm:pt modelId="{9F82AC36-00A5-4FD6-86A2-DA964CE90B68}" type="pres">
      <dgm:prSet presAssocID="{66A26DA1-6228-4BF0-B384-1E5F0A6FBBDF}" presName="spaceBetweenRectangles" presStyleCnt="0"/>
      <dgm:spPr/>
    </dgm:pt>
    <dgm:pt modelId="{01A59B3B-1538-4C01-AF47-FAC6F424C5BA}" type="pres">
      <dgm:prSet presAssocID="{C7902967-FFEC-47D0-8EBD-1F273750C40D}" presName="parentLin" presStyleCnt="0"/>
      <dgm:spPr/>
    </dgm:pt>
    <dgm:pt modelId="{D960F416-18B8-47A1-BAA2-8E2977CD5A94}" type="pres">
      <dgm:prSet presAssocID="{C7902967-FFEC-47D0-8EBD-1F273750C40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8F0A59C-D520-4FE4-921E-D3C014BA835D}" type="pres">
      <dgm:prSet presAssocID="{C7902967-FFEC-47D0-8EBD-1F273750C40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6B841-BF08-4DE8-86A1-198587DDE700}" type="pres">
      <dgm:prSet presAssocID="{C7902967-FFEC-47D0-8EBD-1F273750C40D}" presName="negativeSpace" presStyleCnt="0"/>
      <dgm:spPr/>
    </dgm:pt>
    <dgm:pt modelId="{300B3765-AAC4-4B79-A2DC-4B06F05D8676}" type="pres">
      <dgm:prSet presAssocID="{C7902967-FFEC-47D0-8EBD-1F273750C40D}" presName="childText" presStyleLbl="conFgAcc1" presStyleIdx="2" presStyleCnt="5">
        <dgm:presLayoutVars>
          <dgm:bulletEnabled val="1"/>
        </dgm:presLayoutVars>
      </dgm:prSet>
      <dgm:spPr>
        <a:solidFill>
          <a:schemeClr val="bg2">
            <a:lumMod val="95000"/>
            <a:alpha val="90000"/>
          </a:schemeClr>
        </a:solidFill>
        <a:ln>
          <a:noFill/>
        </a:ln>
      </dgm:spPr>
    </dgm:pt>
    <dgm:pt modelId="{DAB3A734-C1DD-4092-88B3-D9758FF1C69E}" type="pres">
      <dgm:prSet presAssocID="{24364038-0D96-4043-B78B-FDE5B54131BF}" presName="spaceBetweenRectangles" presStyleCnt="0"/>
      <dgm:spPr/>
    </dgm:pt>
    <dgm:pt modelId="{D5DF8073-1C76-4CC4-B84E-D2D0C50A5C3D}" type="pres">
      <dgm:prSet presAssocID="{D2F4571C-2DF7-497F-A7C6-2DC3460623D9}" presName="parentLin" presStyleCnt="0"/>
      <dgm:spPr/>
    </dgm:pt>
    <dgm:pt modelId="{C9791AE4-855B-47CC-BADB-6EADA429E4CF}" type="pres">
      <dgm:prSet presAssocID="{D2F4571C-2DF7-497F-A7C6-2DC3460623D9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8D085B0-6BEA-4678-A9BF-CD19B4496EA4}" type="pres">
      <dgm:prSet presAssocID="{D2F4571C-2DF7-497F-A7C6-2DC3460623D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1D76A-E727-4972-BB0B-CF9738D1624D}" type="pres">
      <dgm:prSet presAssocID="{D2F4571C-2DF7-497F-A7C6-2DC3460623D9}" presName="negativeSpace" presStyleCnt="0"/>
      <dgm:spPr/>
    </dgm:pt>
    <dgm:pt modelId="{79231B75-1DA3-4CDD-9926-0FE09FABCCBF}" type="pres">
      <dgm:prSet presAssocID="{D2F4571C-2DF7-497F-A7C6-2DC3460623D9}" presName="childText" presStyleLbl="conFgAcc1" presStyleIdx="3" presStyleCnt="5">
        <dgm:presLayoutVars>
          <dgm:bulletEnabled val="1"/>
        </dgm:presLayoutVars>
      </dgm:prSet>
      <dgm:spPr>
        <a:ln>
          <a:noFill/>
        </a:ln>
      </dgm:spPr>
    </dgm:pt>
    <dgm:pt modelId="{239A68DD-434A-4E30-A09D-DD6798AE1594}" type="pres">
      <dgm:prSet presAssocID="{6345073D-CD1F-4D6E-99FB-1EE296F194CB}" presName="spaceBetweenRectangles" presStyleCnt="0"/>
      <dgm:spPr/>
    </dgm:pt>
    <dgm:pt modelId="{24DB95F1-4926-4CA0-B1AF-72FA8F6C22EC}" type="pres">
      <dgm:prSet presAssocID="{BFB2494F-2773-4F99-A139-D8F1A37E0BE3}" presName="parentLin" presStyleCnt="0"/>
      <dgm:spPr/>
    </dgm:pt>
    <dgm:pt modelId="{987953F6-9785-4301-997C-FC52863B7F74}" type="pres">
      <dgm:prSet presAssocID="{BFB2494F-2773-4F99-A139-D8F1A37E0BE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9A639B6B-2373-4E26-BB46-D2A38E0A001E}" type="pres">
      <dgm:prSet presAssocID="{BFB2494F-2773-4F99-A139-D8F1A37E0BE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DA304-6D0B-4E62-9CA5-9865658798B3}" type="pres">
      <dgm:prSet presAssocID="{BFB2494F-2773-4F99-A139-D8F1A37E0BE3}" presName="negativeSpace" presStyleCnt="0"/>
      <dgm:spPr/>
    </dgm:pt>
    <dgm:pt modelId="{0C02280B-2CF8-4D3F-88E9-DE27D489FC8E}" type="pres">
      <dgm:prSet presAssocID="{BFB2494F-2773-4F99-A139-D8F1A37E0BE3}" presName="childText" presStyleLbl="conFgAcc1" presStyleIdx="4" presStyleCnt="5">
        <dgm:presLayoutVars>
          <dgm:bulletEnabled val="1"/>
        </dgm:presLayoutVars>
      </dgm:prSet>
      <dgm:spPr>
        <a:solidFill>
          <a:schemeClr val="bg2">
            <a:lumMod val="95000"/>
            <a:alpha val="90000"/>
          </a:schemeClr>
        </a:solidFill>
        <a:ln>
          <a:noFill/>
        </a:ln>
      </dgm:spPr>
    </dgm:pt>
  </dgm:ptLst>
  <dgm:cxnLst>
    <dgm:cxn modelId="{10335189-51CA-4DD4-86F1-4AD1DA401F16}" srcId="{B8341A3B-DC75-45C7-BA36-FE459D5004F9}" destId="{432F4F8B-9459-4CAD-AAFD-2AAC9B8BBCF4}" srcOrd="0" destOrd="0" parTransId="{DF884265-14A0-4A2E-877A-92CDD7FB149A}" sibTransId="{2BA7C3A2-1101-4FDF-81C2-6F12E4238941}"/>
    <dgm:cxn modelId="{4CB9FBD7-857A-4449-A04D-7BB16FF9F778}" srcId="{B8341A3B-DC75-45C7-BA36-FE459D5004F9}" destId="{1FFFA4D8-6ACE-4DA1-A268-9246FEE9E873}" srcOrd="1" destOrd="0" parTransId="{CB459CBB-4510-49EB-8E9E-5B6A1DAD1F9B}" sibTransId="{66A26DA1-6228-4BF0-B384-1E5F0A6FBBDF}"/>
    <dgm:cxn modelId="{3996D71E-658B-476B-8E1E-544B733EA604}" type="presOf" srcId="{BFB2494F-2773-4F99-A139-D8F1A37E0BE3}" destId="{9A639B6B-2373-4E26-BB46-D2A38E0A001E}" srcOrd="1" destOrd="0" presId="urn:microsoft.com/office/officeart/2005/8/layout/list1"/>
    <dgm:cxn modelId="{C2F0B5DB-E47D-4790-A749-3AE617EF3266}" type="presOf" srcId="{BFB2494F-2773-4F99-A139-D8F1A37E0BE3}" destId="{987953F6-9785-4301-997C-FC52863B7F74}" srcOrd="0" destOrd="0" presId="urn:microsoft.com/office/officeart/2005/8/layout/list1"/>
    <dgm:cxn modelId="{39B717F2-9016-4856-A47B-4EE02644F78C}" type="presOf" srcId="{C7902967-FFEC-47D0-8EBD-1F273750C40D}" destId="{98F0A59C-D520-4FE4-921E-D3C014BA835D}" srcOrd="1" destOrd="0" presId="urn:microsoft.com/office/officeart/2005/8/layout/list1"/>
    <dgm:cxn modelId="{BC1EE363-8F1C-401E-8DCB-4FCA74F0F925}" srcId="{B8341A3B-DC75-45C7-BA36-FE459D5004F9}" destId="{D2F4571C-2DF7-497F-A7C6-2DC3460623D9}" srcOrd="3" destOrd="0" parTransId="{879434E6-9D4A-4AC9-8B1A-1C5C3EAA89E8}" sibTransId="{6345073D-CD1F-4D6E-99FB-1EE296F194CB}"/>
    <dgm:cxn modelId="{BF3C43A2-6165-43F0-8668-590F23E0B6C4}" srcId="{B8341A3B-DC75-45C7-BA36-FE459D5004F9}" destId="{C7902967-FFEC-47D0-8EBD-1F273750C40D}" srcOrd="2" destOrd="0" parTransId="{89296716-8915-4125-9728-C0FA636BE3B1}" sibTransId="{24364038-0D96-4043-B78B-FDE5B54131BF}"/>
    <dgm:cxn modelId="{714A84B6-FFAF-4E8E-89D3-7894827FA71C}" type="presOf" srcId="{D2F4571C-2DF7-497F-A7C6-2DC3460623D9}" destId="{C8D085B0-6BEA-4678-A9BF-CD19B4496EA4}" srcOrd="1" destOrd="0" presId="urn:microsoft.com/office/officeart/2005/8/layout/list1"/>
    <dgm:cxn modelId="{1A50020D-8D8D-4FEC-A729-776247FD91FC}" type="presOf" srcId="{D2F4571C-2DF7-497F-A7C6-2DC3460623D9}" destId="{C9791AE4-855B-47CC-BADB-6EADA429E4CF}" srcOrd="0" destOrd="0" presId="urn:microsoft.com/office/officeart/2005/8/layout/list1"/>
    <dgm:cxn modelId="{1E07026A-7539-4FBB-AD54-771B02E6F33F}" type="presOf" srcId="{432F4F8B-9459-4CAD-AAFD-2AAC9B8BBCF4}" destId="{73D81769-F976-4E53-B84E-282E90F68D57}" srcOrd="1" destOrd="0" presId="urn:microsoft.com/office/officeart/2005/8/layout/list1"/>
    <dgm:cxn modelId="{70D298F1-108B-4562-B0B6-1F977A44F31F}" type="presOf" srcId="{C7902967-FFEC-47D0-8EBD-1F273750C40D}" destId="{D960F416-18B8-47A1-BAA2-8E2977CD5A94}" srcOrd="0" destOrd="0" presId="urn:microsoft.com/office/officeart/2005/8/layout/list1"/>
    <dgm:cxn modelId="{BE2A4661-2423-4B5A-87D9-2086D7280064}" type="presOf" srcId="{B8341A3B-DC75-45C7-BA36-FE459D5004F9}" destId="{C6924061-5A2A-4B72-AF46-60DB4E0C6D48}" srcOrd="0" destOrd="0" presId="urn:microsoft.com/office/officeart/2005/8/layout/list1"/>
    <dgm:cxn modelId="{A2BF3F57-5B47-4FF6-B981-51080F617F55}" type="presOf" srcId="{1FFFA4D8-6ACE-4DA1-A268-9246FEE9E873}" destId="{F0C4DE0A-04B9-4D62-A5ED-7529E8238A34}" srcOrd="1" destOrd="0" presId="urn:microsoft.com/office/officeart/2005/8/layout/list1"/>
    <dgm:cxn modelId="{23DCE789-C7CF-4A73-8D53-F692F3489FF4}" type="presOf" srcId="{1FFFA4D8-6ACE-4DA1-A268-9246FEE9E873}" destId="{22F579CF-A27E-494C-9C05-A7496F89ECC4}" srcOrd="0" destOrd="0" presId="urn:microsoft.com/office/officeart/2005/8/layout/list1"/>
    <dgm:cxn modelId="{5465AADD-6290-4DAA-9A03-B2D31BD2FBEE}" srcId="{B8341A3B-DC75-45C7-BA36-FE459D5004F9}" destId="{BFB2494F-2773-4F99-A139-D8F1A37E0BE3}" srcOrd="4" destOrd="0" parTransId="{4D14F262-6B9F-4448-8DED-C3ECD4E09ABC}" sibTransId="{0D2A3004-B5E9-4303-99EB-EA665574D7B1}"/>
    <dgm:cxn modelId="{BBCB676E-3271-437F-8E78-FD44AD0B58F6}" type="presOf" srcId="{432F4F8B-9459-4CAD-AAFD-2AAC9B8BBCF4}" destId="{C90C7239-A719-4E4A-BA16-360FC87E17AA}" srcOrd="0" destOrd="0" presId="urn:microsoft.com/office/officeart/2005/8/layout/list1"/>
    <dgm:cxn modelId="{FE3BC368-00EC-497E-BC57-741232E2F3FD}" type="presParOf" srcId="{C6924061-5A2A-4B72-AF46-60DB4E0C6D48}" destId="{26517B78-A276-48CA-821A-D260D80D3BBC}" srcOrd="0" destOrd="0" presId="urn:microsoft.com/office/officeart/2005/8/layout/list1"/>
    <dgm:cxn modelId="{6C2E45DE-EC52-4B75-8C2A-911191AB4A53}" type="presParOf" srcId="{26517B78-A276-48CA-821A-D260D80D3BBC}" destId="{C90C7239-A719-4E4A-BA16-360FC87E17AA}" srcOrd="0" destOrd="0" presId="urn:microsoft.com/office/officeart/2005/8/layout/list1"/>
    <dgm:cxn modelId="{3F532547-97B2-48A0-94FB-3A4826455B90}" type="presParOf" srcId="{26517B78-A276-48CA-821A-D260D80D3BBC}" destId="{73D81769-F976-4E53-B84E-282E90F68D57}" srcOrd="1" destOrd="0" presId="urn:microsoft.com/office/officeart/2005/8/layout/list1"/>
    <dgm:cxn modelId="{CEAD9151-E229-4A33-9A0F-77D85EEBAE47}" type="presParOf" srcId="{C6924061-5A2A-4B72-AF46-60DB4E0C6D48}" destId="{E6596243-9167-45EB-96A1-E04781B548F4}" srcOrd="1" destOrd="0" presId="urn:microsoft.com/office/officeart/2005/8/layout/list1"/>
    <dgm:cxn modelId="{E802944F-3875-4887-9D05-B1493D9BA972}" type="presParOf" srcId="{C6924061-5A2A-4B72-AF46-60DB4E0C6D48}" destId="{09996B21-0494-42A3-861A-DCCBBE5CA203}" srcOrd="2" destOrd="0" presId="urn:microsoft.com/office/officeart/2005/8/layout/list1"/>
    <dgm:cxn modelId="{58DBC091-727F-43D6-BC4F-9341840C7EDB}" type="presParOf" srcId="{C6924061-5A2A-4B72-AF46-60DB4E0C6D48}" destId="{9975CA02-4E5D-4B7F-85E7-CC5200814991}" srcOrd="3" destOrd="0" presId="urn:microsoft.com/office/officeart/2005/8/layout/list1"/>
    <dgm:cxn modelId="{D3AD576F-6988-4A92-98CF-9CF2E14728C1}" type="presParOf" srcId="{C6924061-5A2A-4B72-AF46-60DB4E0C6D48}" destId="{9D3D87AB-140B-4812-BB75-A3E99338AB44}" srcOrd="4" destOrd="0" presId="urn:microsoft.com/office/officeart/2005/8/layout/list1"/>
    <dgm:cxn modelId="{6CB3B296-8B23-4913-B770-CFD2FBFFFE45}" type="presParOf" srcId="{9D3D87AB-140B-4812-BB75-A3E99338AB44}" destId="{22F579CF-A27E-494C-9C05-A7496F89ECC4}" srcOrd="0" destOrd="0" presId="urn:microsoft.com/office/officeart/2005/8/layout/list1"/>
    <dgm:cxn modelId="{8095EF53-D599-483B-8905-C4AB92E6713F}" type="presParOf" srcId="{9D3D87AB-140B-4812-BB75-A3E99338AB44}" destId="{F0C4DE0A-04B9-4D62-A5ED-7529E8238A34}" srcOrd="1" destOrd="0" presId="urn:microsoft.com/office/officeart/2005/8/layout/list1"/>
    <dgm:cxn modelId="{06FF8E73-2BB9-4CFC-A261-F003B0D546C8}" type="presParOf" srcId="{C6924061-5A2A-4B72-AF46-60DB4E0C6D48}" destId="{1195124D-20BC-41D7-AE60-91317287BE96}" srcOrd="5" destOrd="0" presId="urn:microsoft.com/office/officeart/2005/8/layout/list1"/>
    <dgm:cxn modelId="{A2042FB7-B25F-41D4-89BA-0F052E4517B2}" type="presParOf" srcId="{C6924061-5A2A-4B72-AF46-60DB4E0C6D48}" destId="{302B6DF7-AAAF-424E-827F-FC0228B845B3}" srcOrd="6" destOrd="0" presId="urn:microsoft.com/office/officeart/2005/8/layout/list1"/>
    <dgm:cxn modelId="{3A08FE70-3A06-4F26-A065-7DF2D9A81711}" type="presParOf" srcId="{C6924061-5A2A-4B72-AF46-60DB4E0C6D48}" destId="{9F82AC36-00A5-4FD6-86A2-DA964CE90B68}" srcOrd="7" destOrd="0" presId="urn:microsoft.com/office/officeart/2005/8/layout/list1"/>
    <dgm:cxn modelId="{F259AFFD-D17E-4223-ACD7-CF809948E5C4}" type="presParOf" srcId="{C6924061-5A2A-4B72-AF46-60DB4E0C6D48}" destId="{01A59B3B-1538-4C01-AF47-FAC6F424C5BA}" srcOrd="8" destOrd="0" presId="urn:microsoft.com/office/officeart/2005/8/layout/list1"/>
    <dgm:cxn modelId="{15924ED2-EE21-439A-8E6A-913166A4B59D}" type="presParOf" srcId="{01A59B3B-1538-4C01-AF47-FAC6F424C5BA}" destId="{D960F416-18B8-47A1-BAA2-8E2977CD5A94}" srcOrd="0" destOrd="0" presId="urn:microsoft.com/office/officeart/2005/8/layout/list1"/>
    <dgm:cxn modelId="{94B13747-37B6-4603-990F-947BA2F837E0}" type="presParOf" srcId="{01A59B3B-1538-4C01-AF47-FAC6F424C5BA}" destId="{98F0A59C-D520-4FE4-921E-D3C014BA835D}" srcOrd="1" destOrd="0" presId="urn:microsoft.com/office/officeart/2005/8/layout/list1"/>
    <dgm:cxn modelId="{6EFC525D-550E-4B07-B8EB-DE96B797E1B2}" type="presParOf" srcId="{C6924061-5A2A-4B72-AF46-60DB4E0C6D48}" destId="{F416B841-BF08-4DE8-86A1-198587DDE700}" srcOrd="9" destOrd="0" presId="urn:microsoft.com/office/officeart/2005/8/layout/list1"/>
    <dgm:cxn modelId="{80DEEC47-487D-4360-B6EC-644681E237F6}" type="presParOf" srcId="{C6924061-5A2A-4B72-AF46-60DB4E0C6D48}" destId="{300B3765-AAC4-4B79-A2DC-4B06F05D8676}" srcOrd="10" destOrd="0" presId="urn:microsoft.com/office/officeart/2005/8/layout/list1"/>
    <dgm:cxn modelId="{4410BF58-4410-4824-A69E-34E9E40B96EF}" type="presParOf" srcId="{C6924061-5A2A-4B72-AF46-60DB4E0C6D48}" destId="{DAB3A734-C1DD-4092-88B3-D9758FF1C69E}" srcOrd="11" destOrd="0" presId="urn:microsoft.com/office/officeart/2005/8/layout/list1"/>
    <dgm:cxn modelId="{6E6CAB1C-E933-45EB-A637-F5BD86B540EE}" type="presParOf" srcId="{C6924061-5A2A-4B72-AF46-60DB4E0C6D48}" destId="{D5DF8073-1C76-4CC4-B84E-D2D0C50A5C3D}" srcOrd="12" destOrd="0" presId="urn:microsoft.com/office/officeart/2005/8/layout/list1"/>
    <dgm:cxn modelId="{8BA94C9A-382A-4795-8282-577720EAFB69}" type="presParOf" srcId="{D5DF8073-1C76-4CC4-B84E-D2D0C50A5C3D}" destId="{C9791AE4-855B-47CC-BADB-6EADA429E4CF}" srcOrd="0" destOrd="0" presId="urn:microsoft.com/office/officeart/2005/8/layout/list1"/>
    <dgm:cxn modelId="{F7E0A861-39F0-44D0-9B74-910263029317}" type="presParOf" srcId="{D5DF8073-1C76-4CC4-B84E-D2D0C50A5C3D}" destId="{C8D085B0-6BEA-4678-A9BF-CD19B4496EA4}" srcOrd="1" destOrd="0" presId="urn:microsoft.com/office/officeart/2005/8/layout/list1"/>
    <dgm:cxn modelId="{A4624E69-15B3-4924-A65E-8DA03CC02BD6}" type="presParOf" srcId="{C6924061-5A2A-4B72-AF46-60DB4E0C6D48}" destId="{7FA1D76A-E727-4972-BB0B-CF9738D1624D}" srcOrd="13" destOrd="0" presId="urn:microsoft.com/office/officeart/2005/8/layout/list1"/>
    <dgm:cxn modelId="{86D43E6B-29D1-45E2-BE0B-E1BEA2971EE3}" type="presParOf" srcId="{C6924061-5A2A-4B72-AF46-60DB4E0C6D48}" destId="{79231B75-1DA3-4CDD-9926-0FE09FABCCBF}" srcOrd="14" destOrd="0" presId="urn:microsoft.com/office/officeart/2005/8/layout/list1"/>
    <dgm:cxn modelId="{5B4F7011-3304-4127-9F8E-12994D4B6F22}" type="presParOf" srcId="{C6924061-5A2A-4B72-AF46-60DB4E0C6D48}" destId="{239A68DD-434A-4E30-A09D-DD6798AE1594}" srcOrd="15" destOrd="0" presId="urn:microsoft.com/office/officeart/2005/8/layout/list1"/>
    <dgm:cxn modelId="{212707A3-7DE2-4B06-9F1D-8D3A4F48305D}" type="presParOf" srcId="{C6924061-5A2A-4B72-AF46-60DB4E0C6D48}" destId="{24DB95F1-4926-4CA0-B1AF-72FA8F6C22EC}" srcOrd="16" destOrd="0" presId="urn:microsoft.com/office/officeart/2005/8/layout/list1"/>
    <dgm:cxn modelId="{B22CDA4D-6058-44CC-909D-15E25251076D}" type="presParOf" srcId="{24DB95F1-4926-4CA0-B1AF-72FA8F6C22EC}" destId="{987953F6-9785-4301-997C-FC52863B7F74}" srcOrd="0" destOrd="0" presId="urn:microsoft.com/office/officeart/2005/8/layout/list1"/>
    <dgm:cxn modelId="{92D1B623-351D-493F-BF42-D2C6234B2800}" type="presParOf" srcId="{24DB95F1-4926-4CA0-B1AF-72FA8F6C22EC}" destId="{9A639B6B-2373-4E26-BB46-D2A38E0A001E}" srcOrd="1" destOrd="0" presId="urn:microsoft.com/office/officeart/2005/8/layout/list1"/>
    <dgm:cxn modelId="{0C101ED6-BBDB-476A-A50E-E68A2F8E10F1}" type="presParOf" srcId="{C6924061-5A2A-4B72-AF46-60DB4E0C6D48}" destId="{60DDA304-6D0B-4E62-9CA5-9865658798B3}" srcOrd="17" destOrd="0" presId="urn:microsoft.com/office/officeart/2005/8/layout/list1"/>
    <dgm:cxn modelId="{66F75926-0D8F-48CD-A538-23E88B68F103}" type="presParOf" srcId="{C6924061-5A2A-4B72-AF46-60DB4E0C6D48}" destId="{0C02280B-2CF8-4D3F-88E9-DE27D489FC8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CB34EC2-7905-45ED-8601-25BAAECB7EF8}" type="doc">
      <dgm:prSet loTypeId="urn:microsoft.com/office/officeart/2005/8/layout/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4387C54-7752-4316-9115-A3D294067CDD}">
      <dgm:prSet phldrT="[Text]" custT="1"/>
      <dgm:spPr>
        <a:noFill/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Attacks increase in sophistication and impact</a:t>
          </a:r>
        </a:p>
      </dgm:t>
    </dgm:pt>
    <dgm:pt modelId="{D4E44F9B-F0EC-4D05-8B64-9A3BCB909E30}" type="parTrans" cxnId="{BDD7245F-312F-4285-8E51-330873BC2BF3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327B32-AAE5-4264-ABB5-C333B40FD2D5}" type="sibTrans" cxnId="{BDD7245F-312F-4285-8E51-330873BC2BF3}">
      <dgm:prSet custT="1"/>
      <dgm:spPr/>
      <dgm:t>
        <a:bodyPr/>
        <a:lstStyle/>
        <a:p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63BB91-5280-4053-8E30-E521AB1423B3}">
      <dgm:prSet custT="1"/>
      <dgm:spPr>
        <a:noFill/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Refine network defenses</a:t>
          </a:r>
        </a:p>
      </dgm:t>
    </dgm:pt>
    <dgm:pt modelId="{4B74C289-D782-46C5-8522-BB66E15799C5}" type="parTrans" cxnId="{F42126D4-5349-46FD-A8B8-736D1D236286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8B50A8-0746-4520-A4FB-76498B0EF9D7}" type="sibTrans" cxnId="{F42126D4-5349-46FD-A8B8-736D1D236286}">
      <dgm:prSet custT="1"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5E196B-8C1D-4676-94C8-54BFBC70BDD3}" type="pres">
      <dgm:prSet presAssocID="{4CB34EC2-7905-45ED-8601-25BAAECB7E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68FAF-9AB8-400B-829C-B8496D13E92F}" type="pres">
      <dgm:prSet presAssocID="{D4387C54-7752-4316-9115-A3D294067CD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E6240-A6F4-4153-B704-5AB47B0EFDD4}" type="pres">
      <dgm:prSet presAssocID="{EC327B32-AAE5-4264-ABB5-C333B40FD2D5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293A031-BEB3-4F6C-9EBA-54C9A1EBA5D4}" type="pres">
      <dgm:prSet presAssocID="{EC327B32-AAE5-4264-ABB5-C333B40FD2D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6C72331-5671-4096-A5E4-9262E0DA5833}" type="pres">
      <dgm:prSet presAssocID="{D963BB91-5280-4053-8E30-E521AB1423B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428421-DC99-4743-BE57-FB96A72BFB97}" type="presOf" srcId="{D963BB91-5280-4053-8E30-E521AB1423B3}" destId="{66C72331-5671-4096-A5E4-9262E0DA5833}" srcOrd="0" destOrd="0" presId="urn:microsoft.com/office/officeart/2005/8/layout/process5"/>
    <dgm:cxn modelId="{BBD07367-8FF2-460B-97B1-CFB53A984594}" type="presOf" srcId="{EC327B32-AAE5-4264-ABB5-C333B40FD2D5}" destId="{F293A031-BEB3-4F6C-9EBA-54C9A1EBA5D4}" srcOrd="1" destOrd="0" presId="urn:microsoft.com/office/officeart/2005/8/layout/process5"/>
    <dgm:cxn modelId="{F42126D4-5349-46FD-A8B8-736D1D236286}" srcId="{4CB34EC2-7905-45ED-8601-25BAAECB7EF8}" destId="{D963BB91-5280-4053-8E30-E521AB1423B3}" srcOrd="1" destOrd="0" parTransId="{4B74C289-D782-46C5-8522-BB66E15799C5}" sibTransId="{CB8B50A8-0746-4520-A4FB-76498B0EF9D7}"/>
    <dgm:cxn modelId="{64DFF8C8-6488-440B-B21C-3F3C339DF0F9}" type="presOf" srcId="{D4387C54-7752-4316-9115-A3D294067CDD}" destId="{A6668FAF-9AB8-400B-829C-B8496D13E92F}" srcOrd="0" destOrd="0" presId="urn:microsoft.com/office/officeart/2005/8/layout/process5"/>
    <dgm:cxn modelId="{BDD7245F-312F-4285-8E51-330873BC2BF3}" srcId="{4CB34EC2-7905-45ED-8601-25BAAECB7EF8}" destId="{D4387C54-7752-4316-9115-A3D294067CDD}" srcOrd="0" destOrd="0" parTransId="{D4E44F9B-F0EC-4D05-8B64-9A3BCB909E30}" sibTransId="{EC327B32-AAE5-4264-ABB5-C333B40FD2D5}"/>
    <dgm:cxn modelId="{F22E28DB-CBED-463C-90DC-6BA6F0DE8E33}" type="presOf" srcId="{4CB34EC2-7905-45ED-8601-25BAAECB7EF8}" destId="{155E196B-8C1D-4676-94C8-54BFBC70BDD3}" srcOrd="0" destOrd="0" presId="urn:microsoft.com/office/officeart/2005/8/layout/process5"/>
    <dgm:cxn modelId="{72966983-EB03-4CF3-9DA7-235F31F5B42A}" type="presOf" srcId="{EC327B32-AAE5-4264-ABB5-C333B40FD2D5}" destId="{DC2E6240-A6F4-4153-B704-5AB47B0EFDD4}" srcOrd="0" destOrd="0" presId="urn:microsoft.com/office/officeart/2005/8/layout/process5"/>
    <dgm:cxn modelId="{2B3900F5-7C7C-4F2C-A56F-66BA9164E71D}" type="presParOf" srcId="{155E196B-8C1D-4676-94C8-54BFBC70BDD3}" destId="{A6668FAF-9AB8-400B-829C-B8496D13E92F}" srcOrd="0" destOrd="0" presId="urn:microsoft.com/office/officeart/2005/8/layout/process5"/>
    <dgm:cxn modelId="{24428129-6F52-4EF6-BEAA-1C363AF77AF5}" type="presParOf" srcId="{155E196B-8C1D-4676-94C8-54BFBC70BDD3}" destId="{DC2E6240-A6F4-4153-B704-5AB47B0EFDD4}" srcOrd="1" destOrd="0" presId="urn:microsoft.com/office/officeart/2005/8/layout/process5"/>
    <dgm:cxn modelId="{47749BE4-8177-4738-95BD-0ABDAC62DAF5}" type="presParOf" srcId="{DC2E6240-A6F4-4153-B704-5AB47B0EFDD4}" destId="{F293A031-BEB3-4F6C-9EBA-54C9A1EBA5D4}" srcOrd="0" destOrd="0" presId="urn:microsoft.com/office/officeart/2005/8/layout/process5"/>
    <dgm:cxn modelId="{90F39602-DF6F-4328-9EF9-1B99E5D38CB6}" type="presParOf" srcId="{155E196B-8C1D-4676-94C8-54BFBC70BDD3}" destId="{66C72331-5671-4096-A5E4-9262E0DA5833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F6CD75F-029B-4AD1-9E16-D699DCB9D60C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FECD976-DE90-4504-AB7C-3D96F6B1746F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Multilayered defense</a:t>
          </a:r>
          <a:endParaRPr lang="en-U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9712BB-405C-41E4-98D7-C12020A6C8A5}" type="parTrans" cxnId="{771F03B5-EE04-4048-94B2-FEA2C859D012}">
      <dgm:prSet/>
      <dgm:spPr/>
      <dgm:t>
        <a:bodyPr/>
        <a:lstStyle/>
        <a:p>
          <a:endParaRPr lang="en-US" sz="22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3970C9-1EC6-461E-A4C4-C4714D5AE09C}" type="sibTrans" cxnId="{771F03B5-EE04-4048-94B2-FEA2C859D012}">
      <dgm:prSet/>
      <dgm:spPr/>
      <dgm:t>
        <a:bodyPr/>
        <a:lstStyle/>
        <a:p>
          <a:endParaRPr lang="en-US" sz="22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D050E0-CB34-4DD5-BBA6-0FF6B8CD5BA0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 tIns="457200"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 flexible</a:t>
          </a:r>
        </a:p>
      </dgm:t>
    </dgm:pt>
    <dgm:pt modelId="{FD006E05-CAC1-403C-984A-29217CE65A58}" type="parTrans" cxnId="{AD90287F-B16D-4C01-BBBF-1FF596E6BF86}">
      <dgm:prSet/>
      <dgm:spPr/>
      <dgm:t>
        <a:bodyPr/>
        <a:lstStyle/>
        <a:p>
          <a:endParaRPr lang="en-US" sz="2200"/>
        </a:p>
      </dgm:t>
    </dgm:pt>
    <dgm:pt modelId="{CBA97C68-7E23-4DE0-B26B-34E243D810C0}" type="sibTrans" cxnId="{AD90287F-B16D-4C01-BBBF-1FF596E6BF86}">
      <dgm:prSet/>
      <dgm:spPr/>
      <dgm:t>
        <a:bodyPr/>
        <a:lstStyle/>
        <a:p>
          <a:endParaRPr lang="en-US" sz="2200"/>
        </a:p>
      </dgm:t>
    </dgm:pt>
    <dgm:pt modelId="{BE15355D-AE81-4D11-8553-6503A75EC932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 tIns="457200"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Can react to changing situations and provide continuous protection</a:t>
          </a:r>
        </a:p>
      </dgm:t>
    </dgm:pt>
    <dgm:pt modelId="{34040321-4423-45B4-8718-538E4F94D9CC}" type="parTrans" cxnId="{227BFA79-47C7-4B2C-B3AB-3E2B025A3BB1}">
      <dgm:prSet/>
      <dgm:spPr/>
      <dgm:t>
        <a:bodyPr/>
        <a:lstStyle/>
        <a:p>
          <a:endParaRPr lang="en-US" sz="2200"/>
        </a:p>
      </dgm:t>
    </dgm:pt>
    <dgm:pt modelId="{D8CD6B7B-A866-4764-BCD9-7065BF261949}" type="sibTrans" cxnId="{227BFA79-47C7-4B2C-B3AB-3E2B025A3BB1}">
      <dgm:prSet/>
      <dgm:spPr/>
      <dgm:t>
        <a:bodyPr/>
        <a:lstStyle/>
        <a:p>
          <a:endParaRPr lang="en-US" sz="2200"/>
        </a:p>
      </dgm:t>
    </dgm:pt>
    <dgm:pt modelId="{2F13A2FC-0B86-4865-8AA4-1E75BA1034EF}" type="pres">
      <dgm:prSet presAssocID="{5F6CD75F-029B-4AD1-9E16-D699DCB9D6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5AB5EE-B7F2-48AA-896D-8926F203EDF5}" type="pres">
      <dgm:prSet presAssocID="{3FECD976-DE90-4504-AB7C-3D96F6B1746F}" presName="parentLin" presStyleCnt="0"/>
      <dgm:spPr/>
    </dgm:pt>
    <dgm:pt modelId="{854D8488-5CF9-4528-8ED8-103C2472801D}" type="pres">
      <dgm:prSet presAssocID="{3FECD976-DE90-4504-AB7C-3D96F6B1746F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D1182E9-F018-4EFA-90E8-C368FA5BFA5F}" type="pres">
      <dgm:prSet presAssocID="{3FECD976-DE90-4504-AB7C-3D96F6B1746F}" presName="parentText" presStyleLbl="node1" presStyleIdx="0" presStyleCnt="1" custScaleY="34216" custLinFactNeighborX="14379" custLinFactNeighborY="-326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878F2-E795-4D59-A311-10263216AE45}" type="pres">
      <dgm:prSet presAssocID="{3FECD976-DE90-4504-AB7C-3D96F6B1746F}" presName="negativeSpace" presStyleCnt="0"/>
      <dgm:spPr/>
    </dgm:pt>
    <dgm:pt modelId="{9B8D9F96-6DD7-45FB-905D-2F834C5E070A}" type="pres">
      <dgm:prSet presAssocID="{3FECD976-DE90-4504-AB7C-3D96F6B1746F}" presName="childText" presStyleLbl="conFgAcc1" presStyleIdx="0" presStyleCnt="1" custScaleY="7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F03B5-EE04-4048-94B2-FEA2C859D012}" srcId="{5F6CD75F-029B-4AD1-9E16-D699DCB9D60C}" destId="{3FECD976-DE90-4504-AB7C-3D96F6B1746F}" srcOrd="0" destOrd="0" parTransId="{219712BB-405C-41E4-98D7-C12020A6C8A5}" sibTransId="{B83970C9-1EC6-461E-A4C4-C4714D5AE09C}"/>
    <dgm:cxn modelId="{5D2F51B9-6E83-4E30-8C14-FC3C13DC49E7}" type="presOf" srcId="{5F6CD75F-029B-4AD1-9E16-D699DCB9D60C}" destId="{2F13A2FC-0B86-4865-8AA4-1E75BA1034EF}" srcOrd="0" destOrd="0" presId="urn:microsoft.com/office/officeart/2005/8/layout/list1"/>
    <dgm:cxn modelId="{AD90287F-B16D-4C01-BBBF-1FF596E6BF86}" srcId="{3FECD976-DE90-4504-AB7C-3D96F6B1746F}" destId="{8DD050E0-CB34-4DD5-BBA6-0FF6B8CD5BA0}" srcOrd="0" destOrd="0" parTransId="{FD006E05-CAC1-403C-984A-29217CE65A58}" sibTransId="{CBA97C68-7E23-4DE0-B26B-34E243D810C0}"/>
    <dgm:cxn modelId="{D3B5341E-9C54-4381-9CE0-0E0A9F58C443}" type="presOf" srcId="{3FECD976-DE90-4504-AB7C-3D96F6B1746F}" destId="{854D8488-5CF9-4528-8ED8-103C2472801D}" srcOrd="0" destOrd="0" presId="urn:microsoft.com/office/officeart/2005/8/layout/list1"/>
    <dgm:cxn modelId="{6F284A46-587B-426D-9360-BDEF43FC0956}" type="presOf" srcId="{3FECD976-DE90-4504-AB7C-3D96F6B1746F}" destId="{2D1182E9-F018-4EFA-90E8-C368FA5BFA5F}" srcOrd="1" destOrd="0" presId="urn:microsoft.com/office/officeart/2005/8/layout/list1"/>
    <dgm:cxn modelId="{EF93E796-FB3F-4207-9BB5-D41098561EEE}" type="presOf" srcId="{BE15355D-AE81-4D11-8553-6503A75EC932}" destId="{9B8D9F96-6DD7-45FB-905D-2F834C5E070A}" srcOrd="0" destOrd="1" presId="urn:microsoft.com/office/officeart/2005/8/layout/list1"/>
    <dgm:cxn modelId="{87D7140F-6170-4AC7-967B-4AE93EEABC66}" type="presOf" srcId="{8DD050E0-CB34-4DD5-BBA6-0FF6B8CD5BA0}" destId="{9B8D9F96-6DD7-45FB-905D-2F834C5E070A}" srcOrd="0" destOrd="0" presId="urn:microsoft.com/office/officeart/2005/8/layout/list1"/>
    <dgm:cxn modelId="{227BFA79-47C7-4B2C-B3AB-3E2B025A3BB1}" srcId="{3FECD976-DE90-4504-AB7C-3D96F6B1746F}" destId="{BE15355D-AE81-4D11-8553-6503A75EC932}" srcOrd="1" destOrd="0" parTransId="{34040321-4423-45B4-8718-538E4F94D9CC}" sibTransId="{D8CD6B7B-A866-4764-BCD9-7065BF261949}"/>
    <dgm:cxn modelId="{782F45BF-F3A6-426D-B046-876BF539BE9F}" type="presParOf" srcId="{2F13A2FC-0B86-4865-8AA4-1E75BA1034EF}" destId="{AD5AB5EE-B7F2-48AA-896D-8926F203EDF5}" srcOrd="0" destOrd="0" presId="urn:microsoft.com/office/officeart/2005/8/layout/list1"/>
    <dgm:cxn modelId="{E3343757-BE88-4E11-8E94-6558FDE4D4C7}" type="presParOf" srcId="{AD5AB5EE-B7F2-48AA-896D-8926F203EDF5}" destId="{854D8488-5CF9-4528-8ED8-103C2472801D}" srcOrd="0" destOrd="0" presId="urn:microsoft.com/office/officeart/2005/8/layout/list1"/>
    <dgm:cxn modelId="{853DDE27-A360-45FC-8090-E79FB4906559}" type="presParOf" srcId="{AD5AB5EE-B7F2-48AA-896D-8926F203EDF5}" destId="{2D1182E9-F018-4EFA-90E8-C368FA5BFA5F}" srcOrd="1" destOrd="0" presId="urn:microsoft.com/office/officeart/2005/8/layout/list1"/>
    <dgm:cxn modelId="{437D2956-1284-4FF1-88A1-25FADAD8333C}" type="presParOf" srcId="{2F13A2FC-0B86-4865-8AA4-1E75BA1034EF}" destId="{7F9878F2-E795-4D59-A311-10263216AE45}" srcOrd="1" destOrd="0" presId="urn:microsoft.com/office/officeart/2005/8/layout/list1"/>
    <dgm:cxn modelId="{FAD71E09-1834-4E5D-904C-149CE51E381E}" type="presParOf" srcId="{2F13A2FC-0B86-4865-8AA4-1E75BA1034EF}" destId="{9B8D9F96-6DD7-45FB-905D-2F834C5E070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BCBFC7-1557-465C-B1A4-EAA72994C6C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57F6D4-CF4F-4898-9EBB-76D1D8F1E595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Control Objectives for Information and Related Technology (COBIT)</a:t>
          </a:r>
        </a:p>
      </dgm:t>
    </dgm:pt>
    <dgm:pt modelId="{E8322C00-20C4-4B8D-8B1F-3DD646B22283}" type="parTrans" cxnId="{A6DA32A7-29F6-47B6-BA96-A64929AE7D3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3C64EE-D0DD-415B-B4A9-2C25A775463E}" type="sibTrans" cxnId="{A6DA32A7-29F6-47B6-BA96-A64929AE7D3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92CF94-021C-4436-8182-34A70A47F00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 framework developed by ISACA for IT management</a:t>
          </a:r>
        </a:p>
      </dgm:t>
    </dgm:pt>
    <dgm:pt modelId="{43469AE7-98B4-42BA-9912-A3A7C37854FD}" type="parTrans" cxnId="{52CD1F8C-9D4E-4B0E-9560-8ED93F5382A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85AEA6-42E9-44A0-8BB3-C97B461BDC65}" type="sibTrans" cxnId="{52CD1F8C-9D4E-4B0E-9560-8ED93F5382A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258B84-D9B9-4D37-AB86-F6D63731FA1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Committee of Sponsoring Organizations (COSO) of the Treadway Commission</a:t>
          </a:r>
        </a:p>
      </dgm:t>
    </dgm:pt>
    <dgm:pt modelId="{C069F91E-3F89-4435-91AF-8BFABAAB679C}" type="parTrans" cxnId="{373EE3FE-C756-4AF9-80C7-409AECFBA15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61D99E-002D-48A3-A543-97397D0CA9BE}" type="sibTrans" cxnId="{373EE3FE-C756-4AF9-80C7-409AECFBA15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D6BF8-5EB1-43DD-9702-6D06CC8032D0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Provides guidance on corporate fraud, organizational governance, enterprise risk management, more</a:t>
          </a:r>
        </a:p>
      </dgm:t>
    </dgm:pt>
    <dgm:pt modelId="{507E1BEE-D8BC-47BA-80B2-3A592EB97997}" type="parTrans" cxnId="{247ED80B-004B-4446-970B-51884CE49ED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89EBC6-6616-4CCD-877C-C967880F0C2B}" type="sibTrans" cxnId="{247ED80B-004B-4446-970B-51884CE49ED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4B7C-CE7F-4103-84E1-306462D143FC}" type="pres">
      <dgm:prSet presAssocID="{3BBCBFC7-1557-465C-B1A4-EAA72994C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6B57B-904A-4C19-9494-959302B93885}" type="pres">
      <dgm:prSet presAssocID="{BD57F6D4-CF4F-4898-9EBB-76D1D8F1E59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EF547-5C1D-4E7C-865B-56A22E57D382}" type="pres">
      <dgm:prSet presAssocID="{BD57F6D4-CF4F-4898-9EBB-76D1D8F1E59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B2315-F607-45D3-AE7A-0E5CE899C34B}" type="pres">
      <dgm:prSet presAssocID="{72258B84-D9B9-4D37-AB86-F6D63731FA1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32E5-FF88-4B8D-8936-073353330877}" type="pres">
      <dgm:prSet presAssocID="{72258B84-D9B9-4D37-AB86-F6D63731FA1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B6C40C-E9D8-49E0-BE02-A4C5A420F819}" type="presOf" srcId="{72258B84-D9B9-4D37-AB86-F6D63731FA13}" destId="{FEAB2315-F607-45D3-AE7A-0E5CE899C34B}" srcOrd="0" destOrd="0" presId="urn:microsoft.com/office/officeart/2005/8/layout/vList2"/>
    <dgm:cxn modelId="{247ED80B-004B-4446-970B-51884CE49ED7}" srcId="{72258B84-D9B9-4D37-AB86-F6D63731FA13}" destId="{58FD6BF8-5EB1-43DD-9702-6D06CC8032D0}" srcOrd="0" destOrd="0" parTransId="{507E1BEE-D8BC-47BA-80B2-3A592EB97997}" sibTransId="{A489EBC6-6616-4CCD-877C-C967880F0C2B}"/>
    <dgm:cxn modelId="{373EE3FE-C756-4AF9-80C7-409AECFBA15A}" srcId="{3BBCBFC7-1557-465C-B1A4-EAA72994C6C3}" destId="{72258B84-D9B9-4D37-AB86-F6D63731FA13}" srcOrd="1" destOrd="0" parTransId="{C069F91E-3F89-4435-91AF-8BFABAAB679C}" sibTransId="{B861D99E-002D-48A3-A543-97397D0CA9BE}"/>
    <dgm:cxn modelId="{4BB73E58-781E-4C7C-8B95-84B9125967CB}" type="presOf" srcId="{58FD6BF8-5EB1-43DD-9702-6D06CC8032D0}" destId="{83B032E5-FF88-4B8D-8936-073353330877}" srcOrd="0" destOrd="0" presId="urn:microsoft.com/office/officeart/2005/8/layout/vList2"/>
    <dgm:cxn modelId="{52CD1F8C-9D4E-4B0E-9560-8ED93F5382A2}" srcId="{BD57F6D4-CF4F-4898-9EBB-76D1D8F1E595}" destId="{7392CF94-021C-4436-8182-34A70A47F007}" srcOrd="0" destOrd="0" parTransId="{43469AE7-98B4-42BA-9912-A3A7C37854FD}" sibTransId="{9085AEA6-42E9-44A0-8BB3-C97B461BDC65}"/>
    <dgm:cxn modelId="{63C1E222-A031-4EEC-9D81-8E53265731AA}" type="presOf" srcId="{BD57F6D4-CF4F-4898-9EBB-76D1D8F1E595}" destId="{6D56B57B-904A-4C19-9494-959302B93885}" srcOrd="0" destOrd="0" presId="urn:microsoft.com/office/officeart/2005/8/layout/vList2"/>
    <dgm:cxn modelId="{A534C55C-89F4-42EA-A208-B9BD61BAAB25}" type="presOf" srcId="{3BBCBFC7-1557-465C-B1A4-EAA72994C6C3}" destId="{EF734B7C-CE7F-4103-84E1-306462D143FC}" srcOrd="0" destOrd="0" presId="urn:microsoft.com/office/officeart/2005/8/layout/vList2"/>
    <dgm:cxn modelId="{24AD0156-D3E5-45C6-B256-2352BFC79A91}" type="presOf" srcId="{7392CF94-021C-4436-8182-34A70A47F007}" destId="{7E3EF547-5C1D-4E7C-865B-56A22E57D382}" srcOrd="0" destOrd="0" presId="urn:microsoft.com/office/officeart/2005/8/layout/vList2"/>
    <dgm:cxn modelId="{A6DA32A7-29F6-47B6-BA96-A64929AE7D3E}" srcId="{3BBCBFC7-1557-465C-B1A4-EAA72994C6C3}" destId="{BD57F6D4-CF4F-4898-9EBB-76D1D8F1E595}" srcOrd="0" destOrd="0" parTransId="{E8322C00-20C4-4B8D-8B1F-3DD646B22283}" sibTransId="{383C64EE-D0DD-415B-B4A9-2C25A775463E}"/>
    <dgm:cxn modelId="{7FBB7651-1157-4DFE-9B7D-88527A66E9D5}" type="presParOf" srcId="{EF734B7C-CE7F-4103-84E1-306462D143FC}" destId="{6D56B57B-904A-4C19-9494-959302B93885}" srcOrd="0" destOrd="0" presId="urn:microsoft.com/office/officeart/2005/8/layout/vList2"/>
    <dgm:cxn modelId="{E2DC0F78-A607-432A-A815-6A7CDE35DF65}" type="presParOf" srcId="{EF734B7C-CE7F-4103-84E1-306462D143FC}" destId="{7E3EF547-5C1D-4E7C-865B-56A22E57D382}" srcOrd="1" destOrd="0" presId="urn:microsoft.com/office/officeart/2005/8/layout/vList2"/>
    <dgm:cxn modelId="{A71E6B4A-54C7-4CEC-A35F-85E53A75AC2A}" type="presParOf" srcId="{EF734B7C-CE7F-4103-84E1-306462D143FC}" destId="{FEAB2315-F607-45D3-AE7A-0E5CE899C34B}" srcOrd="2" destOrd="0" presId="urn:microsoft.com/office/officeart/2005/8/layout/vList2"/>
    <dgm:cxn modelId="{53653C47-90FE-4360-9EF2-7F524566C411}" type="presParOf" srcId="{EF734B7C-CE7F-4103-84E1-306462D143FC}" destId="{83B032E5-FF88-4B8D-8936-07335333087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BE430E-2B10-4E8F-AE41-B770095514D5}" type="doc">
      <dgm:prSet loTypeId="urn:microsoft.com/office/officeart/2005/8/layout/default#17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4E48054-9376-469A-BBFA-798992CF2F53}">
      <dgm:prSet phldrT="[Text]"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Privileged user agreement</a:t>
          </a:r>
        </a:p>
      </dgm:t>
    </dgm:pt>
    <dgm:pt modelId="{C25E301F-0E38-42EF-AC18-854FF50641F8}" type="parTrans" cxnId="{37D66830-1892-4078-93CC-20239678EAD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087C9B-346F-4570-B141-EDEBFB2F1B86}" type="sibTrans" cxnId="{37D66830-1892-4078-93CC-20239678EAD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535AE8-2B0D-48F4-9213-66670577B746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Password policy</a:t>
          </a:r>
        </a:p>
      </dgm:t>
    </dgm:pt>
    <dgm:pt modelId="{FD5C2286-5246-485B-B483-263CEA5518F5}" type="parTrans" cxnId="{4DBA0361-6B3D-498D-99FA-EFACFA1E3D72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0F8778-7052-488F-B6C2-C48A8ED72815}" type="sibTrans" cxnId="{4DBA0361-6B3D-498D-99FA-EFACFA1E3D72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7177D2-5EDF-49CE-8126-2E7F7F09E118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On-boarding/</a:t>
          </a:r>
          <a:b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off-boarding procedures</a:t>
          </a:r>
        </a:p>
      </dgm:t>
    </dgm:pt>
    <dgm:pt modelId="{5F14E2D4-5069-4ECD-B19D-FBCCE93B764C}" type="parTrans" cxnId="{845A40FF-10AD-4131-B5D7-5E29C6F05A5A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AF84A-4004-4716-ADAC-C5F4DF7CBC2C}" type="sibTrans" cxnId="{845A40FF-10AD-4131-B5D7-5E29C6F05A5A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D11974-0B64-4840-9888-A4C9418EC2F3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Licensing restrictions</a:t>
          </a:r>
        </a:p>
      </dgm:t>
    </dgm:pt>
    <dgm:pt modelId="{623C7626-BADF-42F2-ABFA-C6EA176057C4}" type="parTrans" cxnId="{7949BF59-2229-45A0-A31E-0E4AB26AF60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F131C4-3FD5-46CD-964F-8BE14B1C083F}" type="sibTrans" cxnId="{7949BF59-2229-45A0-A31E-0E4AB26AF60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A76A0C-F5D9-4493-8560-FD0061D7F6B8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International export controls</a:t>
          </a:r>
        </a:p>
      </dgm:t>
    </dgm:pt>
    <dgm:pt modelId="{4F6ECB36-56D9-416B-8CB5-13139037CBF2}" type="parTrans" cxnId="{B9245850-BE5F-4AC0-9388-38AF0C947D2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01D2DA-EB62-4AF2-9737-3E2AB16FE805}" type="sibTrans" cxnId="{B9245850-BE5F-4AC0-9388-38AF0C947D2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C154F9-4FDB-455B-A241-37E5503FEA6D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loss prevention</a:t>
          </a:r>
        </a:p>
      </dgm:t>
    </dgm:pt>
    <dgm:pt modelId="{C9A5BAE7-7888-48DD-8D76-C538EB8EEDC4}" type="parTrans" cxnId="{7A9CB3FF-AD5A-42D2-8D4C-4F44FA7F1891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0C2AF-CA35-4A04-8D24-0847719C95FD}" type="sibTrans" cxnId="{7A9CB3FF-AD5A-42D2-8D4C-4F44FA7F1891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2E0320-3F62-4FA6-BF68-0DC419D13B8A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Remote access policy</a:t>
          </a:r>
        </a:p>
      </dgm:t>
    </dgm:pt>
    <dgm:pt modelId="{C0B48A87-7E24-4E57-8222-F4B3A86B2B57}" type="parTrans" cxnId="{60B3905B-C1CD-449D-B21D-3BE18B868126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E6026C-D204-4952-9EAA-FD46D5463D0F}" type="sibTrans" cxnId="{60B3905B-C1CD-449D-B21D-3BE18B868126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60DCB-E7C4-46AB-8F42-42F82CF38848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Incident response policy</a:t>
          </a:r>
        </a:p>
      </dgm:t>
    </dgm:pt>
    <dgm:pt modelId="{8D16D2FD-8741-47E9-802E-17B9828B2C1F}" type="parTrans" cxnId="{3F5FAF92-D3C9-4148-A8B2-9687943EA67C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84949-671E-46C5-AFCA-A44BA510037F}" type="sibTrans" cxnId="{3F5FAF92-D3C9-4148-A8B2-9687943EA67C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2EE53B-64A2-4B15-96A5-4CC13DEFFA65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BYOD policy</a:t>
          </a:r>
        </a:p>
      </dgm:t>
    </dgm:pt>
    <dgm:pt modelId="{EB9DC985-545C-4B3D-B09E-002F4DA7EE97}" type="parTrans" cxnId="{4D6B3A08-8C38-47C0-90F4-FA803C0C23B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39EB24-09D4-4C23-A7B7-1CB500AFA447}" type="sibTrans" cxnId="{4D6B3A08-8C38-47C0-90F4-FA803C0C23B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60A43-9DFA-409C-83AB-73B3AAB88017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Acceptable use policy</a:t>
          </a:r>
        </a:p>
      </dgm:t>
    </dgm:pt>
    <dgm:pt modelId="{66B4E44C-7BD7-4089-B868-C1BE8EFC53FF}" type="parTrans" cxnId="{9559D3C8-A905-488A-93B7-28CE89C6061D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6091E4-54D0-4C2B-A80C-9D937974B30A}" type="sibTrans" cxnId="{9559D3C8-A905-488A-93B7-28CE89C6061D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301228-A0D0-4737-81DE-6F8135EDAD8A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Nondisclosure agreement</a:t>
          </a:r>
        </a:p>
      </dgm:t>
    </dgm:pt>
    <dgm:pt modelId="{899D79D2-ED27-4613-B7D0-97CB0AC4AF0A}" type="parTrans" cxnId="{98D5E3A3-33DF-41A4-9A4B-7B899BFFDA9F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BB25C1-FD9F-4A7C-8373-78BC5BF4D621}" type="sibTrans" cxnId="{98D5E3A3-33DF-41A4-9A4B-7B899BFFDA9F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ECA727-F8FA-4298-B782-6A6E37EFBA50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life cycle</a:t>
          </a:r>
        </a:p>
      </dgm:t>
    </dgm:pt>
    <dgm:pt modelId="{A48A1AE1-9B62-41EA-899D-F719803A2D44}" type="parTrans" cxnId="{4C8A550D-507C-4416-8144-5B8099D5386E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E02D5F-A1F7-4296-A601-A7FE3DD8DC2C}" type="sibTrans" cxnId="{4C8A550D-507C-4416-8144-5B8099D5386E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7C998-69A4-40D9-89F8-53947B0DDAC2}">
      <dgm:prSet custT="1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Safety procedures and policies</a:t>
          </a:r>
        </a:p>
      </dgm:t>
    </dgm:pt>
    <dgm:pt modelId="{E0320A20-1C56-4DF7-BABA-D6B5ECB06378}" type="parTrans" cxnId="{FFD50193-7A59-437A-9F90-A9CF6371314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533EC9-0A91-4A0D-B4DC-403D1DE14449}" type="sibTrans" cxnId="{FFD50193-7A59-437A-9F90-A9CF6371314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EB8E66-44FB-4EBC-A6EE-D6073931E89D}" type="pres">
      <dgm:prSet presAssocID="{DCBE430E-2B10-4E8F-AE41-B770095514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F7897-EBCA-461C-A5C0-372AF18C8BD4}" type="pres">
      <dgm:prSet presAssocID="{34E48054-9376-469A-BBFA-798992CF2F53}" presName="node" presStyleLbl="node1" presStyleIdx="0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99BC4-2B70-48DC-A0FD-E7A90AABA1E1}" type="pres">
      <dgm:prSet presAssocID="{15087C9B-346F-4570-B141-EDEBFB2F1B86}" presName="sibTrans" presStyleCnt="0"/>
      <dgm:spPr/>
    </dgm:pt>
    <dgm:pt modelId="{853909D9-DA32-4380-B1B0-E93F01070ED2}" type="pres">
      <dgm:prSet presAssocID="{C1535AE8-2B0D-48F4-9213-66670577B746}" presName="node" presStyleLbl="node1" presStyleIdx="1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C5262-D8B9-4A18-9F84-528514853A51}" type="pres">
      <dgm:prSet presAssocID="{A40F8778-7052-488F-B6C2-C48A8ED72815}" presName="sibTrans" presStyleCnt="0"/>
      <dgm:spPr/>
    </dgm:pt>
    <dgm:pt modelId="{611877E9-FAD9-40E4-BF18-11C47D944210}" type="pres">
      <dgm:prSet presAssocID="{B47177D2-5EDF-49CE-8126-2E7F7F09E118}" presName="node" presStyleLbl="node1" presStyleIdx="2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AA3A2C-5EA8-43B2-AE84-05BE58DFE7F4}" type="pres">
      <dgm:prSet presAssocID="{2E3AF84A-4004-4716-ADAC-C5F4DF7CBC2C}" presName="sibTrans" presStyleCnt="0"/>
      <dgm:spPr/>
    </dgm:pt>
    <dgm:pt modelId="{CBBA4985-D17D-4288-B65A-7184101726B5}" type="pres">
      <dgm:prSet presAssocID="{08D11974-0B64-4840-9888-A4C9418EC2F3}" presName="node" presStyleLbl="node1" presStyleIdx="3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2449-4EC9-4AE8-9384-AAA54863E180}" type="pres">
      <dgm:prSet presAssocID="{6FF131C4-3FD5-46CD-964F-8BE14B1C083F}" presName="sibTrans" presStyleCnt="0"/>
      <dgm:spPr/>
    </dgm:pt>
    <dgm:pt modelId="{035FBBCA-EA9C-4E42-8DBA-9A14926EBCCE}" type="pres">
      <dgm:prSet presAssocID="{D7A76A0C-F5D9-4493-8560-FD0061D7F6B8}" presName="node" presStyleLbl="node1" presStyleIdx="4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620A0-A351-4139-9DDB-7EDDC8B3E09C}" type="pres">
      <dgm:prSet presAssocID="{2901D2DA-EB62-4AF2-9737-3E2AB16FE805}" presName="sibTrans" presStyleCnt="0"/>
      <dgm:spPr/>
    </dgm:pt>
    <dgm:pt modelId="{344BE9EF-E7DD-47F4-883D-74C28EF8ACD5}" type="pres">
      <dgm:prSet presAssocID="{1FC154F9-4FDB-455B-A241-37E5503FEA6D}" presName="node" presStyleLbl="node1" presStyleIdx="5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D5F3A-B47A-49B9-B6F4-889135BF9C6A}" type="pres">
      <dgm:prSet presAssocID="{57C0C2AF-CA35-4A04-8D24-0847719C95FD}" presName="sibTrans" presStyleCnt="0"/>
      <dgm:spPr/>
    </dgm:pt>
    <dgm:pt modelId="{D956D264-D1EE-468A-8511-6F50D9865E6A}" type="pres">
      <dgm:prSet presAssocID="{952E0320-3F62-4FA6-BF68-0DC419D13B8A}" presName="node" presStyleLbl="node1" presStyleIdx="6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580C2-1FA9-4ACF-A762-6F3B7D320B5A}" type="pres">
      <dgm:prSet presAssocID="{53E6026C-D204-4952-9EAA-FD46D5463D0F}" presName="sibTrans" presStyleCnt="0"/>
      <dgm:spPr/>
    </dgm:pt>
    <dgm:pt modelId="{7138C63B-E348-460A-B8B7-448A8D02CE0F}" type="pres">
      <dgm:prSet presAssocID="{5D160DCB-E7C4-46AB-8F42-42F82CF38848}" presName="node" presStyleLbl="node1" presStyleIdx="7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AC0F-5A68-4991-83BE-DCF6EDC7EC02}" type="pres">
      <dgm:prSet presAssocID="{49E84949-671E-46C5-AFCA-A44BA510037F}" presName="sibTrans" presStyleCnt="0"/>
      <dgm:spPr/>
    </dgm:pt>
    <dgm:pt modelId="{115F87A6-FF24-414D-A8D6-3BB1BF56C4CF}" type="pres">
      <dgm:prSet presAssocID="{B32EE53B-64A2-4B15-96A5-4CC13DEFFA65}" presName="node" presStyleLbl="node1" presStyleIdx="8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2938-DCE1-49F9-B3F3-D487B16E8304}" type="pres">
      <dgm:prSet presAssocID="{0A39EB24-09D4-4C23-A7B7-1CB500AFA447}" presName="sibTrans" presStyleCnt="0"/>
      <dgm:spPr/>
    </dgm:pt>
    <dgm:pt modelId="{87443CF7-9263-41B9-8201-D30D2A66C0D2}" type="pres">
      <dgm:prSet presAssocID="{A6D60A43-9DFA-409C-83AB-73B3AAB88017}" presName="node" presStyleLbl="node1" presStyleIdx="9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7845D-09D4-45D6-9B45-B29C26C964A9}" type="pres">
      <dgm:prSet presAssocID="{286091E4-54D0-4C2B-A80C-9D937974B30A}" presName="sibTrans" presStyleCnt="0"/>
      <dgm:spPr/>
    </dgm:pt>
    <dgm:pt modelId="{ED5670C9-39AC-494F-AFBA-86194B79FC82}" type="pres">
      <dgm:prSet presAssocID="{CE301228-A0D0-4737-81DE-6F8135EDAD8A}" presName="node" presStyleLbl="node1" presStyleIdx="10" presStyleCnt="13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9818C-4E14-4211-B689-17908608C59E}" type="pres">
      <dgm:prSet presAssocID="{D9BB25C1-FD9F-4A7C-8373-78BC5BF4D621}" presName="sibTrans" presStyleCnt="0"/>
      <dgm:spPr/>
    </dgm:pt>
    <dgm:pt modelId="{3E92B24A-CDC6-450C-BA30-9310627F04D2}" type="pres">
      <dgm:prSet presAssocID="{CAECA727-F8FA-4298-B782-6A6E37EFBA50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D7B72-3DF1-432F-AC5A-F95D70E4CF33}" type="pres">
      <dgm:prSet presAssocID="{36E02D5F-A1F7-4296-A601-A7FE3DD8DC2C}" presName="sibTrans" presStyleCnt="0"/>
      <dgm:spPr/>
    </dgm:pt>
    <dgm:pt modelId="{EC413260-E834-4B64-AF4B-3F870CF26756}" type="pres">
      <dgm:prSet presAssocID="{AE57C998-69A4-40D9-89F8-53947B0DDAC2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45850-BE5F-4AC0-9388-38AF0C947D2B}" srcId="{DCBE430E-2B10-4E8F-AE41-B770095514D5}" destId="{D7A76A0C-F5D9-4493-8560-FD0061D7F6B8}" srcOrd="4" destOrd="0" parTransId="{4F6ECB36-56D9-416B-8CB5-13139037CBF2}" sibTransId="{2901D2DA-EB62-4AF2-9737-3E2AB16FE805}"/>
    <dgm:cxn modelId="{7A9CB3FF-AD5A-42D2-8D4C-4F44FA7F1891}" srcId="{DCBE430E-2B10-4E8F-AE41-B770095514D5}" destId="{1FC154F9-4FDB-455B-A241-37E5503FEA6D}" srcOrd="5" destOrd="0" parTransId="{C9A5BAE7-7888-48DD-8D76-C538EB8EEDC4}" sibTransId="{57C0C2AF-CA35-4A04-8D24-0847719C95FD}"/>
    <dgm:cxn modelId="{8D6DD3E3-FAA5-4A61-8BEE-8C58EE417B3D}" type="presOf" srcId="{B47177D2-5EDF-49CE-8126-2E7F7F09E118}" destId="{611877E9-FAD9-40E4-BF18-11C47D944210}" srcOrd="0" destOrd="0" presId="urn:microsoft.com/office/officeart/2005/8/layout/default#17"/>
    <dgm:cxn modelId="{38B3530D-33A8-4FB6-B988-0B21CB48366A}" type="presOf" srcId="{34E48054-9376-469A-BBFA-798992CF2F53}" destId="{620F7897-EBCA-461C-A5C0-372AF18C8BD4}" srcOrd="0" destOrd="0" presId="urn:microsoft.com/office/officeart/2005/8/layout/default#17"/>
    <dgm:cxn modelId="{FFD50193-7A59-437A-9F90-A9CF63713144}" srcId="{DCBE430E-2B10-4E8F-AE41-B770095514D5}" destId="{AE57C998-69A4-40D9-89F8-53947B0DDAC2}" srcOrd="12" destOrd="0" parTransId="{E0320A20-1C56-4DF7-BABA-D6B5ECB06378}" sibTransId="{40533EC9-0A91-4A0D-B4DC-403D1DE14449}"/>
    <dgm:cxn modelId="{48EC2C97-13EF-4B6A-BB33-8090B73ED1AE}" type="presOf" srcId="{1FC154F9-4FDB-455B-A241-37E5503FEA6D}" destId="{344BE9EF-E7DD-47F4-883D-74C28EF8ACD5}" srcOrd="0" destOrd="0" presId="urn:microsoft.com/office/officeart/2005/8/layout/default#17"/>
    <dgm:cxn modelId="{3F5FAF92-D3C9-4148-A8B2-9687943EA67C}" srcId="{DCBE430E-2B10-4E8F-AE41-B770095514D5}" destId="{5D160DCB-E7C4-46AB-8F42-42F82CF38848}" srcOrd="7" destOrd="0" parTransId="{8D16D2FD-8741-47E9-802E-17B9828B2C1F}" sibTransId="{49E84949-671E-46C5-AFCA-A44BA510037F}"/>
    <dgm:cxn modelId="{5BE4061E-CBA7-46EB-8E6F-CB84C52FEE2F}" type="presOf" srcId="{CAECA727-F8FA-4298-B782-6A6E37EFBA50}" destId="{3E92B24A-CDC6-450C-BA30-9310627F04D2}" srcOrd="0" destOrd="0" presId="urn:microsoft.com/office/officeart/2005/8/layout/default#17"/>
    <dgm:cxn modelId="{D1C5220C-55C7-47C1-888B-890072F9A9A3}" type="presOf" srcId="{B32EE53B-64A2-4B15-96A5-4CC13DEFFA65}" destId="{115F87A6-FF24-414D-A8D6-3BB1BF56C4CF}" srcOrd="0" destOrd="0" presId="urn:microsoft.com/office/officeart/2005/8/layout/default#17"/>
    <dgm:cxn modelId="{EFE61E40-3B63-48D2-8C6A-9849200E6826}" type="presOf" srcId="{D7A76A0C-F5D9-4493-8560-FD0061D7F6B8}" destId="{035FBBCA-EA9C-4E42-8DBA-9A14926EBCCE}" srcOrd="0" destOrd="0" presId="urn:microsoft.com/office/officeart/2005/8/layout/default#17"/>
    <dgm:cxn modelId="{4DBA0361-6B3D-498D-99FA-EFACFA1E3D72}" srcId="{DCBE430E-2B10-4E8F-AE41-B770095514D5}" destId="{C1535AE8-2B0D-48F4-9213-66670577B746}" srcOrd="1" destOrd="0" parTransId="{FD5C2286-5246-485B-B483-263CEA5518F5}" sibTransId="{A40F8778-7052-488F-B6C2-C48A8ED72815}"/>
    <dgm:cxn modelId="{CE3E60C7-2747-42E0-9FC6-84030BA1A02C}" type="presOf" srcId="{08D11974-0B64-4840-9888-A4C9418EC2F3}" destId="{CBBA4985-D17D-4288-B65A-7184101726B5}" srcOrd="0" destOrd="0" presId="urn:microsoft.com/office/officeart/2005/8/layout/default#17"/>
    <dgm:cxn modelId="{440A1037-A15E-4503-A6C7-046054A70840}" type="presOf" srcId="{CE301228-A0D0-4737-81DE-6F8135EDAD8A}" destId="{ED5670C9-39AC-494F-AFBA-86194B79FC82}" srcOrd="0" destOrd="0" presId="urn:microsoft.com/office/officeart/2005/8/layout/default#17"/>
    <dgm:cxn modelId="{845A40FF-10AD-4131-B5D7-5E29C6F05A5A}" srcId="{DCBE430E-2B10-4E8F-AE41-B770095514D5}" destId="{B47177D2-5EDF-49CE-8126-2E7F7F09E118}" srcOrd="2" destOrd="0" parTransId="{5F14E2D4-5069-4ECD-B19D-FBCCE93B764C}" sibTransId="{2E3AF84A-4004-4716-ADAC-C5F4DF7CBC2C}"/>
    <dgm:cxn modelId="{37D66830-1892-4078-93CC-20239678EAD7}" srcId="{DCBE430E-2B10-4E8F-AE41-B770095514D5}" destId="{34E48054-9376-469A-BBFA-798992CF2F53}" srcOrd="0" destOrd="0" parTransId="{C25E301F-0E38-42EF-AC18-854FF50641F8}" sibTransId="{15087C9B-346F-4570-B141-EDEBFB2F1B86}"/>
    <dgm:cxn modelId="{DC665D3C-B159-44BD-9C13-5350BD90685D}" type="presOf" srcId="{DCBE430E-2B10-4E8F-AE41-B770095514D5}" destId="{B2EB8E66-44FB-4EBC-A6EE-D6073931E89D}" srcOrd="0" destOrd="0" presId="urn:microsoft.com/office/officeart/2005/8/layout/default#17"/>
    <dgm:cxn modelId="{AA198E7C-DE93-4906-8B8C-BEDE1D2B9A10}" type="presOf" srcId="{AE57C998-69A4-40D9-89F8-53947B0DDAC2}" destId="{EC413260-E834-4B64-AF4B-3F870CF26756}" srcOrd="0" destOrd="0" presId="urn:microsoft.com/office/officeart/2005/8/layout/default#17"/>
    <dgm:cxn modelId="{CF946F2F-E860-4A66-8844-F1A3E2F5E8DF}" type="presOf" srcId="{C1535AE8-2B0D-48F4-9213-66670577B746}" destId="{853909D9-DA32-4380-B1B0-E93F01070ED2}" srcOrd="0" destOrd="0" presId="urn:microsoft.com/office/officeart/2005/8/layout/default#17"/>
    <dgm:cxn modelId="{9559D3C8-A905-488A-93B7-28CE89C6061D}" srcId="{DCBE430E-2B10-4E8F-AE41-B770095514D5}" destId="{A6D60A43-9DFA-409C-83AB-73B3AAB88017}" srcOrd="9" destOrd="0" parTransId="{66B4E44C-7BD7-4089-B868-C1BE8EFC53FF}" sibTransId="{286091E4-54D0-4C2B-A80C-9D937974B30A}"/>
    <dgm:cxn modelId="{4C8A550D-507C-4416-8144-5B8099D5386E}" srcId="{DCBE430E-2B10-4E8F-AE41-B770095514D5}" destId="{CAECA727-F8FA-4298-B782-6A6E37EFBA50}" srcOrd="11" destOrd="0" parTransId="{A48A1AE1-9B62-41EA-899D-F719803A2D44}" sibTransId="{36E02D5F-A1F7-4296-A601-A7FE3DD8DC2C}"/>
    <dgm:cxn modelId="{94641098-5CCD-4881-A946-7A8D153C5DA0}" type="presOf" srcId="{952E0320-3F62-4FA6-BF68-0DC419D13B8A}" destId="{D956D264-D1EE-468A-8511-6F50D9865E6A}" srcOrd="0" destOrd="0" presId="urn:microsoft.com/office/officeart/2005/8/layout/default#17"/>
    <dgm:cxn modelId="{BCD8BECA-519F-4F9B-941C-6FAB272526D3}" type="presOf" srcId="{5D160DCB-E7C4-46AB-8F42-42F82CF38848}" destId="{7138C63B-E348-460A-B8B7-448A8D02CE0F}" srcOrd="0" destOrd="0" presId="urn:microsoft.com/office/officeart/2005/8/layout/default#17"/>
    <dgm:cxn modelId="{60F57283-277E-4110-BBB4-76DC1788E4BD}" type="presOf" srcId="{A6D60A43-9DFA-409C-83AB-73B3AAB88017}" destId="{87443CF7-9263-41B9-8201-D30D2A66C0D2}" srcOrd="0" destOrd="0" presId="urn:microsoft.com/office/officeart/2005/8/layout/default#17"/>
    <dgm:cxn modelId="{60B3905B-C1CD-449D-B21D-3BE18B868126}" srcId="{DCBE430E-2B10-4E8F-AE41-B770095514D5}" destId="{952E0320-3F62-4FA6-BF68-0DC419D13B8A}" srcOrd="6" destOrd="0" parTransId="{C0B48A87-7E24-4E57-8222-F4B3A86B2B57}" sibTransId="{53E6026C-D204-4952-9EAA-FD46D5463D0F}"/>
    <dgm:cxn modelId="{4D6B3A08-8C38-47C0-90F4-FA803C0C23B7}" srcId="{DCBE430E-2B10-4E8F-AE41-B770095514D5}" destId="{B32EE53B-64A2-4B15-96A5-4CC13DEFFA65}" srcOrd="8" destOrd="0" parTransId="{EB9DC985-545C-4B3D-B09E-002F4DA7EE97}" sibTransId="{0A39EB24-09D4-4C23-A7B7-1CB500AFA447}"/>
    <dgm:cxn modelId="{7949BF59-2229-45A0-A31E-0E4AB26AF604}" srcId="{DCBE430E-2B10-4E8F-AE41-B770095514D5}" destId="{08D11974-0B64-4840-9888-A4C9418EC2F3}" srcOrd="3" destOrd="0" parTransId="{623C7626-BADF-42F2-ABFA-C6EA176057C4}" sibTransId="{6FF131C4-3FD5-46CD-964F-8BE14B1C083F}"/>
    <dgm:cxn modelId="{98D5E3A3-33DF-41A4-9A4B-7B899BFFDA9F}" srcId="{DCBE430E-2B10-4E8F-AE41-B770095514D5}" destId="{CE301228-A0D0-4737-81DE-6F8135EDAD8A}" srcOrd="10" destOrd="0" parTransId="{899D79D2-ED27-4613-B7D0-97CB0AC4AF0A}" sibTransId="{D9BB25C1-FD9F-4A7C-8373-78BC5BF4D621}"/>
    <dgm:cxn modelId="{0C38A81B-CC40-4E50-B8FD-6A444193945F}" type="presParOf" srcId="{B2EB8E66-44FB-4EBC-A6EE-D6073931E89D}" destId="{620F7897-EBCA-461C-A5C0-372AF18C8BD4}" srcOrd="0" destOrd="0" presId="urn:microsoft.com/office/officeart/2005/8/layout/default#17"/>
    <dgm:cxn modelId="{B2ED1132-FE48-4273-8F6F-AF22F9C8DA85}" type="presParOf" srcId="{B2EB8E66-44FB-4EBC-A6EE-D6073931E89D}" destId="{13399BC4-2B70-48DC-A0FD-E7A90AABA1E1}" srcOrd="1" destOrd="0" presId="urn:microsoft.com/office/officeart/2005/8/layout/default#17"/>
    <dgm:cxn modelId="{B4D1CB83-E4CC-4E16-81C3-A74FB030078A}" type="presParOf" srcId="{B2EB8E66-44FB-4EBC-A6EE-D6073931E89D}" destId="{853909D9-DA32-4380-B1B0-E93F01070ED2}" srcOrd="2" destOrd="0" presId="urn:microsoft.com/office/officeart/2005/8/layout/default#17"/>
    <dgm:cxn modelId="{600B3929-877E-4163-9061-7941A96B2DCC}" type="presParOf" srcId="{B2EB8E66-44FB-4EBC-A6EE-D6073931E89D}" destId="{0A7C5262-D8B9-4A18-9F84-528514853A51}" srcOrd="3" destOrd="0" presId="urn:microsoft.com/office/officeart/2005/8/layout/default#17"/>
    <dgm:cxn modelId="{6F7F98B1-0DD4-4284-9ED9-353350CEA53C}" type="presParOf" srcId="{B2EB8E66-44FB-4EBC-A6EE-D6073931E89D}" destId="{611877E9-FAD9-40E4-BF18-11C47D944210}" srcOrd="4" destOrd="0" presId="urn:microsoft.com/office/officeart/2005/8/layout/default#17"/>
    <dgm:cxn modelId="{8DDE0B34-427D-4D3A-9E0F-912BA0C11081}" type="presParOf" srcId="{B2EB8E66-44FB-4EBC-A6EE-D6073931E89D}" destId="{A3AA3A2C-5EA8-43B2-AE84-05BE58DFE7F4}" srcOrd="5" destOrd="0" presId="urn:microsoft.com/office/officeart/2005/8/layout/default#17"/>
    <dgm:cxn modelId="{EAF0A9C3-9E9E-4D5E-91B3-6DF692C370B3}" type="presParOf" srcId="{B2EB8E66-44FB-4EBC-A6EE-D6073931E89D}" destId="{CBBA4985-D17D-4288-B65A-7184101726B5}" srcOrd="6" destOrd="0" presId="urn:microsoft.com/office/officeart/2005/8/layout/default#17"/>
    <dgm:cxn modelId="{86C88A11-52D6-4C80-9E8E-D4BADABF0234}" type="presParOf" srcId="{B2EB8E66-44FB-4EBC-A6EE-D6073931E89D}" destId="{13B12449-4EC9-4AE8-9384-AAA54863E180}" srcOrd="7" destOrd="0" presId="urn:microsoft.com/office/officeart/2005/8/layout/default#17"/>
    <dgm:cxn modelId="{756BF023-6E40-41C1-A84E-903EB524AB9C}" type="presParOf" srcId="{B2EB8E66-44FB-4EBC-A6EE-D6073931E89D}" destId="{035FBBCA-EA9C-4E42-8DBA-9A14926EBCCE}" srcOrd="8" destOrd="0" presId="urn:microsoft.com/office/officeart/2005/8/layout/default#17"/>
    <dgm:cxn modelId="{9A988A51-D92C-4853-83CF-037222D8D569}" type="presParOf" srcId="{B2EB8E66-44FB-4EBC-A6EE-D6073931E89D}" destId="{060620A0-A351-4139-9DDB-7EDDC8B3E09C}" srcOrd="9" destOrd="0" presId="urn:microsoft.com/office/officeart/2005/8/layout/default#17"/>
    <dgm:cxn modelId="{DAE8041B-6548-4BB4-A325-F237E347C024}" type="presParOf" srcId="{B2EB8E66-44FB-4EBC-A6EE-D6073931E89D}" destId="{344BE9EF-E7DD-47F4-883D-74C28EF8ACD5}" srcOrd="10" destOrd="0" presId="urn:microsoft.com/office/officeart/2005/8/layout/default#17"/>
    <dgm:cxn modelId="{BD689514-1232-457F-8215-1A41903A24FD}" type="presParOf" srcId="{B2EB8E66-44FB-4EBC-A6EE-D6073931E89D}" destId="{553D5F3A-B47A-49B9-B6F4-889135BF9C6A}" srcOrd="11" destOrd="0" presId="urn:microsoft.com/office/officeart/2005/8/layout/default#17"/>
    <dgm:cxn modelId="{22CE0456-8FB3-48ED-9600-1A8DECFC4EDD}" type="presParOf" srcId="{B2EB8E66-44FB-4EBC-A6EE-D6073931E89D}" destId="{D956D264-D1EE-468A-8511-6F50D9865E6A}" srcOrd="12" destOrd="0" presId="urn:microsoft.com/office/officeart/2005/8/layout/default#17"/>
    <dgm:cxn modelId="{6AD0E6D0-EC6C-420C-92C1-56792592156E}" type="presParOf" srcId="{B2EB8E66-44FB-4EBC-A6EE-D6073931E89D}" destId="{60D580C2-1FA9-4ACF-A762-6F3B7D320B5A}" srcOrd="13" destOrd="0" presId="urn:microsoft.com/office/officeart/2005/8/layout/default#17"/>
    <dgm:cxn modelId="{2E9F6875-87E2-4B1F-9089-083CEBFB0884}" type="presParOf" srcId="{B2EB8E66-44FB-4EBC-A6EE-D6073931E89D}" destId="{7138C63B-E348-460A-B8B7-448A8D02CE0F}" srcOrd="14" destOrd="0" presId="urn:microsoft.com/office/officeart/2005/8/layout/default#17"/>
    <dgm:cxn modelId="{2616B79C-0BCB-4CDE-B45D-187C990F5094}" type="presParOf" srcId="{B2EB8E66-44FB-4EBC-A6EE-D6073931E89D}" destId="{B342AC0F-5A68-4991-83BE-DCF6EDC7EC02}" srcOrd="15" destOrd="0" presId="urn:microsoft.com/office/officeart/2005/8/layout/default#17"/>
    <dgm:cxn modelId="{0ADFCFFD-3205-4F7C-AE33-E2FCF022421B}" type="presParOf" srcId="{B2EB8E66-44FB-4EBC-A6EE-D6073931E89D}" destId="{115F87A6-FF24-414D-A8D6-3BB1BF56C4CF}" srcOrd="16" destOrd="0" presId="urn:microsoft.com/office/officeart/2005/8/layout/default#17"/>
    <dgm:cxn modelId="{35B12076-ACA2-4DEC-852A-4BF16F31F7F4}" type="presParOf" srcId="{B2EB8E66-44FB-4EBC-A6EE-D6073931E89D}" destId="{0AD92938-DCE1-49F9-B3F3-D487B16E8304}" srcOrd="17" destOrd="0" presId="urn:microsoft.com/office/officeart/2005/8/layout/default#17"/>
    <dgm:cxn modelId="{95D4ADD3-876A-4FB1-815C-7A3BE3860C2B}" type="presParOf" srcId="{B2EB8E66-44FB-4EBC-A6EE-D6073931E89D}" destId="{87443CF7-9263-41B9-8201-D30D2A66C0D2}" srcOrd="18" destOrd="0" presId="urn:microsoft.com/office/officeart/2005/8/layout/default#17"/>
    <dgm:cxn modelId="{C2B92CD2-E65C-44B5-9AEF-AFD557B04CB1}" type="presParOf" srcId="{B2EB8E66-44FB-4EBC-A6EE-D6073931E89D}" destId="{F967845D-09D4-45D6-9B45-B29C26C964A9}" srcOrd="19" destOrd="0" presId="urn:microsoft.com/office/officeart/2005/8/layout/default#17"/>
    <dgm:cxn modelId="{C1599BBB-7585-4854-99F7-85AEAA38682F}" type="presParOf" srcId="{B2EB8E66-44FB-4EBC-A6EE-D6073931E89D}" destId="{ED5670C9-39AC-494F-AFBA-86194B79FC82}" srcOrd="20" destOrd="0" presId="urn:microsoft.com/office/officeart/2005/8/layout/default#17"/>
    <dgm:cxn modelId="{396B9F53-DD41-4B46-88D2-E2D5A03DE4D1}" type="presParOf" srcId="{B2EB8E66-44FB-4EBC-A6EE-D6073931E89D}" destId="{2C89818C-4E14-4211-B689-17908608C59E}" srcOrd="21" destOrd="0" presId="urn:microsoft.com/office/officeart/2005/8/layout/default#17"/>
    <dgm:cxn modelId="{E202491A-6679-4E5B-944E-B3EC50E51F84}" type="presParOf" srcId="{B2EB8E66-44FB-4EBC-A6EE-D6073931E89D}" destId="{3E92B24A-CDC6-450C-BA30-9310627F04D2}" srcOrd="22" destOrd="0" presId="urn:microsoft.com/office/officeart/2005/8/layout/default#17"/>
    <dgm:cxn modelId="{3FACB2EC-F7A4-42E6-A92A-427F6C91B7DA}" type="presParOf" srcId="{B2EB8E66-44FB-4EBC-A6EE-D6073931E89D}" destId="{045D7B72-3DF1-432F-AC5A-F95D70E4CF33}" srcOrd="23" destOrd="0" presId="urn:microsoft.com/office/officeart/2005/8/layout/default#17"/>
    <dgm:cxn modelId="{E62318B1-3622-4DFE-8929-C8C6228C813A}" type="presParOf" srcId="{B2EB8E66-44FB-4EBC-A6EE-D6073931E89D}" destId="{EC413260-E834-4B64-AF4B-3F870CF26756}" srcOrd="24" destOrd="0" presId="urn:microsoft.com/office/officeart/2005/8/layout/default#17"/>
  </dgm:cxnLst>
  <dgm:bg>
    <a:solidFill>
      <a:srgbClr val="FFFFFF"/>
    </a:solidFill>
  </dgm:bg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A9C5B-4712-4842-88D6-65CD203F3FDD}" type="doc">
      <dgm:prSet loTypeId="urn:microsoft.com/office/officeart/2005/8/layout/default#18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9826701-CA94-44BB-AB52-BCF00B022AAC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Staffing and resources</a:t>
          </a:r>
        </a:p>
      </dgm:t>
    </dgm:pt>
    <dgm:pt modelId="{6F6AAD0C-0136-4777-B047-C7CD202FDB38}" type="parTrans" cxnId="{AC5810E9-16D0-4E29-8501-B748DC38C9CC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2C386C-D86B-47B7-9A23-6E54E154E392}" type="sibTrans" cxnId="{AC5810E9-16D0-4E29-8501-B748DC38C9CC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83965-FD3E-449E-AA31-0F40C29BA373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Real-time availability</a:t>
          </a:r>
        </a:p>
      </dgm:t>
    </dgm:pt>
    <dgm:pt modelId="{4215077E-4509-4FA6-8513-0444EF968B49}" type="parTrans" cxnId="{D40D74A5-7576-4D19-A7F1-9E0AD2ACCF0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A19A10-D3C7-42CA-BEB4-D298532D7909}" type="sibTrans" cxnId="{D40D74A5-7576-4D19-A7F1-9E0AD2ACCF0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A9F42D-84E2-4A40-8A21-97E34D7B2600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Audit and monitoring</a:t>
          </a:r>
        </a:p>
      </dgm:t>
    </dgm:pt>
    <dgm:pt modelId="{B6BAE80C-3189-42B6-9033-C2D3A7E03BDA}" type="parTrans" cxnId="{A28A91FF-7BEC-4F4D-9B72-EB636794A1B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84BF9-A88B-49E8-9B2F-426E34F23177}" type="sibTrans" cxnId="{A28A91FF-7BEC-4F4D-9B72-EB636794A1B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B4C140-93AA-49AE-879F-A678A5009D06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Collecting data</a:t>
          </a:r>
        </a:p>
      </dgm:t>
    </dgm:pt>
    <dgm:pt modelId="{DF706E92-C491-4A1B-86BB-A46BA043B82E}" type="parTrans" cxnId="{05D80F07-438D-4365-9DEC-912D72330ABE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F01896-903D-4675-B644-F0E065B91CF5}" type="sibTrans" cxnId="{05D80F07-438D-4365-9DEC-912D72330ABE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CBB79D-D1FF-4A2E-A574-9DD3CE52AC0F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Reporting information</a:t>
          </a:r>
        </a:p>
      </dgm:t>
    </dgm:pt>
    <dgm:pt modelId="{E3C3254A-86E4-49EF-AB68-903495BB7BFF}" type="parTrans" cxnId="{250A3E95-0117-493E-8285-DE4C9625531F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CBB1C6-3C9F-4F2D-A8EA-561FC3EFF51E}" type="sibTrans" cxnId="{250A3E95-0117-493E-8285-DE4C9625531F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191896-3103-46C4-B08C-DD4584F83469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Configuration change management</a:t>
          </a:r>
        </a:p>
      </dgm:t>
    </dgm:pt>
    <dgm:pt modelId="{CCE7B10E-F98F-4803-A751-6930FC88047B}" type="parTrans" cxnId="{6D2A1ADF-B043-472E-B64A-C3902109287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BC02C-21FB-4F1A-A99F-71239A44D90D}" type="sibTrans" cxnId="{6D2A1ADF-B043-472E-B64A-C3902109287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A62BAB-5AE2-4538-B60B-5C535AB82CDC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control board membership</a:t>
          </a:r>
        </a:p>
      </dgm:t>
    </dgm:pt>
    <dgm:pt modelId="{545F284D-3E91-4D6D-8E2F-67F097AF3D8A}" type="parTrans" cxnId="{562EAA57-D8C6-43FC-8A31-EA5289B84D2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6CB77A-422C-4E9B-B92A-2A4A56065A7E}" type="sibTrans" cxnId="{562EAA57-D8C6-43FC-8A31-EA5289B84D24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31B75-3E14-4897-8F81-B14BB65F8092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control board function</a:t>
          </a:r>
        </a:p>
      </dgm:t>
    </dgm:pt>
    <dgm:pt modelId="{4B0C8BAE-C407-4346-A1CF-289994ABC085}" type="parTrans" cxnId="{A479F552-6D03-400A-A5DF-7B223E95F4A3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5C2D74-44DA-4978-903B-FDEE5547BA6C}" type="sibTrans" cxnId="{A479F552-6D03-400A-A5DF-7B223E95F4A3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87C6D7-B02E-4494-81E9-BF262C3EE852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control board policies and practices</a:t>
          </a:r>
        </a:p>
      </dgm:t>
    </dgm:pt>
    <dgm:pt modelId="{96BD728C-7486-425A-8D93-EE41AE9DE469}" type="parTrans" cxnId="{2BC41A6A-3641-431B-B686-BC65AA149366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9624FD-36C2-4D07-9512-EBE5B3B5F52B}" type="sibTrans" cxnId="{2BC41A6A-3641-431B-B686-BC65AA149366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4A3EAD-3067-4767-9287-D5119383226A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Capacity planning and readiness</a:t>
          </a:r>
        </a:p>
      </dgm:t>
    </dgm:pt>
    <dgm:pt modelId="{D6AB151D-EA28-471A-B1E0-0546348CFC95}" type="parTrans" cxnId="{BDBB3BDE-4A4F-4685-B5D1-7B1F336CF8E2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008FBA-3CCC-4473-A748-A2D74EB3A1D2}" type="sibTrans" cxnId="{BDBB3BDE-4A4F-4685-B5D1-7B1F336CF8E2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1E514C-BE43-435A-B4E3-11F9D9133D50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asset inventory</a:t>
          </a:r>
        </a:p>
      </dgm:t>
    </dgm:pt>
    <dgm:pt modelId="{80110F94-C45F-4BBC-B865-8674E4F43A8F}" type="parTrans" cxnId="{27A22C11-1F5F-433C-AE7B-EEB3A2A4A2C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4AFEA7-CA2E-409C-B886-7987AA686D7B}" type="sibTrans" cxnId="{27A22C11-1F5F-433C-AE7B-EEB3A2A4A2C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2EF868-4E4E-49B9-862D-FD332A2B9846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Network performance</a:t>
          </a:r>
        </a:p>
      </dgm:t>
    </dgm:pt>
    <dgm:pt modelId="{B9E39E52-4786-4005-9E73-48D2D5D120D6}" type="parTrans" cxnId="{8E4EFE40-7775-42F2-924E-0FDB81817C19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914FFA-1DC9-415E-A454-146F3A5C48DF}" type="sibTrans" cxnId="{8E4EFE40-7775-42F2-924E-0FDB81817C19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86CE1-4984-47C7-86C0-AA8CC05D7304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Service providers</a:t>
          </a:r>
        </a:p>
      </dgm:t>
    </dgm:pt>
    <dgm:pt modelId="{1358ACF5-2312-4E20-A7C1-78AD796B9252}" type="parTrans" cxnId="{F8A21C36-CA62-47BF-98E1-6952BC9C9B31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FED006-B121-48CB-B57B-39BCB97D0657}" type="sibTrans" cxnId="{F8A21C36-CA62-47BF-98E1-6952BC9C9B31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FCE365-0604-416B-8851-9572209A89E2}" type="pres">
      <dgm:prSet presAssocID="{82CA9C5B-4712-4842-88D6-65CD203F3F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E6BE3-8412-4618-A826-DFC3DA6D1AAD}" type="pres">
      <dgm:prSet presAssocID="{09826701-CA94-44BB-AB52-BCF00B022AAC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8945A-E1B1-41F4-B62C-97C951188C4B}" type="pres">
      <dgm:prSet presAssocID="{DE2C386C-D86B-47B7-9A23-6E54E154E392}" presName="sibTrans" presStyleCnt="0"/>
      <dgm:spPr/>
    </dgm:pt>
    <dgm:pt modelId="{FE039B13-F938-4958-BE91-ED196771E992}" type="pres">
      <dgm:prSet presAssocID="{5FE83965-FD3E-449E-AA31-0F40C29BA373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50DC8-773E-44A1-966C-DAFD6D19C8C7}" type="pres">
      <dgm:prSet presAssocID="{86A19A10-D3C7-42CA-BEB4-D298532D7909}" presName="sibTrans" presStyleCnt="0"/>
      <dgm:spPr/>
    </dgm:pt>
    <dgm:pt modelId="{C07E2DFC-B8F0-4D28-BFE9-407063A45F04}" type="pres">
      <dgm:prSet presAssocID="{E3A9F42D-84E2-4A40-8A21-97E34D7B2600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07276-5FD9-497D-AB11-70B62C8BC49E}" type="pres">
      <dgm:prSet presAssocID="{E3884BF9-A88B-49E8-9B2F-426E34F23177}" presName="sibTrans" presStyleCnt="0"/>
      <dgm:spPr/>
    </dgm:pt>
    <dgm:pt modelId="{D8C7BF47-6E9E-4176-AEA8-397FA08BAB47}" type="pres">
      <dgm:prSet presAssocID="{FBB4C140-93AA-49AE-879F-A678A5009D06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6C9A8-05ED-4157-987C-8E8BC5F2AC92}" type="pres">
      <dgm:prSet presAssocID="{1DF01896-903D-4675-B644-F0E065B91CF5}" presName="sibTrans" presStyleCnt="0"/>
      <dgm:spPr/>
    </dgm:pt>
    <dgm:pt modelId="{AB18CFB4-146E-4939-A016-F3DBFE043CBE}" type="pres">
      <dgm:prSet presAssocID="{3FCBB79D-D1FF-4A2E-A574-9DD3CE52AC0F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80328-5AE4-46E2-9E57-0647A87DAFAC}" type="pres">
      <dgm:prSet presAssocID="{03CBB1C6-3C9F-4F2D-A8EA-561FC3EFF51E}" presName="sibTrans" presStyleCnt="0"/>
      <dgm:spPr/>
    </dgm:pt>
    <dgm:pt modelId="{EFC39BB0-916F-4635-A54A-DACEA51B4396}" type="pres">
      <dgm:prSet presAssocID="{40191896-3103-46C4-B08C-DD4584F8346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94138-7240-485C-885D-B3F72EBE9227}" type="pres">
      <dgm:prSet presAssocID="{51BBC02C-21FB-4F1A-A99F-71239A44D90D}" presName="sibTrans" presStyleCnt="0"/>
      <dgm:spPr/>
    </dgm:pt>
    <dgm:pt modelId="{A1C6A1C7-502E-4E66-B0FD-B14253363229}" type="pres">
      <dgm:prSet presAssocID="{58A62BAB-5AE2-4538-B60B-5C535AB82CDC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AAF22-BD3B-4537-B6E9-CC63D1C992D5}" type="pres">
      <dgm:prSet presAssocID="{2C6CB77A-422C-4E9B-B92A-2A4A56065A7E}" presName="sibTrans" presStyleCnt="0"/>
      <dgm:spPr/>
    </dgm:pt>
    <dgm:pt modelId="{57DA5205-7D64-4A1E-93E9-368DE93C4CAA}" type="pres">
      <dgm:prSet presAssocID="{1F231B75-3E14-4897-8F81-B14BB65F809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55C83-4E39-438C-82CB-9C92C45D88D8}" type="pres">
      <dgm:prSet presAssocID="{1F5C2D74-44DA-4978-903B-FDEE5547BA6C}" presName="sibTrans" presStyleCnt="0"/>
      <dgm:spPr/>
    </dgm:pt>
    <dgm:pt modelId="{1A8B8849-C435-4E53-A5B2-FA63796C9D2E}" type="pres">
      <dgm:prSet presAssocID="{1F87C6D7-B02E-4494-81E9-BF262C3EE852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99B45-A81D-4EE8-802F-A0D97AD7C2D0}" type="pres">
      <dgm:prSet presAssocID="{759624FD-36C2-4D07-9512-EBE5B3B5F52B}" presName="sibTrans" presStyleCnt="0"/>
      <dgm:spPr/>
    </dgm:pt>
    <dgm:pt modelId="{55F14ACB-6020-4D7F-A63D-D44A7E2F2153}" type="pres">
      <dgm:prSet presAssocID="{F64A3EAD-3067-4767-9287-D5119383226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F3366-CAD5-41F1-BAFF-0BF3978B1ADB}" type="pres">
      <dgm:prSet presAssocID="{EE008FBA-3CCC-4473-A748-A2D74EB3A1D2}" presName="sibTrans" presStyleCnt="0"/>
      <dgm:spPr/>
    </dgm:pt>
    <dgm:pt modelId="{13F3AF9E-2E90-481C-9CA7-19B1CDA1871A}" type="pres">
      <dgm:prSet presAssocID="{861E514C-BE43-435A-B4E3-11F9D9133D50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AD500-0512-4624-B41B-938F0EE6D6D8}" type="pres">
      <dgm:prSet presAssocID="{3A4AFEA7-CA2E-409C-B886-7987AA686D7B}" presName="sibTrans" presStyleCnt="0"/>
      <dgm:spPr/>
    </dgm:pt>
    <dgm:pt modelId="{9C2DFDD6-3F84-4B4A-8EC0-CDCEE264EE1A}" type="pres">
      <dgm:prSet presAssocID="{8C2EF868-4E4E-49B9-862D-FD332A2B9846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21FDC-906F-4764-A686-C4337556CFEE}" type="pres">
      <dgm:prSet presAssocID="{00914FFA-1DC9-415E-A454-146F3A5C48DF}" presName="sibTrans" presStyleCnt="0"/>
      <dgm:spPr/>
    </dgm:pt>
    <dgm:pt modelId="{03D88751-D3FF-48AE-B528-CB4618367518}" type="pres">
      <dgm:prSet presAssocID="{F8B86CE1-4984-47C7-86C0-AA8CC05D7304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2A1ADF-B043-472E-B64A-C39021092877}" srcId="{82CA9C5B-4712-4842-88D6-65CD203F3FDD}" destId="{40191896-3103-46C4-B08C-DD4584F83469}" srcOrd="5" destOrd="0" parTransId="{CCE7B10E-F98F-4803-A751-6930FC88047B}" sibTransId="{51BBC02C-21FB-4F1A-A99F-71239A44D90D}"/>
    <dgm:cxn modelId="{AC5810E9-16D0-4E29-8501-B748DC38C9CC}" srcId="{82CA9C5B-4712-4842-88D6-65CD203F3FDD}" destId="{09826701-CA94-44BB-AB52-BCF00B022AAC}" srcOrd="0" destOrd="0" parTransId="{6F6AAD0C-0136-4777-B047-C7CD202FDB38}" sibTransId="{DE2C386C-D86B-47B7-9A23-6E54E154E392}"/>
    <dgm:cxn modelId="{D40D74A5-7576-4D19-A7F1-9E0AD2ACCF0B}" srcId="{82CA9C5B-4712-4842-88D6-65CD203F3FDD}" destId="{5FE83965-FD3E-449E-AA31-0F40C29BA373}" srcOrd="1" destOrd="0" parTransId="{4215077E-4509-4FA6-8513-0444EF968B49}" sibTransId="{86A19A10-D3C7-42CA-BEB4-D298532D7909}"/>
    <dgm:cxn modelId="{A479F552-6D03-400A-A5DF-7B223E95F4A3}" srcId="{82CA9C5B-4712-4842-88D6-65CD203F3FDD}" destId="{1F231B75-3E14-4897-8F81-B14BB65F8092}" srcOrd="7" destOrd="0" parTransId="{4B0C8BAE-C407-4346-A1CF-289994ABC085}" sibTransId="{1F5C2D74-44DA-4978-903B-FDEE5547BA6C}"/>
    <dgm:cxn modelId="{A28A91FF-7BEC-4F4D-9B72-EB636794A1B4}" srcId="{82CA9C5B-4712-4842-88D6-65CD203F3FDD}" destId="{E3A9F42D-84E2-4A40-8A21-97E34D7B2600}" srcOrd="2" destOrd="0" parTransId="{B6BAE80C-3189-42B6-9033-C2D3A7E03BDA}" sibTransId="{E3884BF9-A88B-49E8-9B2F-426E34F23177}"/>
    <dgm:cxn modelId="{8E4EFE40-7775-42F2-924E-0FDB81817C19}" srcId="{82CA9C5B-4712-4842-88D6-65CD203F3FDD}" destId="{8C2EF868-4E4E-49B9-862D-FD332A2B9846}" srcOrd="11" destOrd="0" parTransId="{B9E39E52-4786-4005-9E73-48D2D5D120D6}" sibTransId="{00914FFA-1DC9-415E-A454-146F3A5C48DF}"/>
    <dgm:cxn modelId="{BE259497-766C-4C5D-AB45-EF8454B3D8E6}" type="presOf" srcId="{E3A9F42D-84E2-4A40-8A21-97E34D7B2600}" destId="{C07E2DFC-B8F0-4D28-BFE9-407063A45F04}" srcOrd="0" destOrd="0" presId="urn:microsoft.com/office/officeart/2005/8/layout/default#18"/>
    <dgm:cxn modelId="{250A3E95-0117-493E-8285-DE4C9625531F}" srcId="{82CA9C5B-4712-4842-88D6-65CD203F3FDD}" destId="{3FCBB79D-D1FF-4A2E-A574-9DD3CE52AC0F}" srcOrd="4" destOrd="0" parTransId="{E3C3254A-86E4-49EF-AB68-903495BB7BFF}" sibTransId="{03CBB1C6-3C9F-4F2D-A8EA-561FC3EFF51E}"/>
    <dgm:cxn modelId="{1BE9C747-C5D0-4ACE-9678-D5F1E1147018}" type="presOf" srcId="{8C2EF868-4E4E-49B9-862D-FD332A2B9846}" destId="{9C2DFDD6-3F84-4B4A-8EC0-CDCEE264EE1A}" srcOrd="0" destOrd="0" presId="urn:microsoft.com/office/officeart/2005/8/layout/default#18"/>
    <dgm:cxn modelId="{1A9F65A2-4B3F-4138-BCDD-D6E5075A5EDA}" type="presOf" srcId="{40191896-3103-46C4-B08C-DD4584F83469}" destId="{EFC39BB0-916F-4635-A54A-DACEA51B4396}" srcOrd="0" destOrd="0" presId="urn:microsoft.com/office/officeart/2005/8/layout/default#18"/>
    <dgm:cxn modelId="{1E9413A4-F0C3-4DCA-95D2-8379F35426BF}" type="presOf" srcId="{1F231B75-3E14-4897-8F81-B14BB65F8092}" destId="{57DA5205-7D64-4A1E-93E9-368DE93C4CAA}" srcOrd="0" destOrd="0" presId="urn:microsoft.com/office/officeart/2005/8/layout/default#18"/>
    <dgm:cxn modelId="{D1A9C6D5-7106-42B0-910C-F4C4028AA6BC}" type="presOf" srcId="{1F87C6D7-B02E-4494-81E9-BF262C3EE852}" destId="{1A8B8849-C435-4E53-A5B2-FA63796C9D2E}" srcOrd="0" destOrd="0" presId="urn:microsoft.com/office/officeart/2005/8/layout/default#18"/>
    <dgm:cxn modelId="{E7C371BB-A178-4048-B09B-7BAE242ACDF4}" type="presOf" srcId="{3FCBB79D-D1FF-4A2E-A574-9DD3CE52AC0F}" destId="{AB18CFB4-146E-4939-A016-F3DBFE043CBE}" srcOrd="0" destOrd="0" presId="urn:microsoft.com/office/officeart/2005/8/layout/default#18"/>
    <dgm:cxn modelId="{05D80F07-438D-4365-9DEC-912D72330ABE}" srcId="{82CA9C5B-4712-4842-88D6-65CD203F3FDD}" destId="{FBB4C140-93AA-49AE-879F-A678A5009D06}" srcOrd="3" destOrd="0" parTransId="{DF706E92-C491-4A1B-86BB-A46BA043B82E}" sibTransId="{1DF01896-903D-4675-B644-F0E065B91CF5}"/>
    <dgm:cxn modelId="{0396D89D-1388-41D5-B916-7C8A2963BFA0}" type="presOf" srcId="{82CA9C5B-4712-4842-88D6-65CD203F3FDD}" destId="{E2FCE365-0604-416B-8851-9572209A89E2}" srcOrd="0" destOrd="0" presId="urn:microsoft.com/office/officeart/2005/8/layout/default#18"/>
    <dgm:cxn modelId="{C733CBEC-82CE-40C0-B90F-A5D8FAAC8FE0}" type="presOf" srcId="{861E514C-BE43-435A-B4E3-11F9D9133D50}" destId="{13F3AF9E-2E90-481C-9CA7-19B1CDA1871A}" srcOrd="0" destOrd="0" presId="urn:microsoft.com/office/officeart/2005/8/layout/default#18"/>
    <dgm:cxn modelId="{27A22C11-1F5F-433C-AE7B-EEB3A2A4A2CB}" srcId="{82CA9C5B-4712-4842-88D6-65CD203F3FDD}" destId="{861E514C-BE43-435A-B4E3-11F9D9133D50}" srcOrd="10" destOrd="0" parTransId="{80110F94-C45F-4BBC-B865-8674E4F43A8F}" sibTransId="{3A4AFEA7-CA2E-409C-B886-7987AA686D7B}"/>
    <dgm:cxn modelId="{BDBB3BDE-4A4F-4685-B5D1-7B1F336CF8E2}" srcId="{82CA9C5B-4712-4842-88D6-65CD203F3FDD}" destId="{F64A3EAD-3067-4767-9287-D5119383226A}" srcOrd="9" destOrd="0" parTransId="{D6AB151D-EA28-471A-B1E0-0546348CFC95}" sibTransId="{EE008FBA-3CCC-4473-A748-A2D74EB3A1D2}"/>
    <dgm:cxn modelId="{489D64D9-A846-4014-B3A3-07CE9C76AD6A}" type="presOf" srcId="{09826701-CA94-44BB-AB52-BCF00B022AAC}" destId="{983E6BE3-8412-4618-A826-DFC3DA6D1AAD}" srcOrd="0" destOrd="0" presId="urn:microsoft.com/office/officeart/2005/8/layout/default#18"/>
    <dgm:cxn modelId="{FC3711D7-9B09-47C9-8E97-41A17438DAC5}" type="presOf" srcId="{FBB4C140-93AA-49AE-879F-A678A5009D06}" destId="{D8C7BF47-6E9E-4176-AEA8-397FA08BAB47}" srcOrd="0" destOrd="0" presId="urn:microsoft.com/office/officeart/2005/8/layout/default#18"/>
    <dgm:cxn modelId="{F8A21C36-CA62-47BF-98E1-6952BC9C9B31}" srcId="{82CA9C5B-4712-4842-88D6-65CD203F3FDD}" destId="{F8B86CE1-4984-47C7-86C0-AA8CC05D7304}" srcOrd="12" destOrd="0" parTransId="{1358ACF5-2312-4E20-A7C1-78AD796B9252}" sibTransId="{6CFED006-B121-48CB-B57B-39BCB97D0657}"/>
    <dgm:cxn modelId="{844F73ED-9002-4F34-97B5-A96022DF0A52}" type="presOf" srcId="{F8B86CE1-4984-47C7-86C0-AA8CC05D7304}" destId="{03D88751-D3FF-48AE-B528-CB4618367518}" srcOrd="0" destOrd="0" presId="urn:microsoft.com/office/officeart/2005/8/layout/default#18"/>
    <dgm:cxn modelId="{2BC41A6A-3641-431B-B686-BC65AA149366}" srcId="{82CA9C5B-4712-4842-88D6-65CD203F3FDD}" destId="{1F87C6D7-B02E-4494-81E9-BF262C3EE852}" srcOrd="8" destOrd="0" parTransId="{96BD728C-7486-425A-8D93-EE41AE9DE469}" sibTransId="{759624FD-36C2-4D07-9512-EBE5B3B5F52B}"/>
    <dgm:cxn modelId="{BC09AE8F-D9EC-4F7C-8BD3-8780B1431E40}" type="presOf" srcId="{58A62BAB-5AE2-4538-B60B-5C535AB82CDC}" destId="{A1C6A1C7-502E-4E66-B0FD-B14253363229}" srcOrd="0" destOrd="0" presId="urn:microsoft.com/office/officeart/2005/8/layout/default#18"/>
    <dgm:cxn modelId="{5F943CE4-5A86-4AF6-B4BB-F0819C540F87}" type="presOf" srcId="{5FE83965-FD3E-449E-AA31-0F40C29BA373}" destId="{FE039B13-F938-4958-BE91-ED196771E992}" srcOrd="0" destOrd="0" presId="urn:microsoft.com/office/officeart/2005/8/layout/default#18"/>
    <dgm:cxn modelId="{7E51CFAB-1CBB-4643-A209-4AE08CA0A86C}" type="presOf" srcId="{F64A3EAD-3067-4767-9287-D5119383226A}" destId="{55F14ACB-6020-4D7F-A63D-D44A7E2F2153}" srcOrd="0" destOrd="0" presId="urn:microsoft.com/office/officeart/2005/8/layout/default#18"/>
    <dgm:cxn modelId="{562EAA57-D8C6-43FC-8A31-EA5289B84D24}" srcId="{82CA9C5B-4712-4842-88D6-65CD203F3FDD}" destId="{58A62BAB-5AE2-4538-B60B-5C535AB82CDC}" srcOrd="6" destOrd="0" parTransId="{545F284D-3E91-4D6D-8E2F-67F097AF3D8A}" sibTransId="{2C6CB77A-422C-4E9B-B92A-2A4A56065A7E}"/>
    <dgm:cxn modelId="{F510CE48-5757-4BEA-A99D-37911CBB3494}" type="presParOf" srcId="{E2FCE365-0604-416B-8851-9572209A89E2}" destId="{983E6BE3-8412-4618-A826-DFC3DA6D1AAD}" srcOrd="0" destOrd="0" presId="urn:microsoft.com/office/officeart/2005/8/layout/default#18"/>
    <dgm:cxn modelId="{1D8743B7-5840-4D0B-A739-F834E27D7CF3}" type="presParOf" srcId="{E2FCE365-0604-416B-8851-9572209A89E2}" destId="{CCD8945A-E1B1-41F4-B62C-97C951188C4B}" srcOrd="1" destOrd="0" presId="urn:microsoft.com/office/officeart/2005/8/layout/default#18"/>
    <dgm:cxn modelId="{28CF34DD-B7B4-4848-98FD-3E1794E80241}" type="presParOf" srcId="{E2FCE365-0604-416B-8851-9572209A89E2}" destId="{FE039B13-F938-4958-BE91-ED196771E992}" srcOrd="2" destOrd="0" presId="urn:microsoft.com/office/officeart/2005/8/layout/default#18"/>
    <dgm:cxn modelId="{22042E3E-1E15-4374-9BF3-64A6B220F5F8}" type="presParOf" srcId="{E2FCE365-0604-416B-8851-9572209A89E2}" destId="{4B650DC8-773E-44A1-966C-DAFD6D19C8C7}" srcOrd="3" destOrd="0" presId="urn:microsoft.com/office/officeart/2005/8/layout/default#18"/>
    <dgm:cxn modelId="{72E116CC-AAFA-427C-8730-FEB10A45E150}" type="presParOf" srcId="{E2FCE365-0604-416B-8851-9572209A89E2}" destId="{C07E2DFC-B8F0-4D28-BFE9-407063A45F04}" srcOrd="4" destOrd="0" presId="urn:microsoft.com/office/officeart/2005/8/layout/default#18"/>
    <dgm:cxn modelId="{368A297B-FB06-47E7-B01B-561B0DF776FE}" type="presParOf" srcId="{E2FCE365-0604-416B-8851-9572209A89E2}" destId="{37207276-5FD9-497D-AB11-70B62C8BC49E}" srcOrd="5" destOrd="0" presId="urn:microsoft.com/office/officeart/2005/8/layout/default#18"/>
    <dgm:cxn modelId="{9E594733-C1CA-440D-A762-323A6CA6DB78}" type="presParOf" srcId="{E2FCE365-0604-416B-8851-9572209A89E2}" destId="{D8C7BF47-6E9E-4176-AEA8-397FA08BAB47}" srcOrd="6" destOrd="0" presId="urn:microsoft.com/office/officeart/2005/8/layout/default#18"/>
    <dgm:cxn modelId="{B31BB62E-4E82-4113-A7A3-F47C3CA64401}" type="presParOf" srcId="{E2FCE365-0604-416B-8851-9572209A89E2}" destId="{5CD6C9A8-05ED-4157-987C-8E8BC5F2AC92}" srcOrd="7" destOrd="0" presId="urn:microsoft.com/office/officeart/2005/8/layout/default#18"/>
    <dgm:cxn modelId="{0CE4DB27-4314-4A2E-8254-75608AAB41F3}" type="presParOf" srcId="{E2FCE365-0604-416B-8851-9572209A89E2}" destId="{AB18CFB4-146E-4939-A016-F3DBFE043CBE}" srcOrd="8" destOrd="0" presId="urn:microsoft.com/office/officeart/2005/8/layout/default#18"/>
    <dgm:cxn modelId="{FB322210-3623-437C-BF11-4DFFC2B2E64B}" type="presParOf" srcId="{E2FCE365-0604-416B-8851-9572209A89E2}" destId="{B4E80328-5AE4-46E2-9E57-0647A87DAFAC}" srcOrd="9" destOrd="0" presId="urn:microsoft.com/office/officeart/2005/8/layout/default#18"/>
    <dgm:cxn modelId="{B1DD8325-927D-4D83-A4C6-A33D487AB7E0}" type="presParOf" srcId="{E2FCE365-0604-416B-8851-9572209A89E2}" destId="{EFC39BB0-916F-4635-A54A-DACEA51B4396}" srcOrd="10" destOrd="0" presId="urn:microsoft.com/office/officeart/2005/8/layout/default#18"/>
    <dgm:cxn modelId="{FB73A124-1F07-4BE4-99C7-1B96E4E3D2D5}" type="presParOf" srcId="{E2FCE365-0604-416B-8851-9572209A89E2}" destId="{F5894138-7240-485C-885D-B3F72EBE9227}" srcOrd="11" destOrd="0" presId="urn:microsoft.com/office/officeart/2005/8/layout/default#18"/>
    <dgm:cxn modelId="{275D688C-5D2F-4852-A6F8-53ACB9A1D859}" type="presParOf" srcId="{E2FCE365-0604-416B-8851-9572209A89E2}" destId="{A1C6A1C7-502E-4E66-B0FD-B14253363229}" srcOrd="12" destOrd="0" presId="urn:microsoft.com/office/officeart/2005/8/layout/default#18"/>
    <dgm:cxn modelId="{CF35B643-AC47-4740-9F16-5599AFB0B211}" type="presParOf" srcId="{E2FCE365-0604-416B-8851-9572209A89E2}" destId="{26FAAF22-BD3B-4537-B6E9-CC63D1C992D5}" srcOrd="13" destOrd="0" presId="urn:microsoft.com/office/officeart/2005/8/layout/default#18"/>
    <dgm:cxn modelId="{39F5E967-4A5F-4BDE-8BBD-9B1AAFA241FB}" type="presParOf" srcId="{E2FCE365-0604-416B-8851-9572209A89E2}" destId="{57DA5205-7D64-4A1E-93E9-368DE93C4CAA}" srcOrd="14" destOrd="0" presId="urn:microsoft.com/office/officeart/2005/8/layout/default#18"/>
    <dgm:cxn modelId="{ADC2328E-DF72-414C-B457-BCB06F4F4AD4}" type="presParOf" srcId="{E2FCE365-0604-416B-8851-9572209A89E2}" destId="{55D55C83-4E39-438C-82CB-9C92C45D88D8}" srcOrd="15" destOrd="0" presId="urn:microsoft.com/office/officeart/2005/8/layout/default#18"/>
    <dgm:cxn modelId="{BA1D3AF5-1637-4BA1-B4E2-3B2ADFE88FCD}" type="presParOf" srcId="{E2FCE365-0604-416B-8851-9572209A89E2}" destId="{1A8B8849-C435-4E53-A5B2-FA63796C9D2E}" srcOrd="16" destOrd="0" presId="urn:microsoft.com/office/officeart/2005/8/layout/default#18"/>
    <dgm:cxn modelId="{B0117A55-7057-4551-B904-89B5938CE58D}" type="presParOf" srcId="{E2FCE365-0604-416B-8851-9572209A89E2}" destId="{99F99B45-A81D-4EE8-802F-A0D97AD7C2D0}" srcOrd="17" destOrd="0" presId="urn:microsoft.com/office/officeart/2005/8/layout/default#18"/>
    <dgm:cxn modelId="{B91F6897-47E2-4C65-8993-7DE6F3CCF5B2}" type="presParOf" srcId="{E2FCE365-0604-416B-8851-9572209A89E2}" destId="{55F14ACB-6020-4D7F-A63D-D44A7E2F2153}" srcOrd="18" destOrd="0" presId="urn:microsoft.com/office/officeart/2005/8/layout/default#18"/>
    <dgm:cxn modelId="{AE815FA5-2C0E-4294-B175-E8B28B518992}" type="presParOf" srcId="{E2FCE365-0604-416B-8851-9572209A89E2}" destId="{4CBF3366-CAD5-41F1-BAFF-0BF3978B1ADB}" srcOrd="19" destOrd="0" presId="urn:microsoft.com/office/officeart/2005/8/layout/default#18"/>
    <dgm:cxn modelId="{5B86EB86-A537-477E-A56D-DE7294F082EC}" type="presParOf" srcId="{E2FCE365-0604-416B-8851-9572209A89E2}" destId="{13F3AF9E-2E90-481C-9CA7-19B1CDA1871A}" srcOrd="20" destOrd="0" presId="urn:microsoft.com/office/officeart/2005/8/layout/default#18"/>
    <dgm:cxn modelId="{BFFA98E4-988B-4748-85E8-D2A2E866C811}" type="presParOf" srcId="{E2FCE365-0604-416B-8851-9572209A89E2}" destId="{425AD500-0512-4624-B41B-938F0EE6D6D8}" srcOrd="21" destOrd="0" presId="urn:microsoft.com/office/officeart/2005/8/layout/default#18"/>
    <dgm:cxn modelId="{A89FB999-6255-47A6-B34C-F6DC2F0B9E8B}" type="presParOf" srcId="{E2FCE365-0604-416B-8851-9572209A89E2}" destId="{9C2DFDD6-3F84-4B4A-8EC0-CDCEE264EE1A}" srcOrd="22" destOrd="0" presId="urn:microsoft.com/office/officeart/2005/8/layout/default#18"/>
    <dgm:cxn modelId="{03C59903-5354-4FCD-B593-A2FF53E71357}" type="presParOf" srcId="{E2FCE365-0604-416B-8851-9572209A89E2}" destId="{8BE21FDC-906F-4764-A686-C4337556CFEE}" srcOrd="23" destOrd="0" presId="urn:microsoft.com/office/officeart/2005/8/layout/default#18"/>
    <dgm:cxn modelId="{79AA696A-73FF-44F1-BC9F-73BC3DDF74F0}" type="presParOf" srcId="{E2FCE365-0604-416B-8851-9572209A89E2}" destId="{03D88751-D3FF-48AE-B528-CB4618367518}" srcOrd="24" destOrd="0" presId="urn:microsoft.com/office/officeart/2005/8/layout/default#18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D1C326-E134-42A6-9655-A3BEC611B41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6943E-5E1E-4281-BD07-E79449A2B60F}">
      <dgm:prSet phldrT="[Text]" custT="1"/>
      <dgm:spPr>
        <a:ln>
          <a:noFill/>
        </a:ln>
      </dgm:spPr>
      <dgm:t>
        <a:bodyPr/>
        <a:lstStyle/>
        <a:p>
          <a:r>
            <a:rPr lang="en-US" sz="2200" b="1" dirty="0">
              <a:latin typeface="Arial" panose="020B0604020202020204" pitchFamily="34" charset="0"/>
              <a:cs typeface="Arial" panose="020B0604020202020204" pitchFamily="34" charset="0"/>
            </a:rPr>
            <a:t>NOC technician</a:t>
          </a:r>
        </a:p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Monitors infrastructure performance and overall health</a:t>
          </a:r>
        </a:p>
      </dgm:t>
    </dgm:pt>
    <dgm:pt modelId="{A503809C-9546-40BA-957B-726ECB9F525E}" type="parTrans" cxnId="{E8F9C1F9-2F1D-4271-8DBD-8FBFFCF574B1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4D5A84-7B01-4B98-99E9-6C2134D71C0C}" type="sibTrans" cxnId="{E8F9C1F9-2F1D-4271-8DBD-8FBFFCF574B1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30C064-DE55-4F55-91BB-DB84CD782646}">
      <dgm:prSet custT="1"/>
      <dgm:spPr>
        <a:ln>
          <a:noFill/>
        </a:ln>
      </dgm:spPr>
      <dgm:t>
        <a:bodyPr/>
        <a:lstStyle/>
        <a:p>
          <a:r>
            <a:rPr lang="en-US" sz="2200" b="1" dirty="0">
              <a:latin typeface="Arial" panose="020B0604020202020204" pitchFamily="34" charset="0"/>
              <a:cs typeface="Arial" panose="020B0604020202020204" pitchFamily="34" charset="0"/>
            </a:rPr>
            <a:t>NOC manager</a:t>
          </a:r>
        </a:p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Directs activities that require attention to avoid or resolve outages, performance or capacity deficiencies, or security incidents</a:t>
          </a:r>
        </a:p>
      </dgm:t>
    </dgm:pt>
    <dgm:pt modelId="{D8ACFB03-5844-43D5-B83C-2AFC401BDD9E}" type="parTrans" cxnId="{8FA1AE3B-0767-4A89-85A1-3537F51B848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A06DA8-57CE-4B5F-8704-7663606CF88E}" type="sibTrans" cxnId="{8FA1AE3B-0767-4A89-85A1-3537F51B848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529E1-41C7-4609-956A-33618A929CD2}" type="pres">
      <dgm:prSet presAssocID="{F5D1C326-E134-42A6-9655-A3BEC611B4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D5B27-4F54-4684-AEFD-E20ABF75187B}" type="pres">
      <dgm:prSet presAssocID="{7906943E-5E1E-4281-BD07-E79449A2B60F}" presName="composite" presStyleCnt="0"/>
      <dgm:spPr/>
    </dgm:pt>
    <dgm:pt modelId="{734B9FCB-43AC-4A61-AE5A-1C4A66507AD1}" type="pres">
      <dgm:prSet presAssocID="{7906943E-5E1E-4281-BD07-E79449A2B60F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837F6-09BC-4283-9CE6-C0BD0F213BFF}" type="pres">
      <dgm:prSet presAssocID="{7906943E-5E1E-4281-BD07-E79449A2B60F}" presName="rect2" presStyleLbl="fgImgPlac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eart with pulse with solid fill"/>
        </a:ext>
      </dgm:extLst>
    </dgm:pt>
    <dgm:pt modelId="{980CBC52-B804-419F-95EE-C60581C6F24E}" type="pres">
      <dgm:prSet presAssocID="{9C4D5A84-7B01-4B98-99E9-6C2134D71C0C}" presName="sibTrans" presStyleCnt="0"/>
      <dgm:spPr/>
    </dgm:pt>
    <dgm:pt modelId="{E90F3D30-0948-4DB6-B1CB-F7D7006E1C74}" type="pres">
      <dgm:prSet presAssocID="{C630C064-DE55-4F55-91BB-DB84CD782646}" presName="composite" presStyleCnt="0"/>
      <dgm:spPr/>
    </dgm:pt>
    <dgm:pt modelId="{DDFBEC7C-0787-4D35-9A8A-48D3B4392D9F}" type="pres">
      <dgm:prSet presAssocID="{C630C064-DE55-4F55-91BB-DB84CD782646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50EAC-BBFB-4D5D-92FF-FFC25B1F4A99}" type="pres">
      <dgm:prSet presAssocID="{C630C064-DE55-4F55-91BB-DB84CD782646}" presName="rect2" presStyleLbl="fgImgPlac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egaphone1 with solid fill"/>
        </a:ext>
      </dgm:extLst>
    </dgm:pt>
  </dgm:ptLst>
  <dgm:cxnLst>
    <dgm:cxn modelId="{CFFAAA19-0D00-454E-94E2-761BA5AECE9B}" type="presOf" srcId="{7906943E-5E1E-4281-BD07-E79449A2B60F}" destId="{734B9FCB-43AC-4A61-AE5A-1C4A66507AD1}" srcOrd="0" destOrd="0" presId="urn:microsoft.com/office/officeart/2008/layout/PictureStrips"/>
    <dgm:cxn modelId="{8FA1AE3B-0767-4A89-85A1-3537F51B8488}" srcId="{F5D1C326-E134-42A6-9655-A3BEC611B41E}" destId="{C630C064-DE55-4F55-91BB-DB84CD782646}" srcOrd="1" destOrd="0" parTransId="{D8ACFB03-5844-43D5-B83C-2AFC401BDD9E}" sibTransId="{62A06DA8-57CE-4B5F-8704-7663606CF88E}"/>
    <dgm:cxn modelId="{23A90EBC-E599-4579-95DA-400128446751}" type="presOf" srcId="{C630C064-DE55-4F55-91BB-DB84CD782646}" destId="{DDFBEC7C-0787-4D35-9A8A-48D3B4392D9F}" srcOrd="0" destOrd="0" presId="urn:microsoft.com/office/officeart/2008/layout/PictureStrips"/>
    <dgm:cxn modelId="{E8F9C1F9-2F1D-4271-8DBD-8FBFFCF574B1}" srcId="{F5D1C326-E134-42A6-9655-A3BEC611B41E}" destId="{7906943E-5E1E-4281-BD07-E79449A2B60F}" srcOrd="0" destOrd="0" parTransId="{A503809C-9546-40BA-957B-726ECB9F525E}" sibTransId="{9C4D5A84-7B01-4B98-99E9-6C2134D71C0C}"/>
    <dgm:cxn modelId="{742398BE-F777-47A0-AFF2-A6705158E50B}" type="presOf" srcId="{F5D1C326-E134-42A6-9655-A3BEC611B41E}" destId="{754529E1-41C7-4609-956A-33618A929CD2}" srcOrd="0" destOrd="0" presId="urn:microsoft.com/office/officeart/2008/layout/PictureStrips"/>
    <dgm:cxn modelId="{AF2FD9E3-8286-45A1-9B6C-4DAA0406EF00}" type="presParOf" srcId="{754529E1-41C7-4609-956A-33618A929CD2}" destId="{8D2D5B27-4F54-4684-AEFD-E20ABF75187B}" srcOrd="0" destOrd="0" presId="urn:microsoft.com/office/officeart/2008/layout/PictureStrips"/>
    <dgm:cxn modelId="{5413C16C-3D75-4F36-950B-F4865648BF63}" type="presParOf" srcId="{8D2D5B27-4F54-4684-AEFD-E20ABF75187B}" destId="{734B9FCB-43AC-4A61-AE5A-1C4A66507AD1}" srcOrd="0" destOrd="0" presId="urn:microsoft.com/office/officeart/2008/layout/PictureStrips"/>
    <dgm:cxn modelId="{7690D1BE-3B58-4DB9-AB16-12E8903B5BDF}" type="presParOf" srcId="{8D2D5B27-4F54-4684-AEFD-E20ABF75187B}" destId="{BD8837F6-09BC-4283-9CE6-C0BD0F213BFF}" srcOrd="1" destOrd="0" presId="urn:microsoft.com/office/officeart/2008/layout/PictureStrips"/>
    <dgm:cxn modelId="{77171C33-9C38-44BC-B5E1-4AE3811B5E75}" type="presParOf" srcId="{754529E1-41C7-4609-956A-33618A929CD2}" destId="{980CBC52-B804-419F-95EE-C60581C6F24E}" srcOrd="1" destOrd="0" presId="urn:microsoft.com/office/officeart/2008/layout/PictureStrips"/>
    <dgm:cxn modelId="{3EEFE26C-BDBD-4A33-8E32-AF59D16D79CA}" type="presParOf" srcId="{754529E1-41C7-4609-956A-33618A929CD2}" destId="{E90F3D30-0948-4DB6-B1CB-F7D7006E1C74}" srcOrd="2" destOrd="0" presId="urn:microsoft.com/office/officeart/2008/layout/PictureStrips"/>
    <dgm:cxn modelId="{C0096C02-75A7-4026-A620-6D9A51689032}" type="presParOf" srcId="{E90F3D30-0948-4DB6-B1CB-F7D7006E1C74}" destId="{DDFBEC7C-0787-4D35-9A8A-48D3B4392D9F}" srcOrd="0" destOrd="0" presId="urn:microsoft.com/office/officeart/2008/layout/PictureStrips"/>
    <dgm:cxn modelId="{F9533A6E-1306-43E7-9153-CD93D296E683}" type="presParOf" srcId="{E90F3D30-0948-4DB6-B1CB-F7D7006E1C74}" destId="{AB450EAC-BBFB-4D5D-92FF-FFC25B1F4A9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7E3AE6-62DF-4E7A-AA84-1985C725E8D1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172D64F-01E4-4BD8-A63B-8F8B347DB39E}">
      <dgm:prSet phldrT="[Text]" custT="1"/>
      <dgm:spPr>
        <a:noFill/>
        <a:ln w="5080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Network operations staff collect network infrastructure performance data in real time</a:t>
          </a:r>
        </a:p>
      </dgm:t>
    </dgm:pt>
    <dgm:pt modelId="{4CE4CD79-2297-4B20-9A92-2BB33438C9A6}" type="parTrans" cxnId="{81B7594B-F641-4F76-8777-32880361EE0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C84A0-3C13-41CE-BD3A-8EC02965BD41}" type="sibTrans" cxnId="{81B7594B-F641-4F76-8777-32880361EE0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B8E799-AF30-4CDE-861C-3D8A5BD0166D}">
      <dgm:prSet custT="1"/>
      <dgm:spPr>
        <a:noFill/>
        <a:ln w="5080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Personnel alerted to potential problems before the first end user complains</a:t>
          </a:r>
        </a:p>
      </dgm:t>
    </dgm:pt>
    <dgm:pt modelId="{62B6086C-869F-478A-A785-D6D2388DD5EB}" type="parTrans" cxnId="{C566119A-BDFF-41AC-BBA3-57709E7C923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F065BF-82EC-47DA-913B-3355293646AD}" type="sibTrans" cxnId="{C566119A-BDFF-41AC-BBA3-57709E7C923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8DD380-BFF2-42FB-BB61-BED20A5587CC}">
      <dgm:prSet custT="1"/>
      <dgm:spPr>
        <a:noFill/>
        <a:ln w="5080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Real-time status availability allows managers to manage and not just react</a:t>
          </a:r>
        </a:p>
      </dgm:t>
    </dgm:pt>
    <dgm:pt modelId="{21A44E0E-F233-46FD-A62B-10A70A5CFCD8}" type="parTrans" cxnId="{D5058A93-2076-46B1-887F-7A871BD4AAC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F51EEB-878C-4F58-AE1A-61A14CD4D0D4}" type="sibTrans" cxnId="{D5058A93-2076-46B1-887F-7A871BD4AAC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88EAAC-EB6F-4428-9522-47E030F3E9CC}" type="pres">
      <dgm:prSet presAssocID="{057E3AE6-62DF-4E7A-AA84-1985C725E8D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319C-51EE-4D7F-9D60-77FB2D9B630C}" type="pres">
      <dgm:prSet presAssocID="{2172D64F-01E4-4BD8-A63B-8F8B347DB3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E58CE-A5C0-4E30-95B4-C16F21EC7A02}" type="pres">
      <dgm:prSet presAssocID="{186C84A0-3C13-41CE-BD3A-8EC02965BD41}" presName="sibTrans" presStyleCnt="0"/>
      <dgm:spPr/>
    </dgm:pt>
    <dgm:pt modelId="{DDBB1812-EFD6-44C5-9016-152637C3E1DB}" type="pres">
      <dgm:prSet presAssocID="{A9B8E799-AF30-4CDE-861C-3D8A5BD016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8C29C-5CBB-49F7-9F92-BDDDC6CA3D64}" type="pres">
      <dgm:prSet presAssocID="{24F065BF-82EC-47DA-913B-3355293646AD}" presName="sibTrans" presStyleCnt="0"/>
      <dgm:spPr/>
    </dgm:pt>
    <dgm:pt modelId="{32A0D78A-946D-4EBC-9A25-E614BC5AD08B}" type="pres">
      <dgm:prSet presAssocID="{2E8DD380-BFF2-42FB-BB61-BED20A5587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66119A-BDFF-41AC-BBA3-57709E7C9237}" srcId="{057E3AE6-62DF-4E7A-AA84-1985C725E8D1}" destId="{A9B8E799-AF30-4CDE-861C-3D8A5BD0166D}" srcOrd="1" destOrd="0" parTransId="{62B6086C-869F-478A-A785-D6D2388DD5EB}" sibTransId="{24F065BF-82EC-47DA-913B-3355293646AD}"/>
    <dgm:cxn modelId="{C00AF5CC-7A78-4DAC-8034-CE467F55E693}" type="presOf" srcId="{2172D64F-01E4-4BD8-A63B-8F8B347DB39E}" destId="{35CB319C-51EE-4D7F-9D60-77FB2D9B630C}" srcOrd="0" destOrd="0" presId="urn:microsoft.com/office/officeart/2005/8/layout/hList6"/>
    <dgm:cxn modelId="{6A349BEA-1B6C-4A3F-B959-A0C72A2C2AD1}" type="presOf" srcId="{057E3AE6-62DF-4E7A-AA84-1985C725E8D1}" destId="{C088EAAC-EB6F-4428-9522-47E030F3E9CC}" srcOrd="0" destOrd="0" presId="urn:microsoft.com/office/officeart/2005/8/layout/hList6"/>
    <dgm:cxn modelId="{D5058A93-2076-46B1-887F-7A871BD4AAC4}" srcId="{057E3AE6-62DF-4E7A-AA84-1985C725E8D1}" destId="{2E8DD380-BFF2-42FB-BB61-BED20A5587CC}" srcOrd="2" destOrd="0" parTransId="{21A44E0E-F233-46FD-A62B-10A70A5CFCD8}" sibTransId="{31F51EEB-878C-4F58-AE1A-61A14CD4D0D4}"/>
    <dgm:cxn modelId="{635739A4-A5ED-4AB2-A7B7-87C80A3EC362}" type="presOf" srcId="{A9B8E799-AF30-4CDE-861C-3D8A5BD0166D}" destId="{DDBB1812-EFD6-44C5-9016-152637C3E1DB}" srcOrd="0" destOrd="0" presId="urn:microsoft.com/office/officeart/2005/8/layout/hList6"/>
    <dgm:cxn modelId="{81B7594B-F641-4F76-8777-32880361EE07}" srcId="{057E3AE6-62DF-4E7A-AA84-1985C725E8D1}" destId="{2172D64F-01E4-4BD8-A63B-8F8B347DB39E}" srcOrd="0" destOrd="0" parTransId="{4CE4CD79-2297-4B20-9A92-2BB33438C9A6}" sibTransId="{186C84A0-3C13-41CE-BD3A-8EC02965BD41}"/>
    <dgm:cxn modelId="{7B4AD8D9-9CCB-49CD-A184-ABA8235272F1}" type="presOf" srcId="{2E8DD380-BFF2-42FB-BB61-BED20A5587CC}" destId="{32A0D78A-946D-4EBC-9A25-E614BC5AD08B}" srcOrd="0" destOrd="0" presId="urn:microsoft.com/office/officeart/2005/8/layout/hList6"/>
    <dgm:cxn modelId="{F9F09CBB-8480-4D79-A2B2-5D0AF2C8FAA3}" type="presParOf" srcId="{C088EAAC-EB6F-4428-9522-47E030F3E9CC}" destId="{35CB319C-51EE-4D7F-9D60-77FB2D9B630C}" srcOrd="0" destOrd="0" presId="urn:microsoft.com/office/officeart/2005/8/layout/hList6"/>
    <dgm:cxn modelId="{2D6A9B93-7667-4E3D-8A5C-41C523633DB6}" type="presParOf" srcId="{C088EAAC-EB6F-4428-9522-47E030F3E9CC}" destId="{D77E58CE-A5C0-4E30-95B4-C16F21EC7A02}" srcOrd="1" destOrd="0" presId="urn:microsoft.com/office/officeart/2005/8/layout/hList6"/>
    <dgm:cxn modelId="{2F9DD9A2-998A-4597-A3BE-08A3202748F9}" type="presParOf" srcId="{C088EAAC-EB6F-4428-9522-47E030F3E9CC}" destId="{DDBB1812-EFD6-44C5-9016-152637C3E1DB}" srcOrd="2" destOrd="0" presId="urn:microsoft.com/office/officeart/2005/8/layout/hList6"/>
    <dgm:cxn modelId="{985CF5D8-B010-4CE8-A03B-594DF28BC405}" type="presParOf" srcId="{C088EAAC-EB6F-4428-9522-47E030F3E9CC}" destId="{1758C29C-5CBB-49F7-9F92-BDDDC6CA3D64}" srcOrd="3" destOrd="0" presId="urn:microsoft.com/office/officeart/2005/8/layout/hList6"/>
    <dgm:cxn modelId="{B74C2F8B-D082-4A89-9630-8107A1621426}" type="presParOf" srcId="{C088EAAC-EB6F-4428-9522-47E030F3E9CC}" destId="{32A0D78A-946D-4EBC-9A25-E614BC5AD08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2C16A4-4C99-4FE2-9BB4-F025186524A1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F21FF71-B5C7-4FB1-A387-1B95DCD45724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4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Monitoring performance</a:t>
          </a:r>
        </a:p>
      </dgm:t>
    </dgm:pt>
    <dgm:pt modelId="{F13FDE94-8CBF-45C4-9328-958569D9597B}" type="parTrans" cxnId="{8E31E209-3BF5-442C-A505-CA329E79AD43}">
      <dgm:prSet/>
      <dgm:spPr/>
      <dgm:t>
        <a:bodyPr/>
        <a:lstStyle/>
        <a:p>
          <a:endParaRPr lang="en-US" sz="22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49158-50B7-4353-B07C-3693A42E1B5B}" type="sibTrans" cxnId="{8E31E209-3BF5-442C-A505-CA329E79AD43}">
      <dgm:prSet/>
      <dgm:spPr/>
      <dgm:t>
        <a:bodyPr/>
        <a:lstStyle/>
        <a:p>
          <a:endParaRPr lang="en-US" sz="22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BF906B-FBF2-4948-B856-DF389C7064C5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Auditing</a:t>
          </a:r>
        </a:p>
      </dgm:t>
    </dgm:pt>
    <dgm:pt modelId="{EA5DB419-B4FF-411F-8C1E-7236118F7D31}" type="parTrans" cxnId="{5B3AC176-2334-454D-83BF-788ADBFD1A47}">
      <dgm:prSet/>
      <dgm:spPr/>
      <dgm:t>
        <a:bodyPr/>
        <a:lstStyle/>
        <a:p>
          <a:endParaRPr lang="en-US"/>
        </a:p>
      </dgm:t>
    </dgm:pt>
    <dgm:pt modelId="{3E5C0FFD-18D5-4B3B-9AF4-9D79C9782939}" type="sibTrans" cxnId="{5B3AC176-2334-454D-83BF-788ADBFD1A47}">
      <dgm:prSet/>
      <dgm:spPr/>
      <dgm:t>
        <a:bodyPr/>
        <a:lstStyle/>
        <a:p>
          <a:endParaRPr lang="en-US"/>
        </a:p>
      </dgm:t>
    </dgm:pt>
    <dgm:pt modelId="{B0668A01-2E2F-4D1D-B312-EA570F6A4C3F}">
      <dgm:prSet custT="1"/>
      <dgm:spPr>
        <a:noFill/>
        <a:ln>
          <a:solidFill>
            <a:schemeClr val="accent3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Taking individual measurements at scheduled times and recording each measurement</a:t>
          </a:r>
        </a:p>
      </dgm:t>
    </dgm:pt>
    <dgm:pt modelId="{5A6E312E-A7F8-468B-869D-8F4EC5AF932C}" type="parTrans" cxnId="{5391752A-F509-4D53-A97A-65A244BFE7A0}">
      <dgm:prSet/>
      <dgm:spPr/>
      <dgm:t>
        <a:bodyPr/>
        <a:lstStyle/>
        <a:p>
          <a:endParaRPr lang="en-US"/>
        </a:p>
      </dgm:t>
    </dgm:pt>
    <dgm:pt modelId="{4C57A45D-0A53-4E54-9618-65743BB379EC}" type="sibTrans" cxnId="{5391752A-F509-4D53-A97A-65A244BFE7A0}">
      <dgm:prSet/>
      <dgm:spPr/>
      <dgm:t>
        <a:bodyPr/>
        <a:lstStyle/>
        <a:p>
          <a:endParaRPr lang="en-US"/>
        </a:p>
      </dgm:t>
    </dgm:pt>
    <dgm:pt modelId="{86ABC364-B6DE-4B14-BCDE-F6FD25D9D35E}">
      <dgm:prSet custT="1"/>
      <dgm:spPr>
        <a:noFill/>
        <a:ln>
          <a:solidFill>
            <a:schemeClr val="accent3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a measurement falls outside normal range, network management system (NMS) notifies a technician or runs a predefined set of instructions</a:t>
          </a:r>
        </a:p>
      </dgm:t>
    </dgm:pt>
    <dgm:pt modelId="{BBFD63FF-C858-4EDF-B4F2-CF89C1A3DE0E}" type="parTrans" cxnId="{E175C894-58BF-4384-A346-7D62C0A27B42}">
      <dgm:prSet/>
      <dgm:spPr/>
      <dgm:t>
        <a:bodyPr/>
        <a:lstStyle/>
        <a:p>
          <a:endParaRPr lang="en-US"/>
        </a:p>
      </dgm:t>
    </dgm:pt>
    <dgm:pt modelId="{688B27BD-B157-4456-9A3B-5C7881F4AA12}" type="sibTrans" cxnId="{E175C894-58BF-4384-A346-7D62C0A27B42}">
      <dgm:prSet/>
      <dgm:spPr/>
      <dgm:t>
        <a:bodyPr/>
        <a:lstStyle/>
        <a:p>
          <a:endParaRPr lang="en-US"/>
        </a:p>
      </dgm:t>
    </dgm:pt>
    <dgm:pt modelId="{824BFA82-A247-4033-845C-86B48F5971A4}">
      <dgm:prSet custT="1"/>
      <dgm:spPr>
        <a:noFill/>
        <a:ln>
          <a:solidFill>
            <a:schemeClr val="accent3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Comparing measurements to one or more baselines</a:t>
          </a:r>
        </a:p>
      </dgm:t>
    </dgm:pt>
    <dgm:pt modelId="{B8372ABA-5995-4033-B1D8-B681F2D0532A}" type="parTrans" cxnId="{C186B35C-5CEF-4B78-A540-1E7C7749130F}">
      <dgm:prSet/>
      <dgm:spPr/>
      <dgm:t>
        <a:bodyPr/>
        <a:lstStyle/>
        <a:p>
          <a:endParaRPr lang="en-US"/>
        </a:p>
      </dgm:t>
    </dgm:pt>
    <dgm:pt modelId="{16B6A278-9877-4AD4-852E-35A56B92CC72}" type="sibTrans" cxnId="{C186B35C-5CEF-4B78-A540-1E7C7749130F}">
      <dgm:prSet/>
      <dgm:spPr/>
      <dgm:t>
        <a:bodyPr/>
        <a:lstStyle/>
        <a:p>
          <a:endParaRPr lang="en-US"/>
        </a:p>
      </dgm:t>
    </dgm:pt>
    <dgm:pt modelId="{4DE97B8A-2008-4AB2-B1F3-01F285D67B88}">
      <dgm:prSet custT="1"/>
      <dgm:spPr>
        <a:noFill/>
        <a:ln>
          <a:solidFill>
            <a:schemeClr val="accent3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Identifying early signs of problems and noncompliance</a:t>
          </a:r>
        </a:p>
      </dgm:t>
    </dgm:pt>
    <dgm:pt modelId="{E8671771-5888-48B3-8304-7EC6EC301BE8}" type="parTrans" cxnId="{8DBB3755-6B37-48A0-B5B6-8F2228C054A1}">
      <dgm:prSet/>
      <dgm:spPr/>
      <dgm:t>
        <a:bodyPr/>
        <a:lstStyle/>
        <a:p>
          <a:endParaRPr lang="en-US"/>
        </a:p>
      </dgm:t>
    </dgm:pt>
    <dgm:pt modelId="{75D08782-9EDE-40B7-8457-06270C467E14}" type="sibTrans" cxnId="{8DBB3755-6B37-48A0-B5B6-8F2228C054A1}">
      <dgm:prSet/>
      <dgm:spPr/>
      <dgm:t>
        <a:bodyPr/>
        <a:lstStyle/>
        <a:p>
          <a:endParaRPr lang="en-US"/>
        </a:p>
      </dgm:t>
    </dgm:pt>
    <dgm:pt modelId="{531874E7-D863-457A-9B01-82A93762C040}" type="pres">
      <dgm:prSet presAssocID="{342C16A4-4C99-4FE2-9BB4-F025186524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2AE7F-3489-4C9A-8E18-279C3E58EB85}" type="pres">
      <dgm:prSet presAssocID="{CF21FF71-B5C7-4FB1-A387-1B95DCD45724}" presName="linNode" presStyleCnt="0"/>
      <dgm:spPr/>
    </dgm:pt>
    <dgm:pt modelId="{ECCAA263-3C7F-4582-8C68-7DB592056023}" type="pres">
      <dgm:prSet presAssocID="{CF21FF71-B5C7-4FB1-A387-1B95DCD45724}" presName="parentText" presStyleLbl="node1" presStyleIdx="0" presStyleCnt="2" custScaleX="76511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17832A5-E48D-4BC9-B907-5B12E060E31B}" type="pres">
      <dgm:prSet presAssocID="{CF21FF71-B5C7-4FB1-A387-1B95DCD45724}" presName="descendantText" presStyleLbl="alignAccFollowNode1" presStyleIdx="0" presStyleCnt="2">
        <dgm:presLayoutVars>
          <dgm:bulletEnabled val="1"/>
        </dgm:presLayoutVars>
      </dgm:prSet>
      <dgm:spPr>
        <a:prstGeom prst="round1Rect">
          <a:avLst/>
        </a:prstGeom>
      </dgm:spPr>
      <dgm:t>
        <a:bodyPr/>
        <a:lstStyle/>
        <a:p>
          <a:endParaRPr lang="en-US"/>
        </a:p>
      </dgm:t>
    </dgm:pt>
    <dgm:pt modelId="{147CC24B-F564-4616-B391-3427123D9FAB}" type="pres">
      <dgm:prSet presAssocID="{DF249158-50B7-4353-B07C-3693A42E1B5B}" presName="sp" presStyleCnt="0"/>
      <dgm:spPr/>
    </dgm:pt>
    <dgm:pt modelId="{D7A78F94-48E6-40A9-A35F-30C81A8DCF37}" type="pres">
      <dgm:prSet presAssocID="{1CBF906B-FBF2-4948-B856-DF389C7064C5}" presName="linNode" presStyleCnt="0"/>
      <dgm:spPr/>
    </dgm:pt>
    <dgm:pt modelId="{B9B11ADA-9C6F-49CF-907C-47F32C01B014}" type="pres">
      <dgm:prSet presAssocID="{1CBF906B-FBF2-4948-B856-DF389C7064C5}" presName="parentText" presStyleLbl="node1" presStyleIdx="1" presStyleCnt="2" custScaleX="76543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2A3EBC0-5E1F-4E43-913A-0555C5E5B7CF}" type="pres">
      <dgm:prSet presAssocID="{1CBF906B-FBF2-4948-B856-DF389C7064C5}" presName="descendantText" presStyleLbl="alignAccFollowNode1" presStyleIdx="1" presStyleCnt="2">
        <dgm:presLayoutVars>
          <dgm:bulletEnabled val="1"/>
        </dgm:presLayoutVars>
      </dgm:prSet>
      <dgm:spPr>
        <a:prstGeom prst="round1Rect">
          <a:avLst/>
        </a:prstGeom>
      </dgm:spPr>
      <dgm:t>
        <a:bodyPr/>
        <a:lstStyle/>
        <a:p>
          <a:endParaRPr lang="en-US"/>
        </a:p>
      </dgm:t>
    </dgm:pt>
  </dgm:ptLst>
  <dgm:cxnLst>
    <dgm:cxn modelId="{DF73DDF0-315C-43E0-BF3F-A28A87B7EB5B}" type="presOf" srcId="{B0668A01-2E2F-4D1D-B312-EA570F6A4C3F}" destId="{B17832A5-E48D-4BC9-B907-5B12E060E31B}" srcOrd="0" destOrd="0" presId="urn:microsoft.com/office/officeart/2005/8/layout/vList5"/>
    <dgm:cxn modelId="{5391752A-F509-4D53-A97A-65A244BFE7A0}" srcId="{CF21FF71-B5C7-4FB1-A387-1B95DCD45724}" destId="{B0668A01-2E2F-4D1D-B312-EA570F6A4C3F}" srcOrd="0" destOrd="0" parTransId="{5A6E312E-A7F8-468B-869D-8F4EC5AF932C}" sibTransId="{4C57A45D-0A53-4E54-9618-65743BB379EC}"/>
    <dgm:cxn modelId="{FBEF4F41-3335-439C-955B-2F6AAF0F10F9}" type="presOf" srcId="{1CBF906B-FBF2-4948-B856-DF389C7064C5}" destId="{B9B11ADA-9C6F-49CF-907C-47F32C01B014}" srcOrd="0" destOrd="0" presId="urn:microsoft.com/office/officeart/2005/8/layout/vList5"/>
    <dgm:cxn modelId="{35766C2B-C20B-43BB-9E92-CDF92B9946AA}" type="presOf" srcId="{86ABC364-B6DE-4B14-BCDE-F6FD25D9D35E}" destId="{B17832A5-E48D-4BC9-B907-5B12E060E31B}" srcOrd="0" destOrd="1" presId="urn:microsoft.com/office/officeart/2005/8/layout/vList5"/>
    <dgm:cxn modelId="{C186B35C-5CEF-4B78-A540-1E7C7749130F}" srcId="{1CBF906B-FBF2-4948-B856-DF389C7064C5}" destId="{824BFA82-A247-4033-845C-86B48F5971A4}" srcOrd="0" destOrd="0" parTransId="{B8372ABA-5995-4033-B1D8-B681F2D0532A}" sibTransId="{16B6A278-9877-4AD4-852E-35A56B92CC72}"/>
    <dgm:cxn modelId="{E175C894-58BF-4384-A346-7D62C0A27B42}" srcId="{CF21FF71-B5C7-4FB1-A387-1B95DCD45724}" destId="{86ABC364-B6DE-4B14-BCDE-F6FD25D9D35E}" srcOrd="1" destOrd="0" parTransId="{BBFD63FF-C858-4EDF-B4F2-CF89C1A3DE0E}" sibTransId="{688B27BD-B157-4456-9A3B-5C7881F4AA12}"/>
    <dgm:cxn modelId="{9CA3117C-5462-44BE-ACA7-30F104D31710}" type="presOf" srcId="{4DE97B8A-2008-4AB2-B1F3-01F285D67B88}" destId="{E2A3EBC0-5E1F-4E43-913A-0555C5E5B7CF}" srcOrd="0" destOrd="1" presId="urn:microsoft.com/office/officeart/2005/8/layout/vList5"/>
    <dgm:cxn modelId="{8DBB3755-6B37-48A0-B5B6-8F2228C054A1}" srcId="{1CBF906B-FBF2-4948-B856-DF389C7064C5}" destId="{4DE97B8A-2008-4AB2-B1F3-01F285D67B88}" srcOrd="1" destOrd="0" parTransId="{E8671771-5888-48B3-8304-7EC6EC301BE8}" sibTransId="{75D08782-9EDE-40B7-8457-06270C467E14}"/>
    <dgm:cxn modelId="{BD1CF8AB-9C8A-4933-A297-1825CF22FA8E}" type="presOf" srcId="{342C16A4-4C99-4FE2-9BB4-F025186524A1}" destId="{531874E7-D863-457A-9B01-82A93762C040}" srcOrd="0" destOrd="0" presId="urn:microsoft.com/office/officeart/2005/8/layout/vList5"/>
    <dgm:cxn modelId="{69ED10F4-44C2-4B07-9C05-711882F52F00}" type="presOf" srcId="{824BFA82-A247-4033-845C-86B48F5971A4}" destId="{E2A3EBC0-5E1F-4E43-913A-0555C5E5B7CF}" srcOrd="0" destOrd="0" presId="urn:microsoft.com/office/officeart/2005/8/layout/vList5"/>
    <dgm:cxn modelId="{8E31E209-3BF5-442C-A505-CA329E79AD43}" srcId="{342C16A4-4C99-4FE2-9BB4-F025186524A1}" destId="{CF21FF71-B5C7-4FB1-A387-1B95DCD45724}" srcOrd="0" destOrd="0" parTransId="{F13FDE94-8CBF-45C4-9328-958569D9597B}" sibTransId="{DF249158-50B7-4353-B07C-3693A42E1B5B}"/>
    <dgm:cxn modelId="{D77451EF-CF9C-421F-BAD4-C6A314815E51}" type="presOf" srcId="{CF21FF71-B5C7-4FB1-A387-1B95DCD45724}" destId="{ECCAA263-3C7F-4582-8C68-7DB592056023}" srcOrd="0" destOrd="0" presId="urn:microsoft.com/office/officeart/2005/8/layout/vList5"/>
    <dgm:cxn modelId="{5B3AC176-2334-454D-83BF-788ADBFD1A47}" srcId="{342C16A4-4C99-4FE2-9BB4-F025186524A1}" destId="{1CBF906B-FBF2-4948-B856-DF389C7064C5}" srcOrd="1" destOrd="0" parTransId="{EA5DB419-B4FF-411F-8C1E-7236118F7D31}" sibTransId="{3E5C0FFD-18D5-4B3B-9AF4-9D79C9782939}"/>
    <dgm:cxn modelId="{786CC022-12DE-4A79-8C49-9CCF84B57B86}" type="presParOf" srcId="{531874E7-D863-457A-9B01-82A93762C040}" destId="{56E2AE7F-3489-4C9A-8E18-279C3E58EB85}" srcOrd="0" destOrd="0" presId="urn:microsoft.com/office/officeart/2005/8/layout/vList5"/>
    <dgm:cxn modelId="{03396FFD-5206-44B2-806C-182A5B13B74F}" type="presParOf" srcId="{56E2AE7F-3489-4C9A-8E18-279C3E58EB85}" destId="{ECCAA263-3C7F-4582-8C68-7DB592056023}" srcOrd="0" destOrd="0" presId="urn:microsoft.com/office/officeart/2005/8/layout/vList5"/>
    <dgm:cxn modelId="{BE8AA329-2BD3-49F6-BAAF-847239E796BB}" type="presParOf" srcId="{56E2AE7F-3489-4C9A-8E18-279C3E58EB85}" destId="{B17832A5-E48D-4BC9-B907-5B12E060E31B}" srcOrd="1" destOrd="0" presId="urn:microsoft.com/office/officeart/2005/8/layout/vList5"/>
    <dgm:cxn modelId="{6A75A9A0-8B06-495B-88B4-A312C52C531F}" type="presParOf" srcId="{531874E7-D863-457A-9B01-82A93762C040}" destId="{147CC24B-F564-4616-B391-3427123D9FAB}" srcOrd="1" destOrd="0" presId="urn:microsoft.com/office/officeart/2005/8/layout/vList5"/>
    <dgm:cxn modelId="{FE7A2A02-CAC8-48DC-8582-DFA937D55F0C}" type="presParOf" srcId="{531874E7-D863-457A-9B01-82A93762C040}" destId="{D7A78F94-48E6-40A9-A35F-30C81A8DCF37}" srcOrd="2" destOrd="0" presId="urn:microsoft.com/office/officeart/2005/8/layout/vList5"/>
    <dgm:cxn modelId="{A8CD65E7-2C35-4B64-94B6-EF1B4869B4BD}" type="presParOf" srcId="{D7A78F94-48E6-40A9-A35F-30C81A8DCF37}" destId="{B9B11ADA-9C6F-49CF-907C-47F32C01B014}" srcOrd="0" destOrd="0" presId="urn:microsoft.com/office/officeart/2005/8/layout/vList5"/>
    <dgm:cxn modelId="{6653ADEC-2260-4A85-8B1D-599AA767ACCF}" type="presParOf" srcId="{D7A78F94-48E6-40A9-A35F-30C81A8DCF37}" destId="{E2A3EBC0-5E1F-4E43-913A-0555C5E5B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03DB8F-6B0E-43A3-A9B7-A93F48D9509E}" type="doc">
      <dgm:prSet loTypeId="urn:microsoft.com/office/officeart/2005/8/layout/cycle8" loCatId="cycle" qsTypeId="urn:microsoft.com/office/officeart/2005/8/quickstyle/simple1" qsCatId="simple" csTypeId="urn:microsoft.com/office/officeart/2005/8/colors/accent3_2" csCatId="accent3" phldr="1"/>
      <dgm:spPr/>
    </dgm:pt>
    <dgm:pt modelId="{052F42E3-C0EE-44DB-BC35-F310D72EFAF2}">
      <dgm:prSet phldrT="[Text]"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Collect data</a:t>
          </a:r>
        </a:p>
      </dgm:t>
    </dgm:pt>
    <dgm:pt modelId="{1EF605D1-83D6-4F22-AD1C-B59473CA1146}" type="parTrans" cxnId="{600368AF-30A1-42AD-8311-A84E32FCBBD5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023F80-AE0E-442C-B9C7-4BA85521DF01}" type="sibTrans" cxnId="{600368AF-30A1-42AD-8311-A84E32FCBBD5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BEFD4F-E717-4FF3-857D-641B260D22E4}">
      <dgm:prSet phldrT="[Text]"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Analyze data</a:t>
          </a:r>
        </a:p>
      </dgm:t>
    </dgm:pt>
    <dgm:pt modelId="{BE9E34AD-53EB-459B-8FBE-329E74F065BE}" type="parTrans" cxnId="{DAED69F1-0633-4BE8-873F-4A4CCD2DAAB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F75EF-A69F-4906-A999-E755ABE1EADA}" type="sibTrans" cxnId="{DAED69F1-0633-4BE8-873F-4A4CCD2DAAB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E14493-D1E5-420B-8B0C-7DE5D1554E7F}">
      <dgm:prSet phldrT="[Text]"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Send alerts</a:t>
          </a:r>
        </a:p>
      </dgm:t>
    </dgm:pt>
    <dgm:pt modelId="{87E7B618-1236-474C-90F0-EFEFD8E04FF6}" type="parTrans" cxnId="{C5103C84-C958-44EE-B9C9-E1B0062EE23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A5B3F-D103-448B-BE5B-69A7A4982727}" type="sibTrans" cxnId="{C5103C84-C958-44EE-B9C9-E1B0062EE23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E0B7D-C8CD-4EB5-998D-2865ED759751}">
      <dgm:prSet phldrT="[Text]"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Report on information</a:t>
          </a:r>
        </a:p>
      </dgm:t>
    </dgm:pt>
    <dgm:pt modelId="{19D66904-D898-4B12-9AAB-714FCD8D7D08}" type="parTrans" cxnId="{4C002199-AF82-4526-9C86-DDD94AD91DF2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A556C4-0082-4613-8D7B-65B77CE193E5}" type="sibTrans" cxnId="{4C002199-AF82-4526-9C86-DDD94AD91DF2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93C312-09E9-456E-BDB3-4F08D885A3E9}" type="pres">
      <dgm:prSet presAssocID="{A503DB8F-6B0E-43A3-A9B7-A93F48D9509E}" presName="compositeShape" presStyleCnt="0">
        <dgm:presLayoutVars>
          <dgm:chMax val="7"/>
          <dgm:dir/>
          <dgm:resizeHandles val="exact"/>
        </dgm:presLayoutVars>
      </dgm:prSet>
      <dgm:spPr/>
    </dgm:pt>
    <dgm:pt modelId="{613BEF6F-B610-46EC-9ECD-1277C01975F2}" type="pres">
      <dgm:prSet presAssocID="{A503DB8F-6B0E-43A3-A9B7-A93F48D9509E}" presName="wedge1" presStyleLbl="node1" presStyleIdx="0" presStyleCnt="4"/>
      <dgm:spPr/>
      <dgm:t>
        <a:bodyPr/>
        <a:lstStyle/>
        <a:p>
          <a:endParaRPr lang="en-US"/>
        </a:p>
      </dgm:t>
    </dgm:pt>
    <dgm:pt modelId="{DF13FC15-DA6B-4229-8E31-26F3EE5E1B8C}" type="pres">
      <dgm:prSet presAssocID="{A503DB8F-6B0E-43A3-A9B7-A93F48D9509E}" presName="dummy1a" presStyleCnt="0"/>
      <dgm:spPr/>
    </dgm:pt>
    <dgm:pt modelId="{C0EBA507-440C-4206-9F04-4BB6CBBAE499}" type="pres">
      <dgm:prSet presAssocID="{A503DB8F-6B0E-43A3-A9B7-A93F48D9509E}" presName="dummy1b" presStyleCnt="0"/>
      <dgm:spPr/>
    </dgm:pt>
    <dgm:pt modelId="{667CA0CA-B59C-4103-AE5E-93AF64263A1A}" type="pres">
      <dgm:prSet presAssocID="{A503DB8F-6B0E-43A3-A9B7-A93F48D9509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E8CD9-6334-4D96-9FDC-3B12608D9616}" type="pres">
      <dgm:prSet presAssocID="{A503DB8F-6B0E-43A3-A9B7-A93F48D9509E}" presName="wedge2" presStyleLbl="node1" presStyleIdx="1" presStyleCnt="4"/>
      <dgm:spPr/>
      <dgm:t>
        <a:bodyPr/>
        <a:lstStyle/>
        <a:p>
          <a:endParaRPr lang="en-US"/>
        </a:p>
      </dgm:t>
    </dgm:pt>
    <dgm:pt modelId="{0F13E558-2879-473C-9C99-81945656FEFF}" type="pres">
      <dgm:prSet presAssocID="{A503DB8F-6B0E-43A3-A9B7-A93F48D9509E}" presName="dummy2a" presStyleCnt="0"/>
      <dgm:spPr/>
    </dgm:pt>
    <dgm:pt modelId="{4003CF53-33AE-4B8A-83CF-ABF58C34DDF5}" type="pres">
      <dgm:prSet presAssocID="{A503DB8F-6B0E-43A3-A9B7-A93F48D9509E}" presName="dummy2b" presStyleCnt="0"/>
      <dgm:spPr/>
    </dgm:pt>
    <dgm:pt modelId="{4C2D016C-4646-48FB-8C67-D765772C4F32}" type="pres">
      <dgm:prSet presAssocID="{A503DB8F-6B0E-43A3-A9B7-A93F48D9509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29CAB-F8FB-4317-B2D8-62B54332977B}" type="pres">
      <dgm:prSet presAssocID="{A503DB8F-6B0E-43A3-A9B7-A93F48D9509E}" presName="wedge3" presStyleLbl="node1" presStyleIdx="2" presStyleCnt="4"/>
      <dgm:spPr/>
      <dgm:t>
        <a:bodyPr/>
        <a:lstStyle/>
        <a:p>
          <a:endParaRPr lang="en-US"/>
        </a:p>
      </dgm:t>
    </dgm:pt>
    <dgm:pt modelId="{6F08256C-80CE-49C3-8BE0-205B637BACC1}" type="pres">
      <dgm:prSet presAssocID="{A503DB8F-6B0E-43A3-A9B7-A93F48D9509E}" presName="dummy3a" presStyleCnt="0"/>
      <dgm:spPr/>
    </dgm:pt>
    <dgm:pt modelId="{38FBFA83-C5E0-4378-8022-D8CC45A8974E}" type="pres">
      <dgm:prSet presAssocID="{A503DB8F-6B0E-43A3-A9B7-A93F48D9509E}" presName="dummy3b" presStyleCnt="0"/>
      <dgm:spPr/>
    </dgm:pt>
    <dgm:pt modelId="{52D2EF31-922B-4D89-B1EF-69A89C1CB362}" type="pres">
      <dgm:prSet presAssocID="{A503DB8F-6B0E-43A3-A9B7-A93F48D9509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63195-DF95-4408-8850-B3341480B1D6}" type="pres">
      <dgm:prSet presAssocID="{A503DB8F-6B0E-43A3-A9B7-A93F48D9509E}" presName="wedge4" presStyleLbl="node1" presStyleIdx="3" presStyleCnt="4"/>
      <dgm:spPr/>
      <dgm:t>
        <a:bodyPr/>
        <a:lstStyle/>
        <a:p>
          <a:endParaRPr lang="en-US"/>
        </a:p>
      </dgm:t>
    </dgm:pt>
    <dgm:pt modelId="{2D0307DC-FA0F-4681-8184-C04B9A424976}" type="pres">
      <dgm:prSet presAssocID="{A503DB8F-6B0E-43A3-A9B7-A93F48D9509E}" presName="dummy4a" presStyleCnt="0"/>
      <dgm:spPr/>
    </dgm:pt>
    <dgm:pt modelId="{AF8DC1F8-0C48-4524-BC9C-B7A9D69EA2EE}" type="pres">
      <dgm:prSet presAssocID="{A503DB8F-6B0E-43A3-A9B7-A93F48D9509E}" presName="dummy4b" presStyleCnt="0"/>
      <dgm:spPr/>
    </dgm:pt>
    <dgm:pt modelId="{4E1B91E1-8D6B-4E9B-9350-B7CB703F3BFA}" type="pres">
      <dgm:prSet presAssocID="{A503DB8F-6B0E-43A3-A9B7-A93F48D9509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01AAB-EDF3-440E-9C4C-BDBFE39F9713}" type="pres">
      <dgm:prSet presAssocID="{6F023F80-AE0E-442C-B9C7-4BA85521DF01}" presName="arrowWedge1" presStyleLbl="fgSibTrans2D1" presStyleIdx="0" presStyleCnt="4"/>
      <dgm:spPr/>
    </dgm:pt>
    <dgm:pt modelId="{D3740372-59C7-4FB5-9887-B5FAE4B7023F}" type="pres">
      <dgm:prSet presAssocID="{BF4F75EF-A69F-4906-A999-E755ABE1EADA}" presName="arrowWedge2" presStyleLbl="fgSibTrans2D1" presStyleIdx="1" presStyleCnt="4"/>
      <dgm:spPr/>
    </dgm:pt>
    <dgm:pt modelId="{565AEE32-B985-4AFB-AD5F-FDB50C3CE464}" type="pres">
      <dgm:prSet presAssocID="{ADFA5B3F-D103-448B-BE5B-69A7A4982727}" presName="arrowWedge3" presStyleLbl="fgSibTrans2D1" presStyleIdx="2" presStyleCnt="4"/>
      <dgm:spPr/>
    </dgm:pt>
    <dgm:pt modelId="{EDFA4242-437D-456A-96CE-58EBE1AA8BB5}" type="pres">
      <dgm:prSet presAssocID="{A9A556C4-0082-4613-8D7B-65B77CE193E5}" presName="arrowWedge4" presStyleLbl="fgSibTrans2D1" presStyleIdx="3" presStyleCnt="4"/>
      <dgm:spPr/>
    </dgm:pt>
  </dgm:ptLst>
  <dgm:cxnLst>
    <dgm:cxn modelId="{B1E1327A-661C-45A8-84BC-0EDCF03443E4}" type="presOf" srcId="{A503DB8F-6B0E-43A3-A9B7-A93F48D9509E}" destId="{7693C312-09E9-456E-BDB3-4F08D885A3E9}" srcOrd="0" destOrd="0" presId="urn:microsoft.com/office/officeart/2005/8/layout/cycle8"/>
    <dgm:cxn modelId="{0474DEBB-06C8-41D0-B36D-047A4E98DA91}" type="presOf" srcId="{85BEFD4F-E717-4FF3-857D-641B260D22E4}" destId="{4C2D016C-4646-48FB-8C67-D765772C4F32}" srcOrd="1" destOrd="0" presId="urn:microsoft.com/office/officeart/2005/8/layout/cycle8"/>
    <dgm:cxn modelId="{A158F57A-FF86-4E6A-A581-5D55F689298D}" type="presOf" srcId="{243E0B7D-C8CD-4EB5-998D-2865ED759751}" destId="{4E1B91E1-8D6B-4E9B-9350-B7CB703F3BFA}" srcOrd="1" destOrd="0" presId="urn:microsoft.com/office/officeart/2005/8/layout/cycle8"/>
    <dgm:cxn modelId="{8129C80B-0D9D-43AA-868E-7360B86E22B9}" type="presOf" srcId="{85BEFD4F-E717-4FF3-857D-641B260D22E4}" destId="{6EDE8CD9-6334-4D96-9FDC-3B12608D9616}" srcOrd="0" destOrd="0" presId="urn:microsoft.com/office/officeart/2005/8/layout/cycle8"/>
    <dgm:cxn modelId="{600368AF-30A1-42AD-8311-A84E32FCBBD5}" srcId="{A503DB8F-6B0E-43A3-A9B7-A93F48D9509E}" destId="{052F42E3-C0EE-44DB-BC35-F310D72EFAF2}" srcOrd="0" destOrd="0" parTransId="{1EF605D1-83D6-4F22-AD1C-B59473CA1146}" sibTransId="{6F023F80-AE0E-442C-B9C7-4BA85521DF01}"/>
    <dgm:cxn modelId="{7B064AEB-B009-450B-ADA4-FC4E3C42CE0E}" type="presOf" srcId="{0CE14493-D1E5-420B-8B0C-7DE5D1554E7F}" destId="{84929CAB-F8FB-4317-B2D8-62B54332977B}" srcOrd="0" destOrd="0" presId="urn:microsoft.com/office/officeart/2005/8/layout/cycle8"/>
    <dgm:cxn modelId="{4C002199-AF82-4526-9C86-DDD94AD91DF2}" srcId="{A503DB8F-6B0E-43A3-A9B7-A93F48D9509E}" destId="{243E0B7D-C8CD-4EB5-998D-2865ED759751}" srcOrd="3" destOrd="0" parTransId="{19D66904-D898-4B12-9AAB-714FCD8D7D08}" sibTransId="{A9A556C4-0082-4613-8D7B-65B77CE193E5}"/>
    <dgm:cxn modelId="{4B1D3143-19CF-4A9A-B6AA-BA268615B663}" type="presOf" srcId="{052F42E3-C0EE-44DB-BC35-F310D72EFAF2}" destId="{613BEF6F-B610-46EC-9ECD-1277C01975F2}" srcOrd="0" destOrd="0" presId="urn:microsoft.com/office/officeart/2005/8/layout/cycle8"/>
    <dgm:cxn modelId="{DAED69F1-0633-4BE8-873F-4A4CCD2DAABB}" srcId="{A503DB8F-6B0E-43A3-A9B7-A93F48D9509E}" destId="{85BEFD4F-E717-4FF3-857D-641B260D22E4}" srcOrd="1" destOrd="0" parTransId="{BE9E34AD-53EB-459B-8FBE-329E74F065BE}" sibTransId="{BF4F75EF-A69F-4906-A999-E755ABE1EADA}"/>
    <dgm:cxn modelId="{18EABFA2-CABB-4F70-947A-5EC6350A7759}" type="presOf" srcId="{243E0B7D-C8CD-4EB5-998D-2865ED759751}" destId="{DA163195-DF95-4408-8850-B3341480B1D6}" srcOrd="0" destOrd="0" presId="urn:microsoft.com/office/officeart/2005/8/layout/cycle8"/>
    <dgm:cxn modelId="{32B7531A-4307-4639-B8A2-7C0057340F7F}" type="presOf" srcId="{052F42E3-C0EE-44DB-BC35-F310D72EFAF2}" destId="{667CA0CA-B59C-4103-AE5E-93AF64263A1A}" srcOrd="1" destOrd="0" presId="urn:microsoft.com/office/officeart/2005/8/layout/cycle8"/>
    <dgm:cxn modelId="{C5103C84-C958-44EE-B9C9-E1B0062EE239}" srcId="{A503DB8F-6B0E-43A3-A9B7-A93F48D9509E}" destId="{0CE14493-D1E5-420B-8B0C-7DE5D1554E7F}" srcOrd="2" destOrd="0" parTransId="{87E7B618-1236-474C-90F0-EFEFD8E04FF6}" sibTransId="{ADFA5B3F-D103-448B-BE5B-69A7A4982727}"/>
    <dgm:cxn modelId="{52628444-CD2D-462F-8D4E-BBB715CC18FC}" type="presOf" srcId="{0CE14493-D1E5-420B-8B0C-7DE5D1554E7F}" destId="{52D2EF31-922B-4D89-B1EF-69A89C1CB362}" srcOrd="1" destOrd="0" presId="urn:microsoft.com/office/officeart/2005/8/layout/cycle8"/>
    <dgm:cxn modelId="{A7BC7A89-765D-470A-9277-F2466F282735}" type="presParOf" srcId="{7693C312-09E9-456E-BDB3-4F08D885A3E9}" destId="{613BEF6F-B610-46EC-9ECD-1277C01975F2}" srcOrd="0" destOrd="0" presId="urn:microsoft.com/office/officeart/2005/8/layout/cycle8"/>
    <dgm:cxn modelId="{D68D5658-9AA7-47FE-AFF9-B9A3AF1E9120}" type="presParOf" srcId="{7693C312-09E9-456E-BDB3-4F08D885A3E9}" destId="{DF13FC15-DA6B-4229-8E31-26F3EE5E1B8C}" srcOrd="1" destOrd="0" presId="urn:microsoft.com/office/officeart/2005/8/layout/cycle8"/>
    <dgm:cxn modelId="{D6B4127D-BC1F-430A-A612-8D16199588C4}" type="presParOf" srcId="{7693C312-09E9-456E-BDB3-4F08D885A3E9}" destId="{C0EBA507-440C-4206-9F04-4BB6CBBAE499}" srcOrd="2" destOrd="0" presId="urn:microsoft.com/office/officeart/2005/8/layout/cycle8"/>
    <dgm:cxn modelId="{FD088202-B3BF-47CD-8CA4-0744E321DA7C}" type="presParOf" srcId="{7693C312-09E9-456E-BDB3-4F08D885A3E9}" destId="{667CA0CA-B59C-4103-AE5E-93AF64263A1A}" srcOrd="3" destOrd="0" presId="urn:microsoft.com/office/officeart/2005/8/layout/cycle8"/>
    <dgm:cxn modelId="{0DE9493E-7F78-4C7C-9A2D-3DE0A575B734}" type="presParOf" srcId="{7693C312-09E9-456E-BDB3-4F08D885A3E9}" destId="{6EDE8CD9-6334-4D96-9FDC-3B12608D9616}" srcOrd="4" destOrd="0" presId="urn:microsoft.com/office/officeart/2005/8/layout/cycle8"/>
    <dgm:cxn modelId="{863A791D-2804-4838-9676-8565C0DEAC6E}" type="presParOf" srcId="{7693C312-09E9-456E-BDB3-4F08D885A3E9}" destId="{0F13E558-2879-473C-9C99-81945656FEFF}" srcOrd="5" destOrd="0" presId="urn:microsoft.com/office/officeart/2005/8/layout/cycle8"/>
    <dgm:cxn modelId="{D3A593B8-196F-48C0-B5F4-616F54ACC046}" type="presParOf" srcId="{7693C312-09E9-456E-BDB3-4F08D885A3E9}" destId="{4003CF53-33AE-4B8A-83CF-ABF58C34DDF5}" srcOrd="6" destOrd="0" presId="urn:microsoft.com/office/officeart/2005/8/layout/cycle8"/>
    <dgm:cxn modelId="{7F6486D3-5488-4F70-A571-D74387128E6D}" type="presParOf" srcId="{7693C312-09E9-456E-BDB3-4F08D885A3E9}" destId="{4C2D016C-4646-48FB-8C67-D765772C4F32}" srcOrd="7" destOrd="0" presId="urn:microsoft.com/office/officeart/2005/8/layout/cycle8"/>
    <dgm:cxn modelId="{A07D91C3-1069-400C-930C-E80B51620678}" type="presParOf" srcId="{7693C312-09E9-456E-BDB3-4F08D885A3E9}" destId="{84929CAB-F8FB-4317-B2D8-62B54332977B}" srcOrd="8" destOrd="0" presId="urn:microsoft.com/office/officeart/2005/8/layout/cycle8"/>
    <dgm:cxn modelId="{823BDCA6-4BB8-48BB-BB1D-8B3822CEC749}" type="presParOf" srcId="{7693C312-09E9-456E-BDB3-4F08D885A3E9}" destId="{6F08256C-80CE-49C3-8BE0-205B637BACC1}" srcOrd="9" destOrd="0" presId="urn:microsoft.com/office/officeart/2005/8/layout/cycle8"/>
    <dgm:cxn modelId="{7D3CD459-FE5D-437E-B4A4-308831B8416D}" type="presParOf" srcId="{7693C312-09E9-456E-BDB3-4F08D885A3E9}" destId="{38FBFA83-C5E0-4378-8022-D8CC45A8974E}" srcOrd="10" destOrd="0" presId="urn:microsoft.com/office/officeart/2005/8/layout/cycle8"/>
    <dgm:cxn modelId="{AC848F7B-5376-40AD-908E-8F4FEA1FCEEA}" type="presParOf" srcId="{7693C312-09E9-456E-BDB3-4F08D885A3E9}" destId="{52D2EF31-922B-4D89-B1EF-69A89C1CB362}" srcOrd="11" destOrd="0" presId="urn:microsoft.com/office/officeart/2005/8/layout/cycle8"/>
    <dgm:cxn modelId="{ED0E6E96-6A25-4E65-9668-D6E1E38B54C1}" type="presParOf" srcId="{7693C312-09E9-456E-BDB3-4F08D885A3E9}" destId="{DA163195-DF95-4408-8850-B3341480B1D6}" srcOrd="12" destOrd="0" presId="urn:microsoft.com/office/officeart/2005/8/layout/cycle8"/>
    <dgm:cxn modelId="{C5CD69C0-E9F5-49D8-90D8-D3D231C79EB7}" type="presParOf" srcId="{7693C312-09E9-456E-BDB3-4F08D885A3E9}" destId="{2D0307DC-FA0F-4681-8184-C04B9A424976}" srcOrd="13" destOrd="0" presId="urn:microsoft.com/office/officeart/2005/8/layout/cycle8"/>
    <dgm:cxn modelId="{544ED906-E5FA-4370-A832-84E3BD0C08A9}" type="presParOf" srcId="{7693C312-09E9-456E-BDB3-4F08D885A3E9}" destId="{AF8DC1F8-0C48-4524-BC9C-B7A9D69EA2EE}" srcOrd="14" destOrd="0" presId="urn:microsoft.com/office/officeart/2005/8/layout/cycle8"/>
    <dgm:cxn modelId="{DE360EB3-5F8F-490A-8EE2-10C30EC3CEF2}" type="presParOf" srcId="{7693C312-09E9-456E-BDB3-4F08D885A3E9}" destId="{4E1B91E1-8D6B-4E9B-9350-B7CB703F3BFA}" srcOrd="15" destOrd="0" presId="urn:microsoft.com/office/officeart/2005/8/layout/cycle8"/>
    <dgm:cxn modelId="{301628F6-9182-463C-9A63-1834CFB6EA97}" type="presParOf" srcId="{7693C312-09E9-456E-BDB3-4F08D885A3E9}" destId="{0A001AAB-EDF3-440E-9C4C-BDBFE39F9713}" srcOrd="16" destOrd="0" presId="urn:microsoft.com/office/officeart/2005/8/layout/cycle8"/>
    <dgm:cxn modelId="{F1242796-9F6E-4A2E-9EC6-D54797CEF934}" type="presParOf" srcId="{7693C312-09E9-456E-BDB3-4F08D885A3E9}" destId="{D3740372-59C7-4FB5-9887-B5FAE4B7023F}" srcOrd="17" destOrd="0" presId="urn:microsoft.com/office/officeart/2005/8/layout/cycle8"/>
    <dgm:cxn modelId="{216E94ED-0B4B-48E7-A4C5-5F7C9E67F994}" type="presParOf" srcId="{7693C312-09E9-456E-BDB3-4F08D885A3E9}" destId="{565AEE32-B985-4AFB-AD5F-FDB50C3CE464}" srcOrd="18" destOrd="0" presId="urn:microsoft.com/office/officeart/2005/8/layout/cycle8"/>
    <dgm:cxn modelId="{D2EAFC4E-3EC8-4933-9331-CB67014E2A23}" type="presParOf" srcId="{7693C312-09E9-456E-BDB3-4F08D885A3E9}" destId="{EDFA4242-437D-456A-96CE-58EBE1AA8BB5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491EBF-6269-40A0-B78F-3B31C2FA3011}">
      <dsp:nvSpPr>
        <dsp:cNvPr id="0" name=""/>
        <dsp:cNvSpPr/>
      </dsp:nvSpPr>
      <dsp:spPr>
        <a:xfrm>
          <a:off x="0" y="573"/>
          <a:ext cx="10287000" cy="13422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D98B6-68F4-4D68-8F2B-2A59473704B8}">
      <dsp:nvSpPr>
        <dsp:cNvPr id="0" name=""/>
        <dsp:cNvSpPr/>
      </dsp:nvSpPr>
      <dsp:spPr>
        <a:xfrm>
          <a:off x="406032" y="302581"/>
          <a:ext cx="738241" cy="738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CAD79-6072-4BA0-B68D-025B0DDA8C8C}">
      <dsp:nvSpPr>
        <dsp:cNvPr id="0" name=""/>
        <dsp:cNvSpPr/>
      </dsp:nvSpPr>
      <dsp:spPr>
        <a:xfrm>
          <a:off x="1550306" y="573"/>
          <a:ext cx="8736693" cy="134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56" tIns="142056" rIns="142056" bIns="142056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latin typeface="Arial" panose="020B0604020202020204" pitchFamily="34" charset="0"/>
              <a:cs typeface="Arial" panose="020B0604020202020204" pitchFamily="34" charset="0"/>
            </a:rPr>
            <a:t>Proactive network management</a:t>
          </a:r>
        </a:p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Planning ahead for issues and attempting to avoid them instead of fixing problems</a:t>
          </a:r>
        </a:p>
      </dsp:txBody>
      <dsp:txXfrm>
        <a:off x="1550306" y="573"/>
        <a:ext cx="8736693" cy="1342257"/>
      </dsp:txXfrm>
    </dsp:sp>
    <dsp:sp modelId="{67BF12AC-EB67-49FF-9321-E10A5B6A530F}">
      <dsp:nvSpPr>
        <dsp:cNvPr id="0" name=""/>
        <dsp:cNvSpPr/>
      </dsp:nvSpPr>
      <dsp:spPr>
        <a:xfrm>
          <a:off x="0" y="1678394"/>
          <a:ext cx="10287000" cy="13422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D888F-CC53-4D3C-9366-AC59172EEC6B}">
      <dsp:nvSpPr>
        <dsp:cNvPr id="0" name=""/>
        <dsp:cNvSpPr/>
      </dsp:nvSpPr>
      <dsp:spPr>
        <a:xfrm>
          <a:off x="406032" y="1980402"/>
          <a:ext cx="738241" cy="738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F3D65-387B-40DC-816B-913B74B09FD2}">
      <dsp:nvSpPr>
        <dsp:cNvPr id="0" name=""/>
        <dsp:cNvSpPr/>
      </dsp:nvSpPr>
      <dsp:spPr>
        <a:xfrm>
          <a:off x="1550306" y="1678394"/>
          <a:ext cx="8736693" cy="134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56" tIns="142056" rIns="142056" bIns="142056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latin typeface="Arial" panose="020B0604020202020204" pitchFamily="34" charset="0"/>
              <a:cs typeface="Arial" panose="020B0604020202020204" pitchFamily="34" charset="0"/>
            </a:rPr>
            <a:t>Network operations</a:t>
          </a:r>
        </a:p>
        <a:p>
          <a:pPr lvl="0" algn="l" defTabSz="933450">
            <a:spcBef>
              <a:spcPct val="0"/>
            </a:spcBef>
            <a:spcAft>
              <a:spcPct val="35000"/>
            </a:spcAft>
          </a:pPr>
          <a:r>
            <a:rPr lang="en-US" sz="2100" b="0" kern="1200" dirty="0">
              <a:latin typeface="Arial" panose="020B0604020202020204" pitchFamily="34" charset="0"/>
              <a:cs typeface="Arial" panose="020B0604020202020204" pitchFamily="34" charset="0"/>
            </a:rPr>
            <a:t>Covers all aspects of normal network operations, in addition to determining when things are not normal</a:t>
          </a:r>
        </a:p>
      </dsp:txBody>
      <dsp:txXfrm>
        <a:off x="1550306" y="1678394"/>
        <a:ext cx="8736693" cy="1342257"/>
      </dsp:txXfrm>
    </dsp:sp>
    <dsp:sp modelId="{8FD61D73-5A34-415D-A318-EF248AA729F5}">
      <dsp:nvSpPr>
        <dsp:cNvPr id="0" name=""/>
        <dsp:cNvSpPr/>
      </dsp:nvSpPr>
      <dsp:spPr>
        <a:xfrm>
          <a:off x="0" y="3356216"/>
          <a:ext cx="10287000" cy="13422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9254E-5121-4433-BE72-4F38330AD0B3}">
      <dsp:nvSpPr>
        <dsp:cNvPr id="0" name=""/>
        <dsp:cNvSpPr/>
      </dsp:nvSpPr>
      <dsp:spPr>
        <a:xfrm>
          <a:off x="406032" y="3658224"/>
          <a:ext cx="738241" cy="738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F89F5-4BE4-42F9-AEB0-1BB059897FF0}">
      <dsp:nvSpPr>
        <dsp:cNvPr id="0" name=""/>
        <dsp:cNvSpPr/>
      </dsp:nvSpPr>
      <dsp:spPr>
        <a:xfrm>
          <a:off x="1550306" y="3356216"/>
          <a:ext cx="8736693" cy="134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56" tIns="142056" rIns="142056" bIns="142056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latin typeface="Arial" panose="020B0604020202020204" pitchFamily="34" charset="0"/>
              <a:cs typeface="Arial" panose="020B0604020202020204" pitchFamily="34" charset="0"/>
            </a:rPr>
            <a:t>Network operations center (NOC)</a:t>
          </a:r>
        </a:p>
        <a:p>
          <a:pPr lvl="0" algn="l" defTabSz="933450">
            <a:spcBef>
              <a:spcPct val="0"/>
            </a:spcBef>
            <a:spcAft>
              <a:spcPct val="35000"/>
            </a:spcAft>
          </a:pPr>
          <a:r>
            <a:rPr lang="en-US" sz="2100" b="0" kern="1200" dirty="0">
              <a:latin typeface="Arial" panose="020B0604020202020204" pitchFamily="34" charset="0"/>
              <a:cs typeface="Arial" panose="020B0604020202020204" pitchFamily="34" charset="0"/>
            </a:rPr>
            <a:t>A central location used to monitor and control networks, and to resolve problems</a:t>
          </a:r>
        </a:p>
      </dsp:txBody>
      <dsp:txXfrm>
        <a:off x="1550306" y="3356216"/>
        <a:ext cx="8736693" cy="134225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4B9FCB-43AC-4A61-AE5A-1C4A66507AD1}">
      <dsp:nvSpPr>
        <dsp:cNvPr id="0" name=""/>
        <dsp:cNvSpPr/>
      </dsp:nvSpPr>
      <dsp:spPr>
        <a:xfrm>
          <a:off x="2195229" y="316689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Processes and procedures that govern the way that configuration changes are requested, reviewed, and either declined or implemented</a:t>
          </a:r>
        </a:p>
      </dsp:txBody>
      <dsp:txXfrm>
        <a:off x="2195229" y="316689"/>
        <a:ext cx="6152911" cy="1922784"/>
      </dsp:txXfrm>
    </dsp:sp>
    <dsp:sp modelId="{BD8837F6-09BC-4283-9CE6-C0BD0F213BFF}">
      <dsp:nvSpPr>
        <dsp:cNvPr id="0" name=""/>
        <dsp:cNvSpPr/>
      </dsp:nvSpPr>
      <dsp:spPr>
        <a:xfrm>
          <a:off x="1938858" y="38953"/>
          <a:ext cx="1345949" cy="2018924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BEC7C-0787-4D35-9A8A-48D3B4392D9F}">
      <dsp:nvSpPr>
        <dsp:cNvPr id="0" name=""/>
        <dsp:cNvSpPr/>
      </dsp:nvSpPr>
      <dsp:spPr>
        <a:xfrm>
          <a:off x="2195229" y="2737261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Change control manager or change control board (CCB) review and approve or reject change requests</a:t>
          </a:r>
        </a:p>
      </dsp:txBody>
      <dsp:txXfrm>
        <a:off x="2195229" y="2737261"/>
        <a:ext cx="6152911" cy="1922784"/>
      </dsp:txXfrm>
    </dsp:sp>
    <dsp:sp modelId="{AB450EAC-BBFB-4D5D-92FF-FFC25B1F4A99}">
      <dsp:nvSpPr>
        <dsp:cNvPr id="0" name=""/>
        <dsp:cNvSpPr/>
      </dsp:nvSpPr>
      <dsp:spPr>
        <a:xfrm>
          <a:off x="1938858" y="2459526"/>
          <a:ext cx="1345949" cy="2018924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9D9379-7B9F-4882-AA6F-292E9559D6BF}">
      <dsp:nvSpPr>
        <dsp:cNvPr id="0" name=""/>
        <dsp:cNvSpPr/>
      </dsp:nvSpPr>
      <dsp:spPr>
        <a:xfrm>
          <a:off x="0" y="462272"/>
          <a:ext cx="10287000" cy="1320779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Two primary ways to set policies and practices for a CCB</a:t>
          </a:r>
        </a:p>
      </dsp:txBody>
      <dsp:txXfrm>
        <a:off x="0" y="462272"/>
        <a:ext cx="10287000" cy="1320779"/>
      </dsp:txXfrm>
    </dsp:sp>
    <dsp:sp modelId="{FBD36825-7790-43CC-BE9E-8AC257882143}">
      <dsp:nvSpPr>
        <dsp:cNvPr id="0" name=""/>
        <dsp:cNvSpPr/>
      </dsp:nvSpPr>
      <dsp:spPr>
        <a:xfrm>
          <a:off x="0" y="2020791"/>
          <a:ext cx="1320779" cy="13207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4EAB-D065-4C2A-AA98-4479107CF83E}">
      <dsp:nvSpPr>
        <dsp:cNvPr id="0" name=""/>
        <dsp:cNvSpPr/>
      </dsp:nvSpPr>
      <dsp:spPr>
        <a:xfrm>
          <a:off x="1400025" y="2020791"/>
          <a:ext cx="8886974" cy="1320779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§"/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Begin with clean slate and wait for requests to come in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§"/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Record decisions/rationale and form policies</a:t>
          </a:r>
        </a:p>
      </dsp:txBody>
      <dsp:txXfrm>
        <a:off x="1400025" y="2020791"/>
        <a:ext cx="8886974" cy="1320779"/>
      </dsp:txXfrm>
    </dsp:sp>
    <dsp:sp modelId="{5058FC12-A213-446E-B411-BC1891EA14A4}">
      <dsp:nvSpPr>
        <dsp:cNvPr id="0" name=""/>
        <dsp:cNvSpPr/>
      </dsp:nvSpPr>
      <dsp:spPr>
        <a:xfrm>
          <a:off x="0" y="3500064"/>
          <a:ext cx="1320779" cy="13207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CF285-15C1-451B-94F7-8098CA53EF1C}">
      <dsp:nvSpPr>
        <dsp:cNvPr id="0" name=""/>
        <dsp:cNvSpPr/>
      </dsp:nvSpPr>
      <dsp:spPr>
        <a:xfrm>
          <a:off x="1400025" y="3500064"/>
          <a:ext cx="8886974" cy="1320779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Anticipate what may be required and develop policies and practices ahead of time</a:t>
          </a:r>
        </a:p>
      </dsp:txBody>
      <dsp:txXfrm>
        <a:off x="1400025" y="3500064"/>
        <a:ext cx="8886974" cy="132077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C0D182-EB14-43A5-B050-8562BD1D9E8E}">
      <dsp:nvSpPr>
        <dsp:cNvPr id="0" name=""/>
        <dsp:cNvSpPr/>
      </dsp:nvSpPr>
      <dsp:spPr>
        <a:xfrm>
          <a:off x="1954" y="992210"/>
          <a:ext cx="4168969" cy="250138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NMS monitors device use and triggers alerts when a device nears capacity</a:t>
          </a:r>
        </a:p>
      </dsp:txBody>
      <dsp:txXfrm>
        <a:off x="1954" y="992210"/>
        <a:ext cx="4168969" cy="2501381"/>
      </dsp:txXfrm>
    </dsp:sp>
    <dsp:sp modelId="{D2C009AE-8C2B-4093-991E-847F8DCF25F7}">
      <dsp:nvSpPr>
        <dsp:cNvPr id="0" name=""/>
        <dsp:cNvSpPr/>
      </dsp:nvSpPr>
      <dsp:spPr>
        <a:xfrm>
          <a:off x="4537793" y="1725949"/>
          <a:ext cx="883821" cy="1033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7793" y="1725949"/>
        <a:ext cx="883821" cy="1033904"/>
      </dsp:txXfrm>
    </dsp:sp>
    <dsp:sp modelId="{DF193872-A25D-4FF9-8A28-D39B281D3D95}">
      <dsp:nvSpPr>
        <dsp:cNvPr id="0" name=""/>
        <dsp:cNvSpPr/>
      </dsp:nvSpPr>
      <dsp:spPr>
        <a:xfrm>
          <a:off x="5838512" y="992210"/>
          <a:ext cx="4168969" cy="250138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Early warning lets network operations personnel make configuration changes to increase network’s readiness to meet organizational goals</a:t>
          </a:r>
        </a:p>
      </dsp:txBody>
      <dsp:txXfrm>
        <a:off x="5838512" y="992210"/>
        <a:ext cx="4168969" cy="250138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4B3F6F-2DFF-4164-B5E3-268012B72308}">
      <dsp:nvSpPr>
        <dsp:cNvPr id="0" name=""/>
        <dsp:cNvSpPr/>
      </dsp:nvSpPr>
      <dsp:spPr>
        <a:xfrm>
          <a:off x="4379258" y="2210"/>
          <a:ext cx="3012011" cy="136228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Radio frequency identification</a:t>
          </a:r>
        </a:p>
      </dsp:txBody>
      <dsp:txXfrm>
        <a:off x="4379258" y="2210"/>
        <a:ext cx="3012011" cy="1362284"/>
      </dsp:txXfrm>
    </dsp:sp>
    <dsp:sp modelId="{381FA6BF-9C63-4721-8E29-0A0282B6EBC3}">
      <dsp:nvSpPr>
        <dsp:cNvPr id="0" name=""/>
        <dsp:cNvSpPr/>
      </dsp:nvSpPr>
      <dsp:spPr>
        <a:xfrm>
          <a:off x="2895730" y="2210"/>
          <a:ext cx="1348661" cy="1362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8CC9A-0EB5-4716-A5B7-550CDD5F7997}">
      <dsp:nvSpPr>
        <dsp:cNvPr id="0" name=""/>
        <dsp:cNvSpPr/>
      </dsp:nvSpPr>
      <dsp:spPr>
        <a:xfrm>
          <a:off x="2895730" y="1589272"/>
          <a:ext cx="3012011" cy="136228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Loss control</a:t>
          </a:r>
        </a:p>
      </dsp:txBody>
      <dsp:txXfrm>
        <a:off x="2895730" y="1589272"/>
        <a:ext cx="3012011" cy="1362284"/>
      </dsp:txXfrm>
    </dsp:sp>
    <dsp:sp modelId="{DC45F03A-19EC-4AE1-AD8F-29F706415131}">
      <dsp:nvSpPr>
        <dsp:cNvPr id="0" name=""/>
        <dsp:cNvSpPr/>
      </dsp:nvSpPr>
      <dsp:spPr>
        <a:xfrm>
          <a:off x="6042607" y="1589272"/>
          <a:ext cx="1348661" cy="1362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71CBD-7EBF-4A3F-A3F4-126310BAF145}">
      <dsp:nvSpPr>
        <dsp:cNvPr id="0" name=""/>
        <dsp:cNvSpPr/>
      </dsp:nvSpPr>
      <dsp:spPr>
        <a:xfrm>
          <a:off x="4379258" y="3176334"/>
          <a:ext cx="3012011" cy="136228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Cannibalization</a:t>
          </a:r>
        </a:p>
      </dsp:txBody>
      <dsp:txXfrm>
        <a:off x="4379258" y="3176334"/>
        <a:ext cx="3012011" cy="1362284"/>
      </dsp:txXfrm>
    </dsp:sp>
    <dsp:sp modelId="{728602BD-FFB4-4558-A1E7-E1C4F78FD9E8}">
      <dsp:nvSpPr>
        <dsp:cNvPr id="0" name=""/>
        <dsp:cNvSpPr/>
      </dsp:nvSpPr>
      <dsp:spPr>
        <a:xfrm>
          <a:off x="2895730" y="3176334"/>
          <a:ext cx="1348661" cy="1362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AE33EF-8229-4664-8DBB-BEDF6530910C}">
      <dsp:nvSpPr>
        <dsp:cNvPr id="0" name=""/>
        <dsp:cNvSpPr/>
      </dsp:nvSpPr>
      <dsp:spPr>
        <a:xfrm>
          <a:off x="0" y="1409700"/>
          <a:ext cx="10287000" cy="187960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BA09D-2BB0-4490-A5F7-7878A8F7532E}">
      <dsp:nvSpPr>
        <dsp:cNvPr id="0" name=""/>
        <dsp:cNvSpPr/>
      </dsp:nvSpPr>
      <dsp:spPr>
        <a:xfrm>
          <a:off x="4633" y="0"/>
          <a:ext cx="2228682" cy="18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Decide what to measure (and why)</a:t>
          </a:r>
        </a:p>
      </dsp:txBody>
      <dsp:txXfrm>
        <a:off x="4633" y="0"/>
        <a:ext cx="2228682" cy="1879600"/>
      </dsp:txXfrm>
    </dsp:sp>
    <dsp:sp modelId="{EA6C306F-7692-41B9-9633-2B3B125EE14C}">
      <dsp:nvSpPr>
        <dsp:cNvPr id="0" name=""/>
        <dsp:cNvSpPr/>
      </dsp:nvSpPr>
      <dsp:spPr>
        <a:xfrm>
          <a:off x="884024" y="2114550"/>
          <a:ext cx="469900" cy="469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3C43F-BA9B-4E27-81F7-F564119E9AD4}">
      <dsp:nvSpPr>
        <dsp:cNvPr id="0" name=""/>
        <dsp:cNvSpPr/>
      </dsp:nvSpPr>
      <dsp:spPr>
        <a:xfrm>
          <a:off x="2344750" y="2819400"/>
          <a:ext cx="2228682" cy="18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Select the best measuring tool</a:t>
          </a:r>
        </a:p>
      </dsp:txBody>
      <dsp:txXfrm>
        <a:off x="2344750" y="2819400"/>
        <a:ext cx="2228682" cy="1879600"/>
      </dsp:txXfrm>
    </dsp:sp>
    <dsp:sp modelId="{9BA043F4-E11D-4445-88ED-A945744BDDB2}">
      <dsp:nvSpPr>
        <dsp:cNvPr id="0" name=""/>
        <dsp:cNvSpPr/>
      </dsp:nvSpPr>
      <dsp:spPr>
        <a:xfrm>
          <a:off x="3224141" y="2114550"/>
          <a:ext cx="469900" cy="469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70AC2-B04E-4E89-92D7-93DF424926A6}">
      <dsp:nvSpPr>
        <dsp:cNvPr id="0" name=""/>
        <dsp:cNvSpPr/>
      </dsp:nvSpPr>
      <dsp:spPr>
        <a:xfrm>
          <a:off x="4684867" y="0"/>
          <a:ext cx="2228682" cy="18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Take the measurement</a:t>
          </a:r>
        </a:p>
      </dsp:txBody>
      <dsp:txXfrm>
        <a:off x="4684867" y="0"/>
        <a:ext cx="2228682" cy="1879600"/>
      </dsp:txXfrm>
    </dsp:sp>
    <dsp:sp modelId="{69E0F6C9-6ACB-4464-A776-48CC869004E5}">
      <dsp:nvSpPr>
        <dsp:cNvPr id="0" name=""/>
        <dsp:cNvSpPr/>
      </dsp:nvSpPr>
      <dsp:spPr>
        <a:xfrm>
          <a:off x="5564258" y="2114550"/>
          <a:ext cx="469900" cy="469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50A96-BA1E-40E5-AA1E-885AEDB3DBDF}">
      <dsp:nvSpPr>
        <dsp:cNvPr id="0" name=""/>
        <dsp:cNvSpPr/>
      </dsp:nvSpPr>
      <dsp:spPr>
        <a:xfrm>
          <a:off x="7024983" y="2819400"/>
          <a:ext cx="2228682" cy="18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Interpret the results</a:t>
          </a:r>
        </a:p>
      </dsp:txBody>
      <dsp:txXfrm>
        <a:off x="7024983" y="2819400"/>
        <a:ext cx="2228682" cy="1879600"/>
      </dsp:txXfrm>
    </dsp:sp>
    <dsp:sp modelId="{6322A5B4-8823-4099-95CC-CC27BE83C059}">
      <dsp:nvSpPr>
        <dsp:cNvPr id="0" name=""/>
        <dsp:cNvSpPr/>
      </dsp:nvSpPr>
      <dsp:spPr>
        <a:xfrm>
          <a:off x="7904375" y="2114550"/>
          <a:ext cx="469900" cy="469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B1E22C-83F2-49A9-A03B-238EF117B9AA}">
      <dsp:nvSpPr>
        <dsp:cNvPr id="0" name=""/>
        <dsp:cNvSpPr/>
      </dsp:nvSpPr>
      <dsp:spPr>
        <a:xfrm>
          <a:off x="0" y="222263"/>
          <a:ext cx="10287000" cy="1216800"/>
        </a:xfrm>
        <a:prstGeom prst="roundRect">
          <a:avLst/>
        </a:prstGeom>
        <a:noFill/>
        <a:ln w="508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914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Common network performance metrics</a:t>
          </a:r>
        </a:p>
      </dsp:txBody>
      <dsp:txXfrm>
        <a:off x="0" y="222263"/>
        <a:ext cx="10287000" cy="1216800"/>
      </dsp:txXfrm>
    </dsp:sp>
    <dsp:sp modelId="{3E506153-1972-498E-8748-BA3B67EEBD92}">
      <dsp:nvSpPr>
        <dsp:cNvPr id="0" name=""/>
        <dsp:cNvSpPr/>
      </dsp:nvSpPr>
      <dsp:spPr>
        <a:xfrm>
          <a:off x="0" y="1439063"/>
          <a:ext cx="10287000" cy="19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18288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Throughput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Network latency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Packet loss (device errors and discards) and retransmission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Network hardware resource use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Buffer use</a:t>
          </a:r>
        </a:p>
      </dsp:txBody>
      <dsp:txXfrm>
        <a:off x="0" y="1439063"/>
        <a:ext cx="10287000" cy="1917337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5404F-A479-4072-A555-6F35E6E9E7B6}">
      <dsp:nvSpPr>
        <dsp:cNvPr id="0" name=""/>
        <dsp:cNvSpPr/>
      </dsp:nvSpPr>
      <dsp:spPr>
        <a:xfrm>
          <a:off x="1659640" y="860533"/>
          <a:ext cx="3108181" cy="2073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Service provider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External entity that manages the physical infrastructure for a fee</a:t>
          </a:r>
        </a:p>
      </dsp:txBody>
      <dsp:txXfrm>
        <a:off x="2156949" y="860533"/>
        <a:ext cx="2610872" cy="2073157"/>
      </dsp:txXfrm>
    </dsp:sp>
    <dsp:sp modelId="{FB822B65-ACF2-4825-A80D-D7CD89E498F8}">
      <dsp:nvSpPr>
        <dsp:cNvPr id="0" name=""/>
        <dsp:cNvSpPr/>
      </dsp:nvSpPr>
      <dsp:spPr>
        <a:xfrm>
          <a:off x="1659640" y="2933690"/>
          <a:ext cx="3108181" cy="2073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Instead of buying physical infrastructure, organizations rent from SPs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56949" y="2933690"/>
        <a:ext cx="2610872" cy="2073157"/>
      </dsp:txXfrm>
    </dsp:sp>
    <dsp:sp modelId="{8DFD869D-0B4D-4F86-8C20-60EF7EF1B3EF}">
      <dsp:nvSpPr>
        <dsp:cNvPr id="0" name=""/>
        <dsp:cNvSpPr/>
      </dsp:nvSpPr>
      <dsp:spPr>
        <a:xfrm>
          <a:off x="1943" y="31684"/>
          <a:ext cx="2072121" cy="20721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SP</a:t>
          </a:r>
        </a:p>
      </dsp:txBody>
      <dsp:txXfrm>
        <a:off x="1943" y="31684"/>
        <a:ext cx="2072121" cy="2072121"/>
      </dsp:txXfrm>
    </dsp:sp>
    <dsp:sp modelId="{B4AF5BE4-543D-4C02-9C29-AA7D4183F8F8}">
      <dsp:nvSpPr>
        <dsp:cNvPr id="0" name=""/>
        <dsp:cNvSpPr/>
      </dsp:nvSpPr>
      <dsp:spPr>
        <a:xfrm>
          <a:off x="6839942" y="860533"/>
          <a:ext cx="3108181" cy="2073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Service level agreement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An agreement between an SP and a customer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37252" y="860533"/>
        <a:ext cx="2610872" cy="2073157"/>
      </dsp:txXfrm>
    </dsp:sp>
    <dsp:sp modelId="{05A850C7-C3B7-4773-8B26-FFDBDF0D21EE}">
      <dsp:nvSpPr>
        <dsp:cNvPr id="0" name=""/>
        <dsp:cNvSpPr/>
      </dsp:nvSpPr>
      <dsp:spPr>
        <a:xfrm>
          <a:off x="6839942" y="2933690"/>
          <a:ext cx="3108181" cy="2073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Lists responsibilities of both parties and clarifies what the SP will provide the customer</a:t>
          </a:r>
        </a:p>
      </dsp:txBody>
      <dsp:txXfrm>
        <a:off x="7337252" y="2933690"/>
        <a:ext cx="2610872" cy="2073157"/>
      </dsp:txXfrm>
    </dsp:sp>
    <dsp:sp modelId="{D341D44B-A05C-4F63-869C-9BDF7704B250}">
      <dsp:nvSpPr>
        <dsp:cNvPr id="0" name=""/>
        <dsp:cNvSpPr/>
      </dsp:nvSpPr>
      <dsp:spPr>
        <a:xfrm>
          <a:off x="5182246" y="31684"/>
          <a:ext cx="2072121" cy="20721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SLA</a:t>
          </a:r>
        </a:p>
      </dsp:txBody>
      <dsp:txXfrm>
        <a:off x="5182246" y="31684"/>
        <a:ext cx="2072121" cy="2072121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7F0121-4F6F-4AB7-AECB-852B574842C5}">
      <dsp:nvSpPr>
        <dsp:cNvPr id="0" name=""/>
        <dsp:cNvSpPr/>
      </dsp:nvSpPr>
      <dsp:spPr>
        <a:xfrm>
          <a:off x="2745342" y="0"/>
          <a:ext cx="4509717" cy="450971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2756A-E287-49B3-B405-FCF941225085}">
      <dsp:nvSpPr>
        <dsp:cNvPr id="0" name=""/>
        <dsp:cNvSpPr/>
      </dsp:nvSpPr>
      <dsp:spPr>
        <a:xfrm>
          <a:off x="3038473" y="293131"/>
          <a:ext cx="1803886" cy="1803886"/>
        </a:xfrm>
        <a:prstGeom prst="roundRect">
          <a:avLst/>
        </a:prstGeom>
        <a:solidFill>
          <a:srgbClr val="FFC4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Business management</a:t>
          </a:r>
        </a:p>
      </dsp:txBody>
      <dsp:txXfrm>
        <a:off x="3038473" y="293131"/>
        <a:ext cx="1803886" cy="1803886"/>
      </dsp:txXfrm>
    </dsp:sp>
    <dsp:sp modelId="{6C093657-E0FB-4237-A580-BE5BE8D5F2E9}">
      <dsp:nvSpPr>
        <dsp:cNvPr id="0" name=""/>
        <dsp:cNvSpPr/>
      </dsp:nvSpPr>
      <dsp:spPr>
        <a:xfrm>
          <a:off x="5158040" y="293131"/>
          <a:ext cx="1803886" cy="1803886"/>
        </a:xfrm>
        <a:prstGeom prst="roundRect">
          <a:avLst/>
        </a:prstGeom>
        <a:solidFill>
          <a:srgbClr val="FFC4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Service management</a:t>
          </a:r>
        </a:p>
      </dsp:txBody>
      <dsp:txXfrm>
        <a:off x="5158040" y="293131"/>
        <a:ext cx="1803886" cy="1803886"/>
      </dsp:txXfrm>
    </dsp:sp>
    <dsp:sp modelId="{E4E60B45-747C-48C2-9047-A020DC63C4CB}">
      <dsp:nvSpPr>
        <dsp:cNvPr id="0" name=""/>
        <dsp:cNvSpPr/>
      </dsp:nvSpPr>
      <dsp:spPr>
        <a:xfrm>
          <a:off x="3038473" y="2412698"/>
          <a:ext cx="1803886" cy="1803886"/>
        </a:xfrm>
        <a:prstGeom prst="roundRect">
          <a:avLst/>
        </a:prstGeom>
        <a:solidFill>
          <a:srgbClr val="FFC4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Fault and performance management</a:t>
          </a:r>
        </a:p>
      </dsp:txBody>
      <dsp:txXfrm>
        <a:off x="3038473" y="2412698"/>
        <a:ext cx="1803886" cy="1803886"/>
      </dsp:txXfrm>
    </dsp:sp>
    <dsp:sp modelId="{9AF38545-0BB6-4CB5-A805-3A360420FF0B}">
      <dsp:nvSpPr>
        <dsp:cNvPr id="0" name=""/>
        <dsp:cNvSpPr/>
      </dsp:nvSpPr>
      <dsp:spPr>
        <a:xfrm>
          <a:off x="5158040" y="2412698"/>
          <a:ext cx="1803886" cy="1803886"/>
        </a:xfrm>
        <a:prstGeom prst="roundRect">
          <a:avLst/>
        </a:prstGeom>
        <a:solidFill>
          <a:srgbClr val="FFC4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Element and configuration management</a:t>
          </a:r>
        </a:p>
      </dsp:txBody>
      <dsp:txXfrm>
        <a:off x="5158040" y="2412698"/>
        <a:ext cx="1803886" cy="1803886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164F41-3821-488E-B5F2-AE9CBB307122}">
      <dsp:nvSpPr>
        <dsp:cNvPr id="0" name=""/>
        <dsp:cNvSpPr/>
      </dsp:nvSpPr>
      <dsp:spPr>
        <a:xfrm>
          <a:off x="5525" y="0"/>
          <a:ext cx="1938858" cy="469900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Arial" panose="020B0604020202020204" pitchFamily="34" charset="0"/>
              <a:cs typeface="Arial" panose="020B0604020202020204" pitchFamily="34" charset="0"/>
            </a:rPr>
            <a:t>F</a:t>
          </a:r>
        </a:p>
      </dsp:txBody>
      <dsp:txXfrm>
        <a:off x="5525" y="0"/>
        <a:ext cx="1938858" cy="1409700"/>
      </dsp:txXfrm>
    </dsp:sp>
    <dsp:sp modelId="{C0B36E70-A5BB-4156-A8B0-3A0FD56BDAA2}">
      <dsp:nvSpPr>
        <dsp:cNvPr id="0" name=""/>
        <dsp:cNvSpPr/>
      </dsp:nvSpPr>
      <dsp:spPr>
        <a:xfrm>
          <a:off x="199411" y="1409700"/>
          <a:ext cx="1551086" cy="305435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Fault management</a:t>
          </a:r>
        </a:p>
      </dsp:txBody>
      <dsp:txXfrm>
        <a:off x="199411" y="1409700"/>
        <a:ext cx="1551086" cy="3054350"/>
      </dsp:txXfrm>
    </dsp:sp>
    <dsp:sp modelId="{57818ACE-6A0A-4BDE-927C-8A9E54E7F754}">
      <dsp:nvSpPr>
        <dsp:cNvPr id="0" name=""/>
        <dsp:cNvSpPr/>
      </dsp:nvSpPr>
      <dsp:spPr>
        <a:xfrm>
          <a:off x="2089798" y="0"/>
          <a:ext cx="1938858" cy="469900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Arial" panose="020B0604020202020204" pitchFamily="34" charset="0"/>
              <a:cs typeface="Arial" panose="020B0604020202020204" pitchFamily="34" charset="0"/>
            </a:rPr>
            <a:t>C</a:t>
          </a:r>
        </a:p>
      </dsp:txBody>
      <dsp:txXfrm>
        <a:off x="2089798" y="0"/>
        <a:ext cx="1938858" cy="1409700"/>
      </dsp:txXfrm>
    </dsp:sp>
    <dsp:sp modelId="{FEE0401A-B9AA-4543-8B2D-7E5440336352}">
      <dsp:nvSpPr>
        <dsp:cNvPr id="0" name=""/>
        <dsp:cNvSpPr/>
      </dsp:nvSpPr>
      <dsp:spPr>
        <a:xfrm>
          <a:off x="2283683" y="1409700"/>
          <a:ext cx="1551086" cy="305435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Configuration management</a:t>
          </a:r>
        </a:p>
      </dsp:txBody>
      <dsp:txXfrm>
        <a:off x="2283683" y="1409700"/>
        <a:ext cx="1551086" cy="3054350"/>
      </dsp:txXfrm>
    </dsp:sp>
    <dsp:sp modelId="{134EB3CF-8A01-4E67-BCB5-B93359FC0410}">
      <dsp:nvSpPr>
        <dsp:cNvPr id="0" name=""/>
        <dsp:cNvSpPr/>
      </dsp:nvSpPr>
      <dsp:spPr>
        <a:xfrm>
          <a:off x="4174070" y="0"/>
          <a:ext cx="1938858" cy="469900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Arial" panose="020B0604020202020204" pitchFamily="34" charset="0"/>
              <a:cs typeface="Arial" panose="020B0604020202020204" pitchFamily="34" charset="0"/>
            </a:rPr>
            <a:t>A</a:t>
          </a:r>
        </a:p>
      </dsp:txBody>
      <dsp:txXfrm>
        <a:off x="4174070" y="0"/>
        <a:ext cx="1938858" cy="1409700"/>
      </dsp:txXfrm>
    </dsp:sp>
    <dsp:sp modelId="{DDEC6142-29C4-4431-ADBA-F4293C6A6C61}">
      <dsp:nvSpPr>
        <dsp:cNvPr id="0" name=""/>
        <dsp:cNvSpPr/>
      </dsp:nvSpPr>
      <dsp:spPr>
        <a:xfrm>
          <a:off x="4367956" y="1409700"/>
          <a:ext cx="1551086" cy="305435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Accounting/</a:t>
          </a:r>
          <a:b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asset/</a:t>
          </a:r>
          <a:b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administration management</a:t>
          </a:r>
        </a:p>
      </dsp:txBody>
      <dsp:txXfrm>
        <a:off x="4367956" y="1409700"/>
        <a:ext cx="1551086" cy="3054350"/>
      </dsp:txXfrm>
    </dsp:sp>
    <dsp:sp modelId="{DE4EEC47-2518-4AC2-BCF1-2F0E786218D0}">
      <dsp:nvSpPr>
        <dsp:cNvPr id="0" name=""/>
        <dsp:cNvSpPr/>
      </dsp:nvSpPr>
      <dsp:spPr>
        <a:xfrm>
          <a:off x="6258343" y="0"/>
          <a:ext cx="1938858" cy="469900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</a:p>
      </dsp:txBody>
      <dsp:txXfrm>
        <a:off x="6258343" y="0"/>
        <a:ext cx="1938858" cy="1409700"/>
      </dsp:txXfrm>
    </dsp:sp>
    <dsp:sp modelId="{AF171D58-708C-47DF-A3BD-697271BE3069}">
      <dsp:nvSpPr>
        <dsp:cNvPr id="0" name=""/>
        <dsp:cNvSpPr/>
      </dsp:nvSpPr>
      <dsp:spPr>
        <a:xfrm>
          <a:off x="6452229" y="1409700"/>
          <a:ext cx="1551086" cy="305435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Performance management</a:t>
          </a:r>
        </a:p>
      </dsp:txBody>
      <dsp:txXfrm>
        <a:off x="6452229" y="1409700"/>
        <a:ext cx="1551086" cy="3054350"/>
      </dsp:txXfrm>
    </dsp:sp>
    <dsp:sp modelId="{6980871C-569F-4422-A164-8CD7F0434218}">
      <dsp:nvSpPr>
        <dsp:cNvPr id="0" name=""/>
        <dsp:cNvSpPr/>
      </dsp:nvSpPr>
      <dsp:spPr>
        <a:xfrm>
          <a:off x="8342616" y="0"/>
          <a:ext cx="1938858" cy="469900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Arial" panose="020B0604020202020204" pitchFamily="34" charset="0"/>
              <a:cs typeface="Arial" panose="020B0604020202020204" pitchFamily="34" charset="0"/>
            </a:rPr>
            <a:t>S</a:t>
          </a:r>
        </a:p>
      </dsp:txBody>
      <dsp:txXfrm>
        <a:off x="8342616" y="0"/>
        <a:ext cx="1938858" cy="1409700"/>
      </dsp:txXfrm>
    </dsp:sp>
    <dsp:sp modelId="{01E00CD0-3647-4785-94FF-793AB46857A4}">
      <dsp:nvSpPr>
        <dsp:cNvPr id="0" name=""/>
        <dsp:cNvSpPr/>
      </dsp:nvSpPr>
      <dsp:spPr>
        <a:xfrm>
          <a:off x="8536502" y="1409700"/>
          <a:ext cx="1551086" cy="305435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Security management</a:t>
          </a:r>
        </a:p>
      </dsp:txBody>
      <dsp:txXfrm>
        <a:off x="8536502" y="1409700"/>
        <a:ext cx="1551086" cy="305435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E1044D-1DCA-43F1-9229-1680738D40A8}">
      <dsp:nvSpPr>
        <dsp:cNvPr id="0" name=""/>
        <dsp:cNvSpPr/>
      </dsp:nvSpPr>
      <dsp:spPr>
        <a:xfrm>
          <a:off x="3013" y="701675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Physical security</a:t>
          </a:r>
        </a:p>
      </dsp:txBody>
      <dsp:txXfrm>
        <a:off x="3013" y="701675"/>
        <a:ext cx="2390923" cy="1434554"/>
      </dsp:txXfrm>
    </dsp:sp>
    <dsp:sp modelId="{94730D56-71A5-4ADB-949F-FAD677918F81}">
      <dsp:nvSpPr>
        <dsp:cNvPr id="0" name=""/>
        <dsp:cNvSpPr/>
      </dsp:nvSpPr>
      <dsp:spPr>
        <a:xfrm>
          <a:off x="2633029" y="701675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Access controls</a:t>
          </a:r>
        </a:p>
      </dsp:txBody>
      <dsp:txXfrm>
        <a:off x="2633029" y="701675"/>
        <a:ext cx="2390923" cy="1434554"/>
      </dsp:txXfrm>
    </dsp:sp>
    <dsp:sp modelId="{8B12B787-A678-47CF-AA40-320BD744B0E1}">
      <dsp:nvSpPr>
        <dsp:cNvPr id="0" name=""/>
        <dsp:cNvSpPr/>
      </dsp:nvSpPr>
      <dsp:spPr>
        <a:xfrm>
          <a:off x="5263046" y="701675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Wireless security</a:t>
          </a:r>
        </a:p>
      </dsp:txBody>
      <dsp:txXfrm>
        <a:off x="5263046" y="701675"/>
        <a:ext cx="2390923" cy="1434554"/>
      </dsp:txXfrm>
    </dsp:sp>
    <dsp:sp modelId="{C518A12E-A65F-465E-B33D-E6AB5EEB93C3}">
      <dsp:nvSpPr>
        <dsp:cNvPr id="0" name=""/>
        <dsp:cNvSpPr/>
      </dsp:nvSpPr>
      <dsp:spPr>
        <a:xfrm>
          <a:off x="7893062" y="701675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Common network attacks</a:t>
          </a:r>
        </a:p>
      </dsp:txBody>
      <dsp:txXfrm>
        <a:off x="7893062" y="701675"/>
        <a:ext cx="2390923" cy="1434554"/>
      </dsp:txXfrm>
    </dsp:sp>
    <dsp:sp modelId="{3774BBB6-A9E5-4BF6-AB91-A60355D93A5E}">
      <dsp:nvSpPr>
        <dsp:cNvPr id="0" name=""/>
        <dsp:cNvSpPr/>
      </dsp:nvSpPr>
      <dsp:spPr>
        <a:xfrm>
          <a:off x="3013" y="2375322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Network device hardening</a:t>
          </a:r>
        </a:p>
      </dsp:txBody>
      <dsp:txXfrm>
        <a:off x="3013" y="2375322"/>
        <a:ext cx="2390923" cy="1434554"/>
      </dsp:txXfrm>
    </dsp:sp>
    <dsp:sp modelId="{38C29259-725B-4CFB-B6DF-418669F7A232}">
      <dsp:nvSpPr>
        <dsp:cNvPr id="0" name=""/>
        <dsp:cNvSpPr/>
      </dsp:nvSpPr>
      <dsp:spPr>
        <a:xfrm>
          <a:off x="2633029" y="2375322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Network mitigation solutions</a:t>
          </a:r>
        </a:p>
      </dsp:txBody>
      <dsp:txXfrm>
        <a:off x="2633029" y="2375322"/>
        <a:ext cx="2390923" cy="1434554"/>
      </dsp:txXfrm>
    </dsp:sp>
    <dsp:sp modelId="{680B3551-0690-461E-9925-BED785BE276C}">
      <dsp:nvSpPr>
        <dsp:cNvPr id="0" name=""/>
        <dsp:cNvSpPr/>
      </dsp:nvSpPr>
      <dsp:spPr>
        <a:xfrm>
          <a:off x="5263046" y="2375322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Changing attacks</a:t>
          </a:r>
        </a:p>
      </dsp:txBody>
      <dsp:txXfrm>
        <a:off x="5263046" y="2375322"/>
        <a:ext cx="2390923" cy="1434554"/>
      </dsp:txXfrm>
    </dsp:sp>
    <dsp:sp modelId="{A17D1C12-5B82-4B1B-B046-36D205949A15}">
      <dsp:nvSpPr>
        <dsp:cNvPr id="0" name=""/>
        <dsp:cNvSpPr/>
      </dsp:nvSpPr>
      <dsp:spPr>
        <a:xfrm>
          <a:off x="7893062" y="2375322"/>
          <a:ext cx="2390923" cy="1434554"/>
        </a:xfrm>
        <a:prstGeom prst="rect">
          <a:avLst/>
        </a:prstGeom>
        <a:noFill/>
        <a:ln w="381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Blended response</a:t>
          </a:r>
        </a:p>
      </dsp:txBody>
      <dsp:txXfrm>
        <a:off x="7893062" y="2375322"/>
        <a:ext cx="2390923" cy="143455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C64DD-8B8A-4345-B3BB-34B9AB40A7C3}">
      <dsp:nvSpPr>
        <dsp:cNvPr id="0" name=""/>
        <dsp:cNvSpPr/>
      </dsp:nvSpPr>
      <dsp:spPr>
        <a:xfrm>
          <a:off x="0" y="21019"/>
          <a:ext cx="10287000" cy="8236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ISO/IEC 27000 series</a:t>
          </a:r>
        </a:p>
      </dsp:txBody>
      <dsp:txXfrm>
        <a:off x="0" y="21019"/>
        <a:ext cx="10287000" cy="823680"/>
      </dsp:txXfrm>
    </dsp:sp>
    <dsp:sp modelId="{75700769-F5F8-44D0-B624-06E77F721235}">
      <dsp:nvSpPr>
        <dsp:cNvPr id="0" name=""/>
        <dsp:cNvSpPr/>
      </dsp:nvSpPr>
      <dsp:spPr>
        <a:xfrm>
          <a:off x="0" y="844699"/>
          <a:ext cx="102870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Security best-practices standards</a:t>
          </a:r>
        </a:p>
      </dsp:txBody>
      <dsp:txXfrm>
        <a:off x="0" y="844699"/>
        <a:ext cx="10287000" cy="728640"/>
      </dsp:txXfrm>
    </dsp:sp>
    <dsp:sp modelId="{091493C9-23AC-4335-A989-E31A3FB4F7F3}">
      <dsp:nvSpPr>
        <dsp:cNvPr id="0" name=""/>
        <dsp:cNvSpPr/>
      </dsp:nvSpPr>
      <dsp:spPr>
        <a:xfrm>
          <a:off x="0" y="1573339"/>
          <a:ext cx="10287000" cy="8236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NIST SP 800</a:t>
          </a:r>
        </a:p>
      </dsp:txBody>
      <dsp:txXfrm>
        <a:off x="0" y="1573339"/>
        <a:ext cx="10287000" cy="823680"/>
      </dsp:txXfrm>
    </dsp:sp>
    <dsp:sp modelId="{3711B3E8-89BC-4101-9767-EC1D2D1A9B51}">
      <dsp:nvSpPr>
        <dsp:cNvPr id="0" name=""/>
        <dsp:cNvSpPr/>
      </dsp:nvSpPr>
      <dsp:spPr>
        <a:xfrm>
          <a:off x="0" y="2397019"/>
          <a:ext cx="102870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Information systems security guidelines, recommendations, and technical specs</a:t>
          </a:r>
        </a:p>
      </dsp:txBody>
      <dsp:txXfrm>
        <a:off x="0" y="2397019"/>
        <a:ext cx="10287000" cy="728640"/>
      </dsp:txXfrm>
    </dsp:sp>
    <dsp:sp modelId="{78196C6E-87D2-464E-8C96-CC682090CBCA}">
      <dsp:nvSpPr>
        <dsp:cNvPr id="0" name=""/>
        <dsp:cNvSpPr/>
      </dsp:nvSpPr>
      <dsp:spPr>
        <a:xfrm>
          <a:off x="0" y="3125660"/>
          <a:ext cx="10287000" cy="8236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Technology Infrastructure Library (ITIL)</a:t>
          </a:r>
        </a:p>
      </dsp:txBody>
      <dsp:txXfrm>
        <a:off x="0" y="3125660"/>
        <a:ext cx="10287000" cy="823680"/>
      </dsp:txXfrm>
    </dsp:sp>
    <dsp:sp modelId="{75C4941E-063B-45C7-9D59-43A283DADC0C}">
      <dsp:nvSpPr>
        <dsp:cNvPr id="0" name=""/>
        <dsp:cNvSpPr/>
      </dsp:nvSpPr>
      <dsp:spPr>
        <a:xfrm>
          <a:off x="0" y="3949340"/>
          <a:ext cx="102870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 set of best practices for managing IT infrastructure, development, and operations</a:t>
          </a:r>
        </a:p>
      </dsp:txBody>
      <dsp:txXfrm>
        <a:off x="0" y="3949340"/>
        <a:ext cx="10287000" cy="72864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A1DDDD-CDCC-4B43-8419-910713E9F63D}">
      <dsp:nvSpPr>
        <dsp:cNvPr id="0" name=""/>
        <dsp:cNvSpPr/>
      </dsp:nvSpPr>
      <dsp:spPr>
        <a:xfrm>
          <a:off x="1255" y="0"/>
          <a:ext cx="3264916" cy="4699000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Access controls</a:t>
          </a:r>
        </a:p>
      </dsp:txBody>
      <dsp:txXfrm>
        <a:off x="1255" y="0"/>
        <a:ext cx="3264916" cy="1409700"/>
      </dsp:txXfrm>
    </dsp:sp>
    <dsp:sp modelId="{67FB70A0-9F82-4715-87B9-D200C620A6D8}">
      <dsp:nvSpPr>
        <dsp:cNvPr id="0" name=""/>
        <dsp:cNvSpPr/>
      </dsp:nvSpPr>
      <dsp:spPr>
        <a:xfrm>
          <a:off x="327747" y="1409814"/>
          <a:ext cx="2611933" cy="68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Limit who can access resources</a:t>
          </a:r>
        </a:p>
      </dsp:txBody>
      <dsp:txXfrm>
        <a:off x="327747" y="1409814"/>
        <a:ext cx="2611933" cy="684544"/>
      </dsp:txXfrm>
    </dsp:sp>
    <dsp:sp modelId="{F352B03B-98BB-492F-96B1-7470EDC81386}">
      <dsp:nvSpPr>
        <dsp:cNvPr id="0" name=""/>
        <dsp:cNvSpPr/>
      </dsp:nvSpPr>
      <dsp:spPr>
        <a:xfrm>
          <a:off x="327747" y="2199673"/>
          <a:ext cx="2611933" cy="68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Username and password or passphrase</a:t>
          </a:r>
        </a:p>
      </dsp:txBody>
      <dsp:txXfrm>
        <a:off x="327747" y="2199673"/>
        <a:ext cx="2611933" cy="684544"/>
      </dsp:txXfrm>
    </dsp:sp>
    <dsp:sp modelId="{F602E589-B6B0-4F76-BD5C-EFE383B5062A}">
      <dsp:nvSpPr>
        <dsp:cNvPr id="0" name=""/>
        <dsp:cNvSpPr/>
      </dsp:nvSpPr>
      <dsp:spPr>
        <a:xfrm>
          <a:off x="327747" y="2989532"/>
          <a:ext cx="2611933" cy="68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Biometrics</a:t>
          </a:r>
        </a:p>
      </dsp:txBody>
      <dsp:txXfrm>
        <a:off x="327747" y="2989532"/>
        <a:ext cx="2611933" cy="684544"/>
      </dsp:txXfrm>
    </dsp:sp>
    <dsp:sp modelId="{2B68F66F-F2B2-4703-9C8F-9187C74EC44D}">
      <dsp:nvSpPr>
        <dsp:cNvPr id="0" name=""/>
        <dsp:cNvSpPr/>
      </dsp:nvSpPr>
      <dsp:spPr>
        <a:xfrm>
          <a:off x="327747" y="3779391"/>
          <a:ext cx="2611933" cy="68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Role-based access control</a:t>
          </a:r>
        </a:p>
      </dsp:txBody>
      <dsp:txXfrm>
        <a:off x="327747" y="3779391"/>
        <a:ext cx="2611933" cy="684544"/>
      </dsp:txXfrm>
    </dsp:sp>
    <dsp:sp modelId="{1DD5F8F0-9A07-4B31-A686-012B0BA92608}">
      <dsp:nvSpPr>
        <dsp:cNvPr id="0" name=""/>
        <dsp:cNvSpPr/>
      </dsp:nvSpPr>
      <dsp:spPr>
        <a:xfrm>
          <a:off x="3511041" y="0"/>
          <a:ext cx="3264916" cy="4699000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Wireless security</a:t>
          </a:r>
        </a:p>
      </dsp:txBody>
      <dsp:txXfrm>
        <a:off x="3511041" y="0"/>
        <a:ext cx="3264916" cy="1409700"/>
      </dsp:txXfrm>
    </dsp:sp>
    <dsp:sp modelId="{D8CE1E02-7B0B-46E5-82CB-D8C49AF064C0}">
      <dsp:nvSpPr>
        <dsp:cNvPr id="0" name=""/>
        <dsp:cNvSpPr/>
      </dsp:nvSpPr>
      <dsp:spPr>
        <a:xfrm>
          <a:off x="3837533" y="1409700"/>
          <a:ext cx="2611933" cy="3054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Wi-Fi Protected Access 2 (WPA2) or WPA3</a:t>
          </a:r>
        </a:p>
      </dsp:txBody>
      <dsp:txXfrm>
        <a:off x="3837533" y="1409700"/>
        <a:ext cx="2611933" cy="3054350"/>
      </dsp:txXfrm>
    </dsp:sp>
    <dsp:sp modelId="{C375998E-44AF-4E69-82E4-6347EDFDFFD8}">
      <dsp:nvSpPr>
        <dsp:cNvPr id="0" name=""/>
        <dsp:cNvSpPr/>
      </dsp:nvSpPr>
      <dsp:spPr>
        <a:xfrm>
          <a:off x="7020827" y="0"/>
          <a:ext cx="3264916" cy="4699000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Common network attacks</a:t>
          </a:r>
        </a:p>
      </dsp:txBody>
      <dsp:txXfrm>
        <a:off x="7020827" y="0"/>
        <a:ext cx="3264916" cy="1409700"/>
      </dsp:txXfrm>
    </dsp:sp>
    <dsp:sp modelId="{2E51B831-9084-49F8-B603-C2EE5BFAF2D7}">
      <dsp:nvSpPr>
        <dsp:cNvPr id="0" name=""/>
        <dsp:cNvSpPr/>
      </dsp:nvSpPr>
      <dsp:spPr>
        <a:xfrm>
          <a:off x="7347318" y="1409700"/>
          <a:ext cx="2611933" cy="3054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Reconnaissance, eavesdropping, and denial of service</a:t>
          </a:r>
        </a:p>
      </dsp:txBody>
      <dsp:txXfrm>
        <a:off x="7347318" y="1409700"/>
        <a:ext cx="2611933" cy="3054350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996B21-0494-42A3-861A-DCCBBE5CA203}">
      <dsp:nvSpPr>
        <dsp:cNvPr id="0" name=""/>
        <dsp:cNvSpPr/>
      </dsp:nvSpPr>
      <dsp:spPr>
        <a:xfrm>
          <a:off x="0" y="334759"/>
          <a:ext cx="10287000" cy="52920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81769-F976-4E53-B84E-282E90F68D57}">
      <dsp:nvSpPr>
        <dsp:cNvPr id="0" name=""/>
        <dsp:cNvSpPr/>
      </dsp:nvSpPr>
      <dsp:spPr>
        <a:xfrm>
          <a:off x="514350" y="24799"/>
          <a:ext cx="7200900" cy="6199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centralized device to protect the entire network</a:t>
          </a:r>
        </a:p>
      </dsp:txBody>
      <dsp:txXfrm>
        <a:off x="514350" y="24799"/>
        <a:ext cx="7200900" cy="619920"/>
      </dsp:txXfrm>
    </dsp:sp>
    <dsp:sp modelId="{302B6DF7-AAAF-424E-827F-FC0228B845B3}">
      <dsp:nvSpPr>
        <dsp:cNvPr id="0" name=""/>
        <dsp:cNvSpPr/>
      </dsp:nvSpPr>
      <dsp:spPr>
        <a:xfrm>
          <a:off x="0" y="1287319"/>
          <a:ext cx="10287000" cy="52920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4DE0A-04B9-4D62-A5ED-7529E8238A34}">
      <dsp:nvSpPr>
        <dsp:cNvPr id="0" name=""/>
        <dsp:cNvSpPr/>
      </dsp:nvSpPr>
      <dsp:spPr>
        <a:xfrm>
          <a:off x="514350" y="977359"/>
          <a:ext cx="7200900" cy="6199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dedicated countermeasure for each device or resource</a:t>
          </a:r>
        </a:p>
      </dsp:txBody>
      <dsp:txXfrm>
        <a:off x="514350" y="977359"/>
        <a:ext cx="7200900" cy="619920"/>
      </dsp:txXfrm>
    </dsp:sp>
    <dsp:sp modelId="{300B3765-AAC4-4B79-A2DC-4B06F05D8676}">
      <dsp:nvSpPr>
        <dsp:cNvPr id="0" name=""/>
        <dsp:cNvSpPr/>
      </dsp:nvSpPr>
      <dsp:spPr>
        <a:xfrm>
          <a:off x="0" y="2239880"/>
          <a:ext cx="10287000" cy="52920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0A59C-D520-4FE4-921E-D3C014BA835D}">
      <dsp:nvSpPr>
        <dsp:cNvPr id="0" name=""/>
        <dsp:cNvSpPr/>
      </dsp:nvSpPr>
      <dsp:spPr>
        <a:xfrm>
          <a:off x="514350" y="1929919"/>
          <a:ext cx="7200900" cy="6199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countermeasure for each type of threat</a:t>
          </a:r>
        </a:p>
      </dsp:txBody>
      <dsp:txXfrm>
        <a:off x="514350" y="1929919"/>
        <a:ext cx="7200900" cy="619920"/>
      </dsp:txXfrm>
    </dsp:sp>
    <dsp:sp modelId="{79231B75-1DA3-4CDD-9926-0FE09FABCCBF}">
      <dsp:nvSpPr>
        <dsp:cNvPr id="0" name=""/>
        <dsp:cNvSpPr/>
      </dsp:nvSpPr>
      <dsp:spPr>
        <a:xfrm>
          <a:off x="0" y="3192440"/>
          <a:ext cx="10287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085B0-6BEA-4678-A9BF-CD19B4496EA4}">
      <dsp:nvSpPr>
        <dsp:cNvPr id="0" name=""/>
        <dsp:cNvSpPr/>
      </dsp:nvSpPr>
      <dsp:spPr>
        <a:xfrm>
          <a:off x="514350" y="2882480"/>
          <a:ext cx="7200900" cy="6199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Strict least privilege policy</a:t>
          </a:r>
        </a:p>
      </dsp:txBody>
      <dsp:txXfrm>
        <a:off x="514350" y="2882480"/>
        <a:ext cx="7200900" cy="619920"/>
      </dsp:txXfrm>
    </dsp:sp>
    <dsp:sp modelId="{0C02280B-2CF8-4D3F-88E9-DE27D489FC8E}">
      <dsp:nvSpPr>
        <dsp:cNvPr id="0" name=""/>
        <dsp:cNvSpPr/>
      </dsp:nvSpPr>
      <dsp:spPr>
        <a:xfrm>
          <a:off x="0" y="4145000"/>
          <a:ext cx="10287000" cy="52920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39B6B-2373-4E26-BB46-D2A38E0A001E}">
      <dsp:nvSpPr>
        <dsp:cNvPr id="0" name=""/>
        <dsp:cNvSpPr/>
      </dsp:nvSpPr>
      <dsp:spPr>
        <a:xfrm>
          <a:off x="514350" y="3835040"/>
          <a:ext cx="7200900" cy="6199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Multilayered defense</a:t>
          </a:r>
        </a:p>
      </dsp:txBody>
      <dsp:txXfrm>
        <a:off x="514350" y="3835040"/>
        <a:ext cx="7200900" cy="61992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668FAF-9AB8-400B-829C-B8496D13E92F}">
      <dsp:nvSpPr>
        <dsp:cNvPr id="0" name=""/>
        <dsp:cNvSpPr/>
      </dsp:nvSpPr>
      <dsp:spPr>
        <a:xfrm>
          <a:off x="1316012" y="815"/>
          <a:ext cx="3189572" cy="19137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Attacks increase in sophistication and impact</a:t>
          </a:r>
        </a:p>
      </dsp:txBody>
      <dsp:txXfrm>
        <a:off x="1316012" y="815"/>
        <a:ext cx="3189572" cy="1913743"/>
      </dsp:txXfrm>
    </dsp:sp>
    <dsp:sp modelId="{DC2E6240-A6F4-4153-B704-5AB47B0EFDD4}">
      <dsp:nvSpPr>
        <dsp:cNvPr id="0" name=""/>
        <dsp:cNvSpPr/>
      </dsp:nvSpPr>
      <dsp:spPr>
        <a:xfrm>
          <a:off x="4786267" y="562179"/>
          <a:ext cx="676189" cy="791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86267" y="562179"/>
        <a:ext cx="676189" cy="791014"/>
      </dsp:txXfrm>
    </dsp:sp>
    <dsp:sp modelId="{66C72331-5671-4096-A5E4-9262E0DA5833}">
      <dsp:nvSpPr>
        <dsp:cNvPr id="0" name=""/>
        <dsp:cNvSpPr/>
      </dsp:nvSpPr>
      <dsp:spPr>
        <a:xfrm>
          <a:off x="5781414" y="815"/>
          <a:ext cx="3189572" cy="19137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Refine network defenses</a:t>
          </a:r>
        </a:p>
      </dsp:txBody>
      <dsp:txXfrm>
        <a:off x="5781414" y="815"/>
        <a:ext cx="3189572" cy="1913743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8D9F96-6DD7-45FB-905D-2F834C5E070A}">
      <dsp:nvSpPr>
        <dsp:cNvPr id="0" name=""/>
        <dsp:cNvSpPr/>
      </dsp:nvSpPr>
      <dsp:spPr>
        <a:xfrm>
          <a:off x="0" y="1804526"/>
          <a:ext cx="10352086" cy="1290924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37" tIns="457200" rIns="8034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 flexible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Can react to changing situations and provide continuous protection</a:t>
          </a:r>
        </a:p>
      </dsp:txBody>
      <dsp:txXfrm>
        <a:off x="0" y="1804526"/>
        <a:ext cx="10352086" cy="1290924"/>
      </dsp:txXfrm>
    </dsp:sp>
    <dsp:sp modelId="{2D1182E9-F018-4EFA-90E8-C368FA5BFA5F}">
      <dsp:nvSpPr>
        <dsp:cNvPr id="0" name=""/>
        <dsp:cNvSpPr/>
      </dsp:nvSpPr>
      <dsp:spPr>
        <a:xfrm>
          <a:off x="592030" y="1480460"/>
          <a:ext cx="7246460" cy="65653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899" tIns="0" rIns="27389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Multilayered defense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030" y="1480460"/>
        <a:ext cx="7246460" cy="6565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56B57B-904A-4C19-9494-959302B93885}">
      <dsp:nvSpPr>
        <dsp:cNvPr id="0" name=""/>
        <dsp:cNvSpPr/>
      </dsp:nvSpPr>
      <dsp:spPr>
        <a:xfrm>
          <a:off x="0" y="18996"/>
          <a:ext cx="10287000" cy="89856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Control Objectives for Information and Related Technology (COBIT)</a:t>
          </a:r>
        </a:p>
      </dsp:txBody>
      <dsp:txXfrm>
        <a:off x="0" y="18996"/>
        <a:ext cx="10287000" cy="898560"/>
      </dsp:txXfrm>
    </dsp:sp>
    <dsp:sp modelId="{7E3EF547-5C1D-4E7C-865B-56A22E57D382}">
      <dsp:nvSpPr>
        <dsp:cNvPr id="0" name=""/>
        <dsp:cNvSpPr/>
      </dsp:nvSpPr>
      <dsp:spPr>
        <a:xfrm>
          <a:off x="0" y="917557"/>
          <a:ext cx="10287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 framework developed by ISACA for IT management</a:t>
          </a:r>
        </a:p>
      </dsp:txBody>
      <dsp:txXfrm>
        <a:off x="0" y="917557"/>
        <a:ext cx="10287000" cy="794880"/>
      </dsp:txXfrm>
    </dsp:sp>
    <dsp:sp modelId="{FEAB2315-F607-45D3-AE7A-0E5CE899C34B}">
      <dsp:nvSpPr>
        <dsp:cNvPr id="0" name=""/>
        <dsp:cNvSpPr/>
      </dsp:nvSpPr>
      <dsp:spPr>
        <a:xfrm>
          <a:off x="0" y="1712437"/>
          <a:ext cx="10287000" cy="89856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Committee of Sponsoring Organizations (COSO) of the Treadway Commission</a:t>
          </a:r>
        </a:p>
      </dsp:txBody>
      <dsp:txXfrm>
        <a:off x="0" y="1712437"/>
        <a:ext cx="10287000" cy="898560"/>
      </dsp:txXfrm>
    </dsp:sp>
    <dsp:sp modelId="{83B032E5-FF88-4B8D-8936-073353330877}">
      <dsp:nvSpPr>
        <dsp:cNvPr id="0" name=""/>
        <dsp:cNvSpPr/>
      </dsp:nvSpPr>
      <dsp:spPr>
        <a:xfrm>
          <a:off x="0" y="2610997"/>
          <a:ext cx="10287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Provides guidance on corporate fraud, organizational governance, enterprise risk management, more</a:t>
          </a:r>
        </a:p>
      </dsp:txBody>
      <dsp:txXfrm>
        <a:off x="0" y="2610997"/>
        <a:ext cx="10287000" cy="7948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0F7897-EBCA-461C-A5C0-372AF18C8BD4}">
      <dsp:nvSpPr>
        <dsp:cNvPr id="0" name=""/>
        <dsp:cNvSpPr/>
      </dsp:nvSpPr>
      <dsp:spPr>
        <a:xfrm>
          <a:off x="53983" y="445802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Privileged user agreement</a:t>
          </a:r>
        </a:p>
      </dsp:txBody>
      <dsp:txXfrm>
        <a:off x="53983" y="445802"/>
        <a:ext cx="1903697" cy="1142218"/>
      </dsp:txXfrm>
    </dsp:sp>
    <dsp:sp modelId="{853909D9-DA32-4380-B1B0-E93F01070ED2}">
      <dsp:nvSpPr>
        <dsp:cNvPr id="0" name=""/>
        <dsp:cNvSpPr/>
      </dsp:nvSpPr>
      <dsp:spPr>
        <a:xfrm>
          <a:off x="2148050" y="445802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Password policy</a:t>
          </a:r>
        </a:p>
      </dsp:txBody>
      <dsp:txXfrm>
        <a:off x="2148050" y="445802"/>
        <a:ext cx="1903697" cy="1142218"/>
      </dsp:txXfrm>
    </dsp:sp>
    <dsp:sp modelId="{611877E9-FAD9-40E4-BF18-11C47D944210}">
      <dsp:nvSpPr>
        <dsp:cNvPr id="0" name=""/>
        <dsp:cNvSpPr/>
      </dsp:nvSpPr>
      <dsp:spPr>
        <a:xfrm>
          <a:off x="4242118" y="445802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On-boarding/</a:t>
          </a:r>
          <a:b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off-boarding procedures</a:t>
          </a:r>
        </a:p>
      </dsp:txBody>
      <dsp:txXfrm>
        <a:off x="4242118" y="445802"/>
        <a:ext cx="1903697" cy="1142218"/>
      </dsp:txXfrm>
    </dsp:sp>
    <dsp:sp modelId="{CBBA4985-D17D-4288-B65A-7184101726B5}">
      <dsp:nvSpPr>
        <dsp:cNvPr id="0" name=""/>
        <dsp:cNvSpPr/>
      </dsp:nvSpPr>
      <dsp:spPr>
        <a:xfrm>
          <a:off x="6336185" y="445802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Licensing restrictions</a:t>
          </a:r>
        </a:p>
      </dsp:txBody>
      <dsp:txXfrm>
        <a:off x="6336185" y="445802"/>
        <a:ext cx="1903697" cy="1142218"/>
      </dsp:txXfrm>
    </dsp:sp>
    <dsp:sp modelId="{035FBBCA-EA9C-4E42-8DBA-9A14926EBCCE}">
      <dsp:nvSpPr>
        <dsp:cNvPr id="0" name=""/>
        <dsp:cNvSpPr/>
      </dsp:nvSpPr>
      <dsp:spPr>
        <a:xfrm>
          <a:off x="8383302" y="445802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International export controls</a:t>
          </a:r>
        </a:p>
      </dsp:txBody>
      <dsp:txXfrm>
        <a:off x="8383302" y="445802"/>
        <a:ext cx="1903697" cy="1142218"/>
      </dsp:txXfrm>
    </dsp:sp>
    <dsp:sp modelId="{344BE9EF-E7DD-47F4-883D-74C28EF8ACD5}">
      <dsp:nvSpPr>
        <dsp:cNvPr id="0" name=""/>
        <dsp:cNvSpPr/>
      </dsp:nvSpPr>
      <dsp:spPr>
        <a:xfrm>
          <a:off x="53983" y="1778390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loss prevention</a:t>
          </a:r>
        </a:p>
      </dsp:txBody>
      <dsp:txXfrm>
        <a:off x="53983" y="1778390"/>
        <a:ext cx="1903697" cy="1142218"/>
      </dsp:txXfrm>
    </dsp:sp>
    <dsp:sp modelId="{D956D264-D1EE-468A-8511-6F50D9865E6A}">
      <dsp:nvSpPr>
        <dsp:cNvPr id="0" name=""/>
        <dsp:cNvSpPr/>
      </dsp:nvSpPr>
      <dsp:spPr>
        <a:xfrm>
          <a:off x="2148050" y="1778390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Remote access policy</a:t>
          </a:r>
        </a:p>
      </dsp:txBody>
      <dsp:txXfrm>
        <a:off x="2148050" y="1778390"/>
        <a:ext cx="1903697" cy="1142218"/>
      </dsp:txXfrm>
    </dsp:sp>
    <dsp:sp modelId="{7138C63B-E348-460A-B8B7-448A8D02CE0F}">
      <dsp:nvSpPr>
        <dsp:cNvPr id="0" name=""/>
        <dsp:cNvSpPr/>
      </dsp:nvSpPr>
      <dsp:spPr>
        <a:xfrm>
          <a:off x="4242118" y="1778390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Incident response policy</a:t>
          </a:r>
        </a:p>
      </dsp:txBody>
      <dsp:txXfrm>
        <a:off x="4242118" y="1778390"/>
        <a:ext cx="1903697" cy="1142218"/>
      </dsp:txXfrm>
    </dsp:sp>
    <dsp:sp modelId="{115F87A6-FF24-414D-A8D6-3BB1BF56C4CF}">
      <dsp:nvSpPr>
        <dsp:cNvPr id="0" name=""/>
        <dsp:cNvSpPr/>
      </dsp:nvSpPr>
      <dsp:spPr>
        <a:xfrm>
          <a:off x="6336185" y="1778390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BYOD policy</a:t>
          </a:r>
        </a:p>
      </dsp:txBody>
      <dsp:txXfrm>
        <a:off x="6336185" y="1778390"/>
        <a:ext cx="1903697" cy="1142218"/>
      </dsp:txXfrm>
    </dsp:sp>
    <dsp:sp modelId="{87443CF7-9263-41B9-8201-D30D2A66C0D2}">
      <dsp:nvSpPr>
        <dsp:cNvPr id="0" name=""/>
        <dsp:cNvSpPr/>
      </dsp:nvSpPr>
      <dsp:spPr>
        <a:xfrm>
          <a:off x="8383302" y="1778390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Acceptable use policy</a:t>
          </a:r>
        </a:p>
      </dsp:txBody>
      <dsp:txXfrm>
        <a:off x="8383302" y="1778390"/>
        <a:ext cx="1903697" cy="1142218"/>
      </dsp:txXfrm>
    </dsp:sp>
    <dsp:sp modelId="{ED5670C9-39AC-494F-AFBA-86194B79FC82}">
      <dsp:nvSpPr>
        <dsp:cNvPr id="0" name=""/>
        <dsp:cNvSpPr/>
      </dsp:nvSpPr>
      <dsp:spPr>
        <a:xfrm>
          <a:off x="2148050" y="3110979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Nondisclosure agreement</a:t>
          </a:r>
        </a:p>
      </dsp:txBody>
      <dsp:txXfrm>
        <a:off x="2148050" y="3110979"/>
        <a:ext cx="1903697" cy="1142218"/>
      </dsp:txXfrm>
    </dsp:sp>
    <dsp:sp modelId="{3E92B24A-CDC6-450C-BA30-9310627F04D2}">
      <dsp:nvSpPr>
        <dsp:cNvPr id="0" name=""/>
        <dsp:cNvSpPr/>
      </dsp:nvSpPr>
      <dsp:spPr>
        <a:xfrm>
          <a:off x="4191651" y="3110979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life cycle</a:t>
          </a:r>
        </a:p>
      </dsp:txBody>
      <dsp:txXfrm>
        <a:off x="4191651" y="3110979"/>
        <a:ext cx="1903697" cy="1142218"/>
      </dsp:txXfrm>
    </dsp:sp>
    <dsp:sp modelId="{EC413260-E834-4B64-AF4B-3F870CF26756}">
      <dsp:nvSpPr>
        <dsp:cNvPr id="0" name=""/>
        <dsp:cNvSpPr/>
      </dsp:nvSpPr>
      <dsp:spPr>
        <a:xfrm>
          <a:off x="6285718" y="3110979"/>
          <a:ext cx="1903697" cy="1142218"/>
        </a:xfrm>
        <a:prstGeom prst="rect">
          <a:avLst/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Safety procedures and policies</a:t>
          </a:r>
        </a:p>
      </dsp:txBody>
      <dsp:txXfrm>
        <a:off x="6285718" y="3110979"/>
        <a:ext cx="1903697" cy="114221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3E6BE3-8412-4618-A826-DFC3DA6D1AAD}">
      <dsp:nvSpPr>
        <dsp:cNvPr id="0" name=""/>
        <dsp:cNvSpPr/>
      </dsp:nvSpPr>
      <dsp:spPr>
        <a:xfrm>
          <a:off x="3516" y="445802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Staffing and resources</a:t>
          </a:r>
        </a:p>
      </dsp:txBody>
      <dsp:txXfrm>
        <a:off x="3516" y="445802"/>
        <a:ext cx="1903697" cy="1142218"/>
      </dsp:txXfrm>
    </dsp:sp>
    <dsp:sp modelId="{FE039B13-F938-4958-BE91-ED196771E992}">
      <dsp:nvSpPr>
        <dsp:cNvPr id="0" name=""/>
        <dsp:cNvSpPr/>
      </dsp:nvSpPr>
      <dsp:spPr>
        <a:xfrm>
          <a:off x="2097583" y="445802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Real-time availability</a:t>
          </a:r>
        </a:p>
      </dsp:txBody>
      <dsp:txXfrm>
        <a:off x="2097583" y="445802"/>
        <a:ext cx="1903697" cy="1142218"/>
      </dsp:txXfrm>
    </dsp:sp>
    <dsp:sp modelId="{C07E2DFC-B8F0-4D28-BFE9-407063A45F04}">
      <dsp:nvSpPr>
        <dsp:cNvPr id="0" name=""/>
        <dsp:cNvSpPr/>
      </dsp:nvSpPr>
      <dsp:spPr>
        <a:xfrm>
          <a:off x="4191651" y="445802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Audit and monitoring</a:t>
          </a:r>
        </a:p>
      </dsp:txBody>
      <dsp:txXfrm>
        <a:off x="4191651" y="445802"/>
        <a:ext cx="1903697" cy="1142218"/>
      </dsp:txXfrm>
    </dsp:sp>
    <dsp:sp modelId="{D8C7BF47-6E9E-4176-AEA8-397FA08BAB47}">
      <dsp:nvSpPr>
        <dsp:cNvPr id="0" name=""/>
        <dsp:cNvSpPr/>
      </dsp:nvSpPr>
      <dsp:spPr>
        <a:xfrm>
          <a:off x="6285718" y="445802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Collecting data</a:t>
          </a:r>
        </a:p>
      </dsp:txBody>
      <dsp:txXfrm>
        <a:off x="6285718" y="445802"/>
        <a:ext cx="1903697" cy="1142218"/>
      </dsp:txXfrm>
    </dsp:sp>
    <dsp:sp modelId="{AB18CFB4-146E-4939-A016-F3DBFE043CBE}">
      <dsp:nvSpPr>
        <dsp:cNvPr id="0" name=""/>
        <dsp:cNvSpPr/>
      </dsp:nvSpPr>
      <dsp:spPr>
        <a:xfrm>
          <a:off x="8379786" y="445802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Reporting information</a:t>
          </a:r>
        </a:p>
      </dsp:txBody>
      <dsp:txXfrm>
        <a:off x="8379786" y="445802"/>
        <a:ext cx="1903697" cy="1142218"/>
      </dsp:txXfrm>
    </dsp:sp>
    <dsp:sp modelId="{EFC39BB0-916F-4635-A54A-DACEA51B4396}">
      <dsp:nvSpPr>
        <dsp:cNvPr id="0" name=""/>
        <dsp:cNvSpPr/>
      </dsp:nvSpPr>
      <dsp:spPr>
        <a:xfrm>
          <a:off x="3516" y="1778390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Configuration change management</a:t>
          </a:r>
        </a:p>
      </dsp:txBody>
      <dsp:txXfrm>
        <a:off x="3516" y="1778390"/>
        <a:ext cx="1903697" cy="1142218"/>
      </dsp:txXfrm>
    </dsp:sp>
    <dsp:sp modelId="{A1C6A1C7-502E-4E66-B0FD-B14253363229}">
      <dsp:nvSpPr>
        <dsp:cNvPr id="0" name=""/>
        <dsp:cNvSpPr/>
      </dsp:nvSpPr>
      <dsp:spPr>
        <a:xfrm>
          <a:off x="2097583" y="1778390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control board membership</a:t>
          </a:r>
        </a:p>
      </dsp:txBody>
      <dsp:txXfrm>
        <a:off x="2097583" y="1778390"/>
        <a:ext cx="1903697" cy="1142218"/>
      </dsp:txXfrm>
    </dsp:sp>
    <dsp:sp modelId="{57DA5205-7D64-4A1E-93E9-368DE93C4CAA}">
      <dsp:nvSpPr>
        <dsp:cNvPr id="0" name=""/>
        <dsp:cNvSpPr/>
      </dsp:nvSpPr>
      <dsp:spPr>
        <a:xfrm>
          <a:off x="4191651" y="1778390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control board function</a:t>
          </a:r>
        </a:p>
      </dsp:txBody>
      <dsp:txXfrm>
        <a:off x="4191651" y="1778390"/>
        <a:ext cx="1903697" cy="1142218"/>
      </dsp:txXfrm>
    </dsp:sp>
    <dsp:sp modelId="{1A8B8849-C435-4E53-A5B2-FA63796C9D2E}">
      <dsp:nvSpPr>
        <dsp:cNvPr id="0" name=""/>
        <dsp:cNvSpPr/>
      </dsp:nvSpPr>
      <dsp:spPr>
        <a:xfrm>
          <a:off x="6285718" y="1778390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control board policies and practices</a:t>
          </a:r>
        </a:p>
      </dsp:txBody>
      <dsp:txXfrm>
        <a:off x="6285718" y="1778390"/>
        <a:ext cx="1903697" cy="1142218"/>
      </dsp:txXfrm>
    </dsp:sp>
    <dsp:sp modelId="{55F14ACB-6020-4D7F-A63D-D44A7E2F2153}">
      <dsp:nvSpPr>
        <dsp:cNvPr id="0" name=""/>
        <dsp:cNvSpPr/>
      </dsp:nvSpPr>
      <dsp:spPr>
        <a:xfrm>
          <a:off x="8379786" y="1778390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Capacity planning and readiness</a:t>
          </a:r>
        </a:p>
      </dsp:txBody>
      <dsp:txXfrm>
        <a:off x="8379786" y="1778390"/>
        <a:ext cx="1903697" cy="1142218"/>
      </dsp:txXfrm>
    </dsp:sp>
    <dsp:sp modelId="{13F3AF9E-2E90-481C-9CA7-19B1CDA1871A}">
      <dsp:nvSpPr>
        <dsp:cNvPr id="0" name=""/>
        <dsp:cNvSpPr/>
      </dsp:nvSpPr>
      <dsp:spPr>
        <a:xfrm>
          <a:off x="2097583" y="3110979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asset inventory</a:t>
          </a:r>
        </a:p>
      </dsp:txBody>
      <dsp:txXfrm>
        <a:off x="2097583" y="3110979"/>
        <a:ext cx="1903697" cy="1142218"/>
      </dsp:txXfrm>
    </dsp:sp>
    <dsp:sp modelId="{9C2DFDD6-3F84-4B4A-8EC0-CDCEE264EE1A}">
      <dsp:nvSpPr>
        <dsp:cNvPr id="0" name=""/>
        <dsp:cNvSpPr/>
      </dsp:nvSpPr>
      <dsp:spPr>
        <a:xfrm>
          <a:off x="4191651" y="3110979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Network performance</a:t>
          </a:r>
        </a:p>
      </dsp:txBody>
      <dsp:txXfrm>
        <a:off x="4191651" y="3110979"/>
        <a:ext cx="1903697" cy="1142218"/>
      </dsp:txXfrm>
    </dsp:sp>
    <dsp:sp modelId="{03D88751-D3FF-48AE-B528-CB4618367518}">
      <dsp:nvSpPr>
        <dsp:cNvPr id="0" name=""/>
        <dsp:cNvSpPr/>
      </dsp:nvSpPr>
      <dsp:spPr>
        <a:xfrm>
          <a:off x="6285718" y="3110979"/>
          <a:ext cx="1903697" cy="114221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Service providers</a:t>
          </a:r>
        </a:p>
      </dsp:txBody>
      <dsp:txXfrm>
        <a:off x="6285718" y="3110979"/>
        <a:ext cx="1903697" cy="114221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4B9FCB-43AC-4A61-AE5A-1C4A66507AD1}">
      <dsp:nvSpPr>
        <dsp:cNvPr id="0" name=""/>
        <dsp:cNvSpPr/>
      </dsp:nvSpPr>
      <dsp:spPr>
        <a:xfrm>
          <a:off x="2195229" y="316689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Arial" panose="020B0604020202020204" pitchFamily="34" charset="0"/>
              <a:cs typeface="Arial" panose="020B0604020202020204" pitchFamily="34" charset="0"/>
            </a:rPr>
            <a:t>NOC technician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Monitors infrastructure performance and overall health</a:t>
          </a:r>
        </a:p>
      </dsp:txBody>
      <dsp:txXfrm>
        <a:off x="2195229" y="316689"/>
        <a:ext cx="6152911" cy="1922784"/>
      </dsp:txXfrm>
    </dsp:sp>
    <dsp:sp modelId="{BD8837F6-09BC-4283-9CE6-C0BD0F213BFF}">
      <dsp:nvSpPr>
        <dsp:cNvPr id="0" name=""/>
        <dsp:cNvSpPr/>
      </dsp:nvSpPr>
      <dsp:spPr>
        <a:xfrm>
          <a:off x="1938858" y="38953"/>
          <a:ext cx="1345949" cy="2018924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BEC7C-0787-4D35-9A8A-48D3B4392D9F}">
      <dsp:nvSpPr>
        <dsp:cNvPr id="0" name=""/>
        <dsp:cNvSpPr/>
      </dsp:nvSpPr>
      <dsp:spPr>
        <a:xfrm>
          <a:off x="2195229" y="2737261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Arial" panose="020B0604020202020204" pitchFamily="34" charset="0"/>
              <a:cs typeface="Arial" panose="020B0604020202020204" pitchFamily="34" charset="0"/>
            </a:rPr>
            <a:t>NOC manager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Directs activities that require attention to avoid or resolve outages, performance or capacity deficiencies, or security incidents</a:t>
          </a:r>
        </a:p>
      </dsp:txBody>
      <dsp:txXfrm>
        <a:off x="2195229" y="2737261"/>
        <a:ext cx="6152911" cy="1922784"/>
      </dsp:txXfrm>
    </dsp:sp>
    <dsp:sp modelId="{AB450EAC-BBFB-4D5D-92FF-FFC25B1F4A99}">
      <dsp:nvSpPr>
        <dsp:cNvPr id="0" name=""/>
        <dsp:cNvSpPr/>
      </dsp:nvSpPr>
      <dsp:spPr>
        <a:xfrm>
          <a:off x="1938858" y="2459526"/>
          <a:ext cx="1345949" cy="2018924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CB319C-51EE-4D7F-9D60-77FB2D9B630C}">
      <dsp:nvSpPr>
        <dsp:cNvPr id="0" name=""/>
        <dsp:cNvSpPr/>
      </dsp:nvSpPr>
      <dsp:spPr>
        <a:xfrm rot="16200000">
          <a:off x="-715785" y="717041"/>
          <a:ext cx="4699000" cy="3264916"/>
        </a:xfrm>
        <a:prstGeom prst="flowChartManualOperation">
          <a:avLst/>
        </a:prstGeom>
        <a:noFill/>
        <a:ln w="508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Network operations staff collect network infrastructure performance data in real time</a:t>
          </a:r>
        </a:p>
      </dsp:txBody>
      <dsp:txXfrm rot="16200000">
        <a:off x="-715785" y="717041"/>
        <a:ext cx="4699000" cy="3264916"/>
      </dsp:txXfrm>
    </dsp:sp>
    <dsp:sp modelId="{DDBB1812-EFD6-44C5-9016-152637C3E1DB}">
      <dsp:nvSpPr>
        <dsp:cNvPr id="0" name=""/>
        <dsp:cNvSpPr/>
      </dsp:nvSpPr>
      <dsp:spPr>
        <a:xfrm rot="16200000">
          <a:off x="2794000" y="717041"/>
          <a:ext cx="4699000" cy="3264916"/>
        </a:xfrm>
        <a:prstGeom prst="flowChartManualOperation">
          <a:avLst/>
        </a:prstGeom>
        <a:noFill/>
        <a:ln w="508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Personnel alerted to potential problems before the first end user complains</a:t>
          </a:r>
        </a:p>
      </dsp:txBody>
      <dsp:txXfrm rot="16200000">
        <a:off x="2794000" y="717041"/>
        <a:ext cx="4699000" cy="3264916"/>
      </dsp:txXfrm>
    </dsp:sp>
    <dsp:sp modelId="{32A0D78A-946D-4EBC-9A25-E614BC5AD08B}">
      <dsp:nvSpPr>
        <dsp:cNvPr id="0" name=""/>
        <dsp:cNvSpPr/>
      </dsp:nvSpPr>
      <dsp:spPr>
        <a:xfrm rot="16200000">
          <a:off x="6303785" y="717041"/>
          <a:ext cx="4699000" cy="3264916"/>
        </a:xfrm>
        <a:prstGeom prst="flowChartManualOperation">
          <a:avLst/>
        </a:prstGeom>
        <a:noFill/>
        <a:ln w="508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Real-time status availability allows managers to manage and not just react</a:t>
          </a:r>
        </a:p>
      </dsp:txBody>
      <dsp:txXfrm rot="16200000">
        <a:off x="6303785" y="717041"/>
        <a:ext cx="4699000" cy="326491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832A5-E48D-4BC9-B907-5B12E060E31B}">
      <dsp:nvSpPr>
        <dsp:cNvPr id="0" name=""/>
        <dsp:cNvSpPr/>
      </dsp:nvSpPr>
      <dsp:spPr>
        <a:xfrm rot="5400000">
          <a:off x="5642775" y="-2145713"/>
          <a:ext cx="1833711" cy="6583680"/>
        </a:xfrm>
        <a:prstGeom prst="round1Rect">
          <a:avLst/>
        </a:prstGeom>
        <a:noFill/>
        <a:ln w="12700" cap="flat" cmpd="sng" algn="ctr">
          <a:solidFill>
            <a:schemeClr val="accent3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Taking individual measurements at scheduled times and recording each measurement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a measurement falls outside normal range, network management system (NMS) notifies a technician or runs a predefined set of instructions</a:t>
          </a:r>
        </a:p>
      </dsp:txBody>
      <dsp:txXfrm rot="5400000">
        <a:off x="5642775" y="-2145713"/>
        <a:ext cx="1833711" cy="6583680"/>
      </dsp:txXfrm>
    </dsp:sp>
    <dsp:sp modelId="{ECCAA263-3C7F-4582-8C68-7DB592056023}">
      <dsp:nvSpPr>
        <dsp:cNvPr id="0" name=""/>
        <dsp:cNvSpPr/>
      </dsp:nvSpPr>
      <dsp:spPr>
        <a:xfrm>
          <a:off x="434343" y="57"/>
          <a:ext cx="2833447" cy="229213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Monitoring performance</a:t>
          </a:r>
        </a:p>
      </dsp:txBody>
      <dsp:txXfrm>
        <a:off x="434343" y="57"/>
        <a:ext cx="2833447" cy="2292139"/>
      </dsp:txXfrm>
    </dsp:sp>
    <dsp:sp modelId="{E2A3EBC0-5E1F-4E43-913A-0555C5E5B7CF}">
      <dsp:nvSpPr>
        <dsp:cNvPr id="0" name=""/>
        <dsp:cNvSpPr/>
      </dsp:nvSpPr>
      <dsp:spPr>
        <a:xfrm rot="5400000">
          <a:off x="5643960" y="261033"/>
          <a:ext cx="1833711" cy="6583680"/>
        </a:xfrm>
        <a:prstGeom prst="round1Rect">
          <a:avLst/>
        </a:prstGeom>
        <a:noFill/>
        <a:ln w="12700" cap="flat" cmpd="sng" algn="ctr">
          <a:solidFill>
            <a:schemeClr val="accent3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Comparing measurements to one or more baselines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Identifying early signs of problems and noncompliance</a:t>
          </a:r>
        </a:p>
      </dsp:txBody>
      <dsp:txXfrm rot="5400000">
        <a:off x="5643960" y="261033"/>
        <a:ext cx="1833711" cy="6583680"/>
      </dsp:txXfrm>
    </dsp:sp>
    <dsp:sp modelId="{B9B11ADA-9C6F-49CF-907C-47F32C01B014}">
      <dsp:nvSpPr>
        <dsp:cNvPr id="0" name=""/>
        <dsp:cNvSpPr/>
      </dsp:nvSpPr>
      <dsp:spPr>
        <a:xfrm>
          <a:off x="434343" y="2406803"/>
          <a:ext cx="2834632" cy="229213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Auditing</a:t>
          </a:r>
        </a:p>
      </dsp:txBody>
      <dsp:txXfrm>
        <a:off x="434343" y="2406803"/>
        <a:ext cx="2834632" cy="229213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3BEF6F-B610-46EC-9ECD-1277C01975F2}">
      <dsp:nvSpPr>
        <dsp:cNvPr id="0" name=""/>
        <dsp:cNvSpPr/>
      </dsp:nvSpPr>
      <dsp:spPr>
        <a:xfrm>
          <a:off x="3218175" y="291664"/>
          <a:ext cx="3947160" cy="3947160"/>
        </a:xfrm>
        <a:prstGeom prst="pie">
          <a:avLst>
            <a:gd name="adj1" fmla="val 162000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Collect data</a:t>
          </a:r>
        </a:p>
      </dsp:txBody>
      <dsp:txXfrm>
        <a:off x="5313459" y="1109759"/>
        <a:ext cx="1456690" cy="1080770"/>
      </dsp:txXfrm>
    </dsp:sp>
    <dsp:sp modelId="{6EDE8CD9-6334-4D96-9FDC-3B12608D9616}">
      <dsp:nvSpPr>
        <dsp:cNvPr id="0" name=""/>
        <dsp:cNvSpPr/>
      </dsp:nvSpPr>
      <dsp:spPr>
        <a:xfrm>
          <a:off x="3218175" y="424175"/>
          <a:ext cx="3947160" cy="3947160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Analyze data</a:t>
          </a:r>
        </a:p>
      </dsp:txBody>
      <dsp:txXfrm>
        <a:off x="5313459" y="2472469"/>
        <a:ext cx="1456690" cy="1080770"/>
      </dsp:txXfrm>
    </dsp:sp>
    <dsp:sp modelId="{84929CAB-F8FB-4317-B2D8-62B54332977B}">
      <dsp:nvSpPr>
        <dsp:cNvPr id="0" name=""/>
        <dsp:cNvSpPr/>
      </dsp:nvSpPr>
      <dsp:spPr>
        <a:xfrm>
          <a:off x="3085664" y="424175"/>
          <a:ext cx="3947160" cy="3947160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Send alerts</a:t>
          </a:r>
        </a:p>
      </dsp:txBody>
      <dsp:txXfrm>
        <a:off x="3480850" y="2472469"/>
        <a:ext cx="1456690" cy="1080770"/>
      </dsp:txXfrm>
    </dsp:sp>
    <dsp:sp modelId="{DA163195-DF95-4408-8850-B3341480B1D6}">
      <dsp:nvSpPr>
        <dsp:cNvPr id="0" name=""/>
        <dsp:cNvSpPr/>
      </dsp:nvSpPr>
      <dsp:spPr>
        <a:xfrm>
          <a:off x="3085664" y="291664"/>
          <a:ext cx="3947160" cy="3947160"/>
        </a:xfrm>
        <a:prstGeom prst="pie">
          <a:avLst>
            <a:gd name="adj1" fmla="val 108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Report on information</a:t>
          </a:r>
        </a:p>
      </dsp:txBody>
      <dsp:txXfrm>
        <a:off x="3480850" y="1109759"/>
        <a:ext cx="1456690" cy="1080770"/>
      </dsp:txXfrm>
    </dsp:sp>
    <dsp:sp modelId="{0A001AAB-EDF3-440E-9C4C-BDBFE39F9713}">
      <dsp:nvSpPr>
        <dsp:cNvPr id="0" name=""/>
        <dsp:cNvSpPr/>
      </dsp:nvSpPr>
      <dsp:spPr>
        <a:xfrm>
          <a:off x="2973827" y="47316"/>
          <a:ext cx="4435856" cy="443585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40372-59C7-4FB5-9887-B5FAE4B7023F}">
      <dsp:nvSpPr>
        <dsp:cNvPr id="0" name=""/>
        <dsp:cNvSpPr/>
      </dsp:nvSpPr>
      <dsp:spPr>
        <a:xfrm>
          <a:off x="2973827" y="179827"/>
          <a:ext cx="4435856" cy="443585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AEE32-B985-4AFB-AD5F-FDB50C3CE464}">
      <dsp:nvSpPr>
        <dsp:cNvPr id="0" name=""/>
        <dsp:cNvSpPr/>
      </dsp:nvSpPr>
      <dsp:spPr>
        <a:xfrm>
          <a:off x="2841316" y="179827"/>
          <a:ext cx="4435856" cy="443585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A4242-437D-456A-96CE-58EBE1AA8BB5}">
      <dsp:nvSpPr>
        <dsp:cNvPr id="0" name=""/>
        <dsp:cNvSpPr/>
      </dsp:nvSpPr>
      <dsp:spPr>
        <a:xfrm>
          <a:off x="2841316" y="47316"/>
          <a:ext cx="4435856" cy="443585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1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>
                <a:latin typeface="Arial" panose="020B0604020202020204" pitchFamily="34" charset="0"/>
              </a:rPr>
              <a:pPr/>
              <a:t>2/1/2021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>
                <a:latin typeface="Arial" panose="020B0604020202020204" pitchFamily="34" charset="0"/>
              </a:rPr>
              <a:pPr/>
              <a:t>‹#›</a:t>
            </a:fld>
            <a:endParaRPr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37F6C43-988E-4257-9A1C-C162EF036D58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ED491D0-8E1B-49C7-849B-A28568D94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1211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937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45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557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04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21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07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565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9661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3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03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345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73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249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8815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41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746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4703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213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6136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 a small database of characteristics for a specific type of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Individual settings in a MIB are called </a:t>
            </a:r>
            <a:r>
              <a:rPr lang="en-US" b="1" dirty="0"/>
              <a:t>MIB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MIB variables that describe a single device are called a </a:t>
            </a:r>
            <a:r>
              <a:rPr lang="en-US" b="1" dirty="0"/>
              <a:t>MIB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MIB module represents a specific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Loading a MIB module into the NMS identifies the device as a managed device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ＭＳ Ｐゴシック" pitchFamily="34" charset="-128"/>
              </a:rPr>
              <a:t>Figure shows SNMP devices with MIBs.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480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37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442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607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9625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13813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7876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952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8752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014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151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492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44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445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46771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881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0342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shows how an attacker must compromise multiple layers of countermeasures to reach a protected resource.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64700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99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00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76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956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369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251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invGray">
      <p:bgPr>
        <a:solidFill>
          <a:srgbClr val="003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51660"/>
            <a:ext cx="12192000" cy="37719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701802"/>
            <a:ext cx="12192001" cy="10332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882217" y="2200275"/>
            <a:ext cx="6421553" cy="307467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2217" y="845820"/>
            <a:ext cx="6524423" cy="777639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1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EC9CFE91-0E8B-934B-8D25-5CBB7FD65D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0060" y="388500"/>
            <a:ext cx="3604981" cy="60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EEECFBC-FB4D-9945-A4FF-28E342055AC3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by Jones &amp; Bartlett Learning, LLC an Ascend Learning Company. www.jblearning.com.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475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E3BDFD-7FA5-2143-88E5-0CEE0A6011AD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Copyright © 2022 by Jones &amp; Bartlett Learning, LLC an Ascend Learning Company. www.jblearning.com. Background texture © Bunphot/Getty Images.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4FD052D-18CE-1249-A891-AB3E165F4441}"/>
              </a:ext>
            </a:extLst>
          </p:cNvPr>
          <p:cNvSpPr/>
          <p:nvPr userDrawn="1"/>
        </p:nvSpPr>
        <p:spPr>
          <a:xfrm>
            <a:off x="0" y="2274570"/>
            <a:ext cx="12192000" cy="1760220"/>
          </a:xfrm>
          <a:prstGeom prst="rect">
            <a:avLst/>
          </a:prstGeom>
          <a:solidFill>
            <a:srgbClr val="003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C0E0F34-F7A9-8D4B-9F49-A76F8B0066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2571750"/>
            <a:ext cx="10321925" cy="1165225"/>
          </a:xfrm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02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1490870"/>
            <a:ext cx="10287000" cy="469904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41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4855464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1461052"/>
            <a:ext cx="4862232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010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96187"/>
            <a:ext cx="4992624" cy="470916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077278"/>
            <a:ext cx="4992624" cy="4390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3169499-437D-8F4D-94AA-E229935732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496186"/>
            <a:ext cx="5208588" cy="45567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16746D-2971-C346-AB96-03BED323E0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142515"/>
            <a:ext cx="5208588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</p:spTree>
    <p:extLst>
      <p:ext uri="{BB962C8B-B14F-4D97-AF65-F5344CB8AC3E}">
        <p14:creationId xmlns:p14="http://schemas.microsoft.com/office/powerpoint/2010/main" xmlns="" val="42612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416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80110" y="1510748"/>
            <a:ext cx="4246582" cy="4404625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52B3F09-47B3-324C-BCD8-DE2A52443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18150" y="6046788"/>
            <a:ext cx="5792992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A3226D5-00A8-E049-8469-4BFBE39DD4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8150" y="1508815"/>
            <a:ext cx="5792788" cy="4404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4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92149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  <a:endParaRPr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40A1ED7B-82D7-5A47-A193-C7C24693D3C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8765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43872FE9-5E92-4F44-8A71-024A081C439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05381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11169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952" cy="1188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121033"/>
            <a:ext cx="12192000" cy="1002089"/>
          </a:xfrm>
          <a:prstGeom prst="rect">
            <a:avLst/>
          </a:prstGeom>
          <a:solidFill>
            <a:srgbClr val="003B74"/>
          </a:solidFill>
        </p:spPr>
        <p:txBody>
          <a:bodyPr vert="horz" lIns="914400" tIns="45720" rIns="9144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203704"/>
            <a:ext cx="10435590" cy="3986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1F38BD8-3F75-CE4C-AFEF-0C6B45F77F8C}"/>
              </a:ext>
            </a:extLst>
          </p:cNvPr>
          <p:cNvSpPr/>
          <p:nvPr userDrawn="1"/>
        </p:nvSpPr>
        <p:spPr>
          <a:xfrm rot="5400000">
            <a:off x="9544258" y="4245031"/>
            <a:ext cx="5010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Copyright © 2022 by Jones &amp; Bartlett Learning, LLC an Ascend Learning Company. www.jblearning.com</a:t>
            </a: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xmlns="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21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notesSlide" Target="../notesSlides/notesSlide32.xml"/><Relationship Id="rId7" Type="http://schemas.openxmlformats.org/officeDocument/2006/relationships/diagramColors" Target="../diagrams/colors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Relationship Id="rId5" Type="http://schemas.openxmlformats.org/officeDocument/2006/relationships/image" Target="../media/image35.sv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Relationship Id="rId5" Type="http://schemas.openxmlformats.org/officeDocument/2006/relationships/image" Target="../media/image37.sv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5" Type="http://schemas.openxmlformats.org/officeDocument/2006/relationships/image" Target="../media/image39.sv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Relationship Id="rId5" Type="http://schemas.openxmlformats.org/officeDocument/2006/relationships/image" Target="../media/image41.sv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5" Type="http://schemas.openxmlformats.org/officeDocument/2006/relationships/image" Target="../media/image43.sv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notesSlide" Target="../notesSlides/notesSlide38.xml"/><Relationship Id="rId7" Type="http://schemas.openxmlformats.org/officeDocument/2006/relationships/diagramColors" Target="../diagrams/colors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5" Type="http://schemas.openxmlformats.org/officeDocument/2006/relationships/image" Target="../media/image45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notesSlide" Target="../notesSlides/notesSlide40.xml"/><Relationship Id="rId7" Type="http://schemas.openxmlformats.org/officeDocument/2006/relationships/diagramColors" Target="../diagrams/colors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notesSlide" Target="../notesSlides/notesSlide41.xml"/><Relationship Id="rId7" Type="http://schemas.openxmlformats.org/officeDocument/2006/relationships/diagramColors" Target="../diagrams/colors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13" Type="http://schemas.microsoft.com/office/2007/relationships/diagramDrawing" Target="../diagrams/drawing23.xml"/><Relationship Id="rId3" Type="http://schemas.openxmlformats.org/officeDocument/2006/relationships/notesSlide" Target="../notesSlides/notesSlide42.xml"/><Relationship Id="rId7" Type="http://schemas.openxmlformats.org/officeDocument/2006/relationships/diagramColors" Target="../diagrams/colors22.xml"/><Relationship Id="rId12" Type="http://schemas.openxmlformats.org/officeDocument/2006/relationships/diagramColors" Target="../diagrams/colors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6" Type="http://schemas.openxmlformats.org/officeDocument/2006/relationships/diagramQuickStyle" Target="../diagrams/quickStyle22.xml"/><Relationship Id="rId11" Type="http://schemas.openxmlformats.org/officeDocument/2006/relationships/diagramQuickStyle" Target="../diagrams/quickStyle23.xml"/><Relationship Id="rId5" Type="http://schemas.openxmlformats.org/officeDocument/2006/relationships/diagramLayout" Target="../diagrams/layout22.xml"/><Relationship Id="rId10" Type="http://schemas.openxmlformats.org/officeDocument/2006/relationships/diagramLayout" Target="../diagrams/layout23.xml"/><Relationship Id="rId4" Type="http://schemas.openxmlformats.org/officeDocument/2006/relationships/diagramData" Target="../diagrams/data22.xml"/><Relationship Id="rId9" Type="http://schemas.openxmlformats.org/officeDocument/2006/relationships/diagramData" Target="../diagrams/data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4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CF4F1586-DE6A-1A40-AEF4-23ADA4193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A58A35F8-EA88-094E-8EAD-88FE6A07C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Operations and Management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DE3B0E28-485E-BB45-B53C-65FC375BD2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0977" y="460749"/>
            <a:ext cx="3523146" cy="593650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65F14-19E2-472C-B27A-88532BCF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 for Facilities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8EBBD2A-7900-44A7-A60F-5AAE525B6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1505500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56548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Real-Time Availability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F472230F-2DC0-41DE-B10A-5486275D8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57951122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50863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06A4D-5A32-4E86-8780-F79395E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Auditing and Monitoring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94D8910-D229-4187-9B1C-570BB22F1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55036988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75951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Collecting Data and Reporting Information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9932FC3-4344-49AB-AF50-13A9D9FEF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5900155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34499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Latency Values Graph</a:t>
            </a:r>
          </a:p>
        </p:txBody>
      </p:sp>
      <p:pic>
        <p:nvPicPr>
          <p:cNvPr id="4" name="Picture 3" descr="A bar graph shows the latency values between Workstation A and Server S 101, in milliseconds. Approximate data from the graph are as follows. 1: 22, 2: 21, 3: 25, 4: 43, 5: 27.5, 6: 23, 7: 24, 8: 23, 9: 23.5.&#10;">
            <a:extLst>
              <a:ext uri="{FF2B5EF4-FFF2-40B4-BE49-F238E27FC236}">
                <a16:creationId xmlns:a16="http://schemas.microsoft.com/office/drawing/2014/main" xmlns="" id="{BC6AD33A-E22C-4E1F-911B-209E3FCDA9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5548" y="1773044"/>
            <a:ext cx="7540904" cy="422946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979" y="6002508"/>
            <a:ext cx="3936380" cy="455039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12-1 </a:t>
            </a:r>
            <a:r>
              <a:rPr lang="en-IN" sz="1800" b="0" i="0" u="none" strike="noStrike" baseline="0" dirty="0"/>
              <a:t>Latency values graph.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8979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65F14-19E2-472C-B27A-88532BCF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Configuration Change Management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8EBBD2A-7900-44A7-A60F-5AAE525B6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14975344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80976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42F2-56D6-4954-8320-958CAFD9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Change Control Board Membership and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832B2-515F-4742-B3C8-09E9ABD42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61052"/>
            <a:ext cx="4660135" cy="4729436"/>
          </a:xfrm>
          <a:noFill/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100" b="1" dirty="0"/>
              <a:t>CCB Representatives</a:t>
            </a:r>
          </a:p>
          <a:p>
            <a:r>
              <a:rPr lang="en-US" sz="2100" dirty="0"/>
              <a:t>Management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Individuals representing hardware and software areas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Network security and corporate information security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Finance and procurement departments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NOC staff person as user ombudsman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Hardware vendors and network services providers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40655C8-AC31-492A-8452-EE8696D73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/>
              <a:t>CCB Function</a:t>
            </a:r>
          </a:p>
          <a:p>
            <a:r>
              <a:rPr lang="en-US" sz="2100" dirty="0"/>
              <a:t>Reviews requests for changes to the network configuration</a:t>
            </a:r>
          </a:p>
          <a:p>
            <a:r>
              <a:rPr lang="en-US" sz="2100" dirty="0"/>
              <a:t>Compares requests to policy, budget, and service-level agreement (SLA) target performance levels</a:t>
            </a:r>
          </a:p>
          <a:p>
            <a:r>
              <a:rPr lang="en-US" sz="2100" dirty="0"/>
              <a:t>Approves or rejects them</a:t>
            </a:r>
          </a:p>
          <a:p>
            <a:pPr marL="0" indent="0">
              <a:buNone/>
            </a:pPr>
            <a:endParaRPr lang="en-US" sz="2100" dirty="0"/>
          </a:p>
          <a:p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6886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D124C-9108-409F-ADD4-F9C22C09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65" y="142298"/>
            <a:ext cx="12192000" cy="1002089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Change Control Board Policies and Practices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12D0AB3-DD94-4E64-AF10-1BDFE1165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7993586"/>
              </p:ext>
            </p:extLst>
          </p:nvPr>
        </p:nvGraphicFramePr>
        <p:xfrm>
          <a:off x="931235" y="1262063"/>
          <a:ext cx="10287000" cy="528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58383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Capacity Planning and Readiness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CA47C94F-687D-475F-B22C-0E8E90A7C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07292250"/>
              </p:ext>
            </p:extLst>
          </p:nvPr>
        </p:nvGraphicFramePr>
        <p:xfrm>
          <a:off x="925830" y="1344103"/>
          <a:ext cx="10009437" cy="448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02928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17F44-22EE-4A82-BD05-988DA7B1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IT Asset Inventory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DF8752F-977C-48D9-907E-208C66E80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16234718"/>
              </p:ext>
            </p:extLst>
          </p:nvPr>
        </p:nvGraphicFramePr>
        <p:xfrm>
          <a:off x="952500" y="1507430"/>
          <a:ext cx="10287000" cy="4540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331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A8BB2-D9FE-4D08-88BE-C1FCA1C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Objective(s) and Key Concepts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B2A79CE-6DD2-4957-85B0-FF808115C67E}"/>
              </a:ext>
            </a:extLst>
          </p:cNvPr>
          <p:cNvSpPr txBox="1">
            <a:spLocks/>
          </p:cNvSpPr>
          <p:nvPr/>
        </p:nvSpPr>
        <p:spPr>
          <a:xfrm>
            <a:off x="914400" y="1450560"/>
            <a:ext cx="4855464" cy="74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Learning Objective(s)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382DD-6D5E-4D45-8E93-7DA7DBD86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80478"/>
            <a:ext cx="4855464" cy="3910010"/>
          </a:xfrm>
        </p:spPr>
        <p:txBody>
          <a:bodyPr/>
          <a:lstStyle/>
          <a:p>
            <a:r>
              <a:rPr lang="en-US" dirty="0"/>
              <a:t>Describe how network management, auditing, and monitoring help improve performance and security.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C709A97-D956-44E5-B559-D550D671259C}"/>
              </a:ext>
            </a:extLst>
          </p:cNvPr>
          <p:cNvSpPr txBox="1">
            <a:spLocks/>
          </p:cNvSpPr>
          <p:nvPr/>
        </p:nvSpPr>
        <p:spPr>
          <a:xfrm>
            <a:off x="6415368" y="1478721"/>
            <a:ext cx="4855464" cy="7135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A3075D-D6A2-4D7C-9E89-5646A549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368" y="2280478"/>
            <a:ext cx="4862232" cy="3910010"/>
          </a:xfrm>
        </p:spPr>
        <p:txBody>
          <a:bodyPr/>
          <a:lstStyle/>
          <a:p>
            <a:r>
              <a:rPr lang="en-US" dirty="0"/>
              <a:t>Network fault management</a:t>
            </a:r>
          </a:p>
          <a:p>
            <a:r>
              <a:rPr lang="en-US" dirty="0"/>
              <a:t>Network operations center</a:t>
            </a:r>
          </a:p>
          <a:p>
            <a:r>
              <a:rPr lang="en-US" dirty="0"/>
              <a:t>Change control and configuration management</a:t>
            </a:r>
          </a:p>
          <a:p>
            <a:r>
              <a:rPr lang="en-US" dirty="0"/>
              <a:t>Asset management, loss control, and interruption control</a:t>
            </a:r>
          </a:p>
          <a:p>
            <a:r>
              <a:rPr lang="en-US" dirty="0"/>
              <a:t>Network performance measurement, monitoring, protocols, and issue resolution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1809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Network Performance </a:t>
            </a:r>
            <a:r>
              <a:rPr lang="en-US" sz="2000" dirty="0">
                <a:ea typeface="ＭＳ Ｐゴシック" pitchFamily="34" charset="-128"/>
              </a:rPr>
              <a:t>(1 of 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DF75A7A1-5C9F-4964-AC15-DE6018295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80791216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00893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Network Performance </a:t>
            </a:r>
            <a:r>
              <a:rPr lang="en-US" sz="2000" dirty="0">
                <a:ea typeface="ＭＳ Ｐゴシック" pitchFamily="34" charset="-128"/>
              </a:rPr>
              <a:t>(2 of 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9D6A3E13-6EB0-421B-BF6E-5C48515B4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60575709"/>
              </p:ext>
            </p:extLst>
          </p:nvPr>
        </p:nvGraphicFramePr>
        <p:xfrm>
          <a:off x="952500" y="1487276"/>
          <a:ext cx="10287000" cy="35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85267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iPerf Output</a:t>
            </a:r>
          </a:p>
        </p:txBody>
      </p:sp>
      <p:pic>
        <p:nvPicPr>
          <p:cNvPr id="4" name="Picture 3" descr="An illustration demonstrates i Perf as a client-server model and comprises the following: Iperf client—192.168.1.101, acting as a data sender; and Iperf server—192.168.1.103, acting as a receiver. A switch links the Iperf client and Iperf server.&#10;">
            <a:extLst>
              <a:ext uri="{FF2B5EF4-FFF2-40B4-BE49-F238E27FC236}">
                <a16:creationId xmlns:a16="http://schemas.microsoft.com/office/drawing/2014/main" xmlns="" id="{4DC2DE10-206E-46E1-AAC8-2F498E951F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0774" y="1672018"/>
            <a:ext cx="10150452" cy="409316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34" y="5787489"/>
            <a:ext cx="2871718" cy="290922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12-2 </a:t>
            </a:r>
            <a:r>
              <a:rPr lang="en-IN" sz="1800" b="0" i="0" u="none" strike="noStrike" baseline="0" dirty="0" err="1"/>
              <a:t>iPerf</a:t>
            </a:r>
            <a:r>
              <a:rPr lang="en-IN" sz="1800" b="0" i="0" u="none" strike="noStrike" baseline="0" dirty="0"/>
              <a:t> output.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3733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Ping Operation</a:t>
            </a:r>
          </a:p>
        </p:txBody>
      </p:sp>
      <p:pic>
        <p:nvPicPr>
          <p:cNvPr id="4" name="Picture 3" descr="An illustration depicts the Ping operation, where the source 192.168.0.5 sends a request, I C M P: Echo request, to the destination, 192.168.0.3; the destination sends a reply, I C M P: Echo reply, to the source.&#10;">
            <a:extLst>
              <a:ext uri="{FF2B5EF4-FFF2-40B4-BE49-F238E27FC236}">
                <a16:creationId xmlns:a16="http://schemas.microsoft.com/office/drawing/2014/main" xmlns="" id="{CA0D9CA2-3FCF-45F7-BCBA-155874BA8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7059" y="2536471"/>
            <a:ext cx="9666101" cy="267114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757" y="5174167"/>
            <a:ext cx="3239708" cy="413585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12-3 </a:t>
            </a:r>
            <a:r>
              <a:rPr lang="en-IN" sz="1800" b="0" i="0" u="none" strike="noStrike" baseline="0" dirty="0"/>
              <a:t>Ping operation.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9996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6526C-4FA5-4441-A671-E25B8059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Service Providers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F3C06A6-412D-4921-A640-B71D3B8147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779485407"/>
              </p:ext>
            </p:extLst>
          </p:nvPr>
        </p:nvGraphicFramePr>
        <p:xfrm>
          <a:off x="934597" y="1455451"/>
          <a:ext cx="9950068" cy="503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25152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Network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276B20-9892-4762-9622-683388A01C44}"/>
              </a:ext>
            </a:extLst>
          </p:cNvPr>
          <p:cNvSpPr txBox="1"/>
          <p:nvPr/>
        </p:nvSpPr>
        <p:spPr>
          <a:xfrm>
            <a:off x="1480804" y="1324314"/>
            <a:ext cx="9230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ITU-T Telecommunications Management Network (TMN) Layers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C174C01-627C-44C3-AE8D-40BF9C248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2720914"/>
              </p:ext>
            </p:extLst>
          </p:nvPr>
        </p:nvGraphicFramePr>
        <p:xfrm>
          <a:off x="1095799" y="1956393"/>
          <a:ext cx="10000401" cy="450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678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Simple Network Management Protocol (SNMP)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standard protocol designed to help manage devices on an IP network</a:t>
            </a:r>
          </a:p>
          <a:p>
            <a:r>
              <a:rPr lang="en-US" dirty="0"/>
              <a:t>Collects and processes information about network devices</a:t>
            </a:r>
          </a:p>
          <a:p>
            <a:r>
              <a:rPr lang="en-US" dirty="0"/>
              <a:t>Typical SNMP-based system has three main components:</a:t>
            </a:r>
          </a:p>
          <a:p>
            <a:pPr lvl="1"/>
            <a:r>
              <a:rPr lang="en-US" sz="2100" dirty="0"/>
              <a:t>One or more devices to monitor</a:t>
            </a:r>
          </a:p>
          <a:p>
            <a:pPr lvl="1"/>
            <a:r>
              <a:rPr lang="en-US" sz="2100" dirty="0"/>
              <a:t>A software agent that runs on each monitored device</a:t>
            </a:r>
          </a:p>
          <a:p>
            <a:pPr lvl="1"/>
            <a:r>
              <a:rPr lang="en-US" sz="2100" dirty="0"/>
              <a:t>Software that communicates with the agents to identify and respond to faults</a:t>
            </a:r>
          </a:p>
          <a:p>
            <a:r>
              <a:rPr lang="en-US" dirty="0"/>
              <a:t>Central network management system (NMS) receives notifications from monitored devices; notifications are called </a:t>
            </a:r>
            <a:r>
              <a:rPr lang="en-US" b="1" dirty="0"/>
              <a:t>SNMP traps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2737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Typical SNMP Fault Management System Components</a:t>
            </a:r>
          </a:p>
        </p:txBody>
      </p:sp>
      <p:pic>
        <p:nvPicPr>
          <p:cNvPr id="6" name="Picture 5" descr="An illustration depicts a simple network management protocol, S N M P, based system. The management console is interlinked to the components, server; router; switch; and printer, through the S N M P.&#10;">
            <a:extLst>
              <a:ext uri="{FF2B5EF4-FFF2-40B4-BE49-F238E27FC236}">
                <a16:creationId xmlns:a16="http://schemas.microsoft.com/office/drawing/2014/main" xmlns="" id="{06E08622-15FC-47FF-BE3B-DB4DE9E5FC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1061" y="1471752"/>
            <a:ext cx="5245378" cy="4556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EEDB9A-4389-46FA-8C6B-B718AF1DA425}"/>
              </a:ext>
            </a:extLst>
          </p:cNvPr>
          <p:cNvSpPr txBox="1"/>
          <p:nvPr/>
        </p:nvSpPr>
        <p:spPr>
          <a:xfrm>
            <a:off x="3180885" y="5999644"/>
            <a:ext cx="5751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FIGURE 12-4 </a:t>
            </a:r>
            <a:r>
              <a:rPr lang="en-IN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Typical SNMP fault management system components.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7920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Management Information Bases (MIBs)</a:t>
            </a:r>
          </a:p>
        </p:txBody>
      </p:sp>
      <p:pic>
        <p:nvPicPr>
          <p:cNvPr id="4" name="Picture 3" descr="An illustration presents that the S N M P manager on the network management station and the S N M P agents on the different nodes implement the S N M P protocol through the I P network. The S N M P applications allow information to be collected from the M I Bs at each S N M P agent.&#10;">
            <a:extLst>
              <a:ext uri="{FF2B5EF4-FFF2-40B4-BE49-F238E27FC236}">
                <a16:creationId xmlns:a16="http://schemas.microsoft.com/office/drawing/2014/main" xmlns="" id="{73D9F9DE-39B2-460B-AB70-6DD58DC69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577" y="1591517"/>
            <a:ext cx="3356517" cy="482330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967" y="6102867"/>
            <a:ext cx="4321376" cy="455039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12-5 </a:t>
            </a:r>
            <a:r>
              <a:rPr lang="en-IN" sz="1800" b="0" i="0" u="none" strike="noStrike" baseline="0" dirty="0"/>
              <a:t>SNMP devices with MIBs.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0857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OID Tree 1.3.6.1.4.1 Identifies Devices Assigned to Private Enterprises</a:t>
            </a:r>
          </a:p>
        </p:txBody>
      </p:sp>
      <p:pic>
        <p:nvPicPr>
          <p:cNvPr id="4" name="Picture 3" descr="An illustration presents that the structure of O I D is as follows: The object and the corresponding I D are listed in order from top to bottom as follows. I S O: 1; O R G: 3; D o D: 6; Internet: 1. The internet is divided into four divisions as follows. Directory: 1; M G M T: 2; Experimental: 3; Private: 4. The next level of Directory is M I B-2: 1. The next level of Private is Enterprise: 1. M I B-2 is divided into the following: System: 1; Interfaces: 2; I P: 4. Enterprise is divided into the following: Cisco: 9; Microsoft: 311; Juniper M I B: 2636.&#10;">
            <a:extLst>
              <a:ext uri="{FF2B5EF4-FFF2-40B4-BE49-F238E27FC236}">
                <a16:creationId xmlns:a16="http://schemas.microsoft.com/office/drawing/2014/main" xmlns="" id="{728E2B59-5F4B-49F4-BD00-DFC67071EF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7965" y="1593657"/>
            <a:ext cx="7049545" cy="419731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44" y="5783310"/>
            <a:ext cx="7137266" cy="614307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12-6 </a:t>
            </a:r>
            <a:r>
              <a:rPr lang="en-GB" sz="1800" b="0" i="0" u="none" strike="noStrike" baseline="0" dirty="0"/>
              <a:t>The OID tree 1.3.6.1.4.1 identifies devices assigned to private enterprises.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7467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792C9-6C12-4747-8E60-6B2F1DEE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The Scope of Network Operations and Management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DE9E76C-FC6E-40F0-BD57-4098681A4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23918508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20596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SNMP Operations</a:t>
            </a:r>
          </a:p>
        </p:txBody>
      </p:sp>
      <p:pic>
        <p:nvPicPr>
          <p:cNvPr id="4" name="Picture 3" descr="An illustration depicts the different types of operations between an S N M P agent and a network management station, N M S. The operations listed are Get; Getnext; Getbulk; Set; and Traps.&#10;">
            <a:extLst>
              <a:ext uri="{FF2B5EF4-FFF2-40B4-BE49-F238E27FC236}">
                <a16:creationId xmlns:a16="http://schemas.microsoft.com/office/drawing/2014/main" xmlns="" id="{234892CB-A9B5-4EA4-B6F2-63D4D77B6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8893" y="1492052"/>
            <a:ext cx="3334214" cy="454075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123" y="6021659"/>
            <a:ext cx="3529640" cy="324376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12-7 </a:t>
            </a:r>
            <a:r>
              <a:rPr lang="en-IN" sz="1800" b="0" i="0" u="none" strike="noStrike" baseline="0" dirty="0"/>
              <a:t>SNMP operations.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3578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SNMP Trap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only type of message the agent initiates; requires no response</a:t>
            </a:r>
          </a:p>
          <a:p>
            <a:r>
              <a:rPr lang="en-US" dirty="0"/>
              <a:t>Is a message sent to the NMS any time a preconfigured condition is met</a:t>
            </a:r>
          </a:p>
          <a:p>
            <a:r>
              <a:rPr lang="en-US" dirty="0"/>
              <a:t>Contains the agent OID and the value of the variable</a:t>
            </a:r>
          </a:p>
          <a:p>
            <a:r>
              <a:rPr lang="en-US" dirty="0"/>
              <a:t>Agent generates traps only for conditions currently configured</a:t>
            </a:r>
          </a:p>
          <a:p>
            <a:r>
              <a:rPr lang="en-US" dirty="0"/>
              <a:t>Once NMA receives a trap, it can:</a:t>
            </a:r>
          </a:p>
          <a:p>
            <a:pPr lvl="1"/>
            <a:r>
              <a:rPr lang="en-US" dirty="0"/>
              <a:t>Ignore the trap</a:t>
            </a:r>
          </a:p>
          <a:p>
            <a:pPr lvl="1"/>
            <a:r>
              <a:rPr lang="en-US" dirty="0"/>
              <a:t>Log the trap</a:t>
            </a:r>
          </a:p>
          <a:p>
            <a:pPr lvl="1"/>
            <a:r>
              <a:rPr lang="en-US" dirty="0"/>
              <a:t>Notify someone</a:t>
            </a:r>
          </a:p>
          <a:p>
            <a:pPr lvl="1"/>
            <a:r>
              <a:rPr lang="en-US" dirty="0"/>
              <a:t>Instruct the agent to modify a variable</a:t>
            </a:r>
          </a:p>
          <a:p>
            <a:pPr lvl="1"/>
            <a:r>
              <a:rPr lang="en-US" dirty="0"/>
              <a:t>Take a predefined action, such as shutting down the device</a:t>
            </a:r>
          </a:p>
          <a:p>
            <a:pPr lvl="1"/>
            <a:r>
              <a:rPr lang="en-US" dirty="0"/>
              <a:t>Launch a program or script to respond to the trap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528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FCAPS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AB45D91F-1092-4631-A2E0-2F9F7C104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69437853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98024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FCAPS: Fault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7154314" cy="47294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Detects faults, correct them, and protect the network from future occurrences of similar faults</a:t>
            </a:r>
          </a:p>
          <a:p>
            <a:pPr>
              <a:lnSpc>
                <a:spcPct val="90000"/>
              </a:lnSpc>
            </a:pPr>
            <a:r>
              <a:rPr lang="en-US" dirty="0"/>
              <a:t>Predicts faults before they occur</a:t>
            </a:r>
          </a:p>
          <a:p>
            <a:pPr>
              <a:lnSpc>
                <a:spcPct val="90000"/>
              </a:lnSpc>
            </a:pPr>
            <a:r>
              <a:rPr lang="en-US" dirty="0"/>
              <a:t>Helps to protect the network and keep it running smoothly</a:t>
            </a:r>
          </a:p>
          <a:p>
            <a:pPr>
              <a:lnSpc>
                <a:spcPct val="90000"/>
              </a:lnSpc>
            </a:pPr>
            <a:r>
              <a:rPr lang="en-US" dirty="0"/>
              <a:t>Covers the planning process prior to detection</a:t>
            </a:r>
          </a:p>
          <a:p>
            <a:pPr>
              <a:lnSpc>
                <a:spcPct val="90000"/>
              </a:lnSpc>
            </a:pPr>
            <a:r>
              <a:rPr lang="en-US" dirty="0"/>
              <a:t>Allows organizations to respond to faults in a way that is repeatable</a:t>
            </a:r>
          </a:p>
          <a:p>
            <a:pPr>
              <a:lnSpc>
                <a:spcPct val="90000"/>
              </a:lnSpc>
            </a:pPr>
            <a:r>
              <a:rPr lang="en-US" dirty="0"/>
              <a:t>Helps to avoid future faults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Graphic 3" descr="Disconnected outline">
            <a:extLst>
              <a:ext uri="{FF2B5EF4-FFF2-40B4-BE49-F238E27FC236}">
                <a16:creationId xmlns:a16="http://schemas.microsoft.com/office/drawing/2014/main" xmlns="" id="{76E505B5-DDC9-4CFB-9A5C-C77B852B88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58824" y="1890413"/>
            <a:ext cx="3077174" cy="30771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6527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FCAPS: Configuration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61052"/>
            <a:ext cx="7195457" cy="4729436"/>
          </a:xfrm>
        </p:spPr>
        <p:txBody>
          <a:bodyPr>
            <a:normAutofit/>
          </a:bodyPr>
          <a:lstStyle/>
          <a:p>
            <a:r>
              <a:rPr lang="en-US" dirty="0"/>
              <a:t>Is the process of ensuring that changes to network and device configurations are properly evaluated, authorized, implemented, and documented</a:t>
            </a:r>
          </a:p>
          <a:p>
            <a:r>
              <a:rPr lang="en-US" dirty="0"/>
              <a:t>Simplifies network management</a:t>
            </a:r>
          </a:p>
          <a:p>
            <a:r>
              <a:rPr lang="en-US" dirty="0"/>
              <a:t>Results in more stable networks</a:t>
            </a:r>
          </a:p>
          <a:p>
            <a:r>
              <a:rPr lang="en-US" dirty="0"/>
              <a:t>Helps to do the following:</a:t>
            </a:r>
          </a:p>
          <a:p>
            <a:pPr lvl="1"/>
            <a:r>
              <a:rPr lang="en-US" dirty="0"/>
              <a:t>Document device and software configurations</a:t>
            </a:r>
          </a:p>
          <a:p>
            <a:pPr lvl="1"/>
            <a:r>
              <a:rPr lang="en-US" dirty="0"/>
              <a:t>Control and track changes made to configurations</a:t>
            </a:r>
          </a:p>
          <a:p>
            <a:pPr lvl="1"/>
            <a:r>
              <a:rPr lang="en-US" dirty="0"/>
              <a:t>Provide a path for configuration changes</a:t>
            </a:r>
          </a:p>
          <a:p>
            <a:endParaRPr lang="en-US" dirty="0"/>
          </a:p>
        </p:txBody>
      </p:sp>
      <p:pic>
        <p:nvPicPr>
          <p:cNvPr id="4" name="Graphic 3" descr="Tools outline">
            <a:extLst>
              <a:ext uri="{FF2B5EF4-FFF2-40B4-BE49-F238E27FC236}">
                <a16:creationId xmlns:a16="http://schemas.microsoft.com/office/drawing/2014/main" xmlns="" id="{11B46590-4C8C-4A2D-952F-A5E2C1CB6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40452" y="1888236"/>
            <a:ext cx="3081528" cy="3081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73170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FCAPS: Accounting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7428824" cy="4729436"/>
          </a:xfrm>
        </p:spPr>
        <p:txBody>
          <a:bodyPr>
            <a:normAutofit/>
          </a:bodyPr>
          <a:lstStyle/>
          <a:p>
            <a:r>
              <a:rPr lang="en-US" dirty="0"/>
              <a:t>Tracks network resource use</a:t>
            </a:r>
          </a:p>
          <a:p>
            <a:pPr lvl="1"/>
            <a:r>
              <a:rPr lang="en-US" dirty="0"/>
              <a:t>Disk usage, CPU time, and network link utilization</a:t>
            </a:r>
          </a:p>
          <a:p>
            <a:r>
              <a:rPr lang="en-US" dirty="0"/>
              <a:t>Use tracking can:</a:t>
            </a:r>
          </a:p>
          <a:p>
            <a:pPr lvl="1"/>
            <a:r>
              <a:rPr lang="en-US" dirty="0"/>
              <a:t>Help validate network device and bandwidth allocation</a:t>
            </a:r>
          </a:p>
          <a:p>
            <a:pPr lvl="1"/>
            <a:r>
              <a:rPr lang="en-US" dirty="0"/>
              <a:t>Point out when changes would produce better network performance</a:t>
            </a:r>
          </a:p>
          <a:p>
            <a:r>
              <a:rPr lang="en-US" dirty="0"/>
              <a:t>Can be called </a:t>
            </a:r>
            <a:r>
              <a:rPr lang="en-US" i="1" dirty="0"/>
              <a:t>billing management</a:t>
            </a:r>
            <a:r>
              <a:rPr lang="en-US" dirty="0"/>
              <a:t> because collected information is often used to bill external and internal customers for network use</a:t>
            </a:r>
          </a:p>
          <a:p>
            <a:r>
              <a:rPr lang="en-US" dirty="0"/>
              <a:t>In some applications of FCAPS, “administration” or “asset” replaces “accounting”</a:t>
            </a:r>
          </a:p>
          <a:p>
            <a:endParaRPr lang="en-US" dirty="0"/>
          </a:p>
        </p:txBody>
      </p:sp>
      <p:pic>
        <p:nvPicPr>
          <p:cNvPr id="4" name="Graphic 3" descr="Speedometer Middle outline">
            <a:extLst>
              <a:ext uri="{FF2B5EF4-FFF2-40B4-BE49-F238E27FC236}">
                <a16:creationId xmlns:a16="http://schemas.microsoft.com/office/drawing/2014/main" xmlns="" id="{8031929B-E583-47CA-8F7B-5B78A2FFB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43224" y="2285006"/>
            <a:ext cx="3081528" cy="3081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22961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FCAPS: Performance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8077200" cy="4729436"/>
          </a:xfrm>
        </p:spPr>
        <p:txBody>
          <a:bodyPr>
            <a:normAutofit/>
          </a:bodyPr>
          <a:lstStyle/>
          <a:p>
            <a:r>
              <a:rPr lang="en-US" dirty="0"/>
              <a:t>Is the process of monitoring how well the network meets performance standards</a:t>
            </a:r>
          </a:p>
          <a:p>
            <a:r>
              <a:rPr lang="en-US" dirty="0"/>
              <a:t>Helps staff respond to performance issues quickly</a:t>
            </a:r>
          </a:p>
          <a:p>
            <a:r>
              <a:rPr lang="en-US" dirty="0"/>
              <a:t>Ensures top performance</a:t>
            </a:r>
          </a:p>
          <a:p>
            <a:r>
              <a:rPr lang="en-US" dirty="0"/>
              <a:t>Is concerned mainly with the speed and integrity with which packets are delivered</a:t>
            </a:r>
          </a:p>
          <a:p>
            <a:r>
              <a:rPr lang="en-US" dirty="0"/>
              <a:t>Dropping below a reasonable level should trigger an alarm and some action</a:t>
            </a:r>
          </a:p>
          <a:p>
            <a:r>
              <a:rPr lang="en-US" dirty="0"/>
              <a:t>Goal is to provide the highest throughput with the lowest response time and error rate</a:t>
            </a:r>
          </a:p>
        </p:txBody>
      </p:sp>
      <p:pic>
        <p:nvPicPr>
          <p:cNvPr id="6" name="Graphic 5" descr="Network diagram outline">
            <a:extLst>
              <a:ext uri="{FF2B5EF4-FFF2-40B4-BE49-F238E27FC236}">
                <a16:creationId xmlns:a16="http://schemas.microsoft.com/office/drawing/2014/main" xmlns="" id="{2B89FBCB-B252-450F-A2BF-A5423DB77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67766" y="1888236"/>
            <a:ext cx="3081528" cy="3081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46465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FCAPS: Security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7537680" cy="4729436"/>
          </a:xfrm>
        </p:spPr>
        <p:txBody>
          <a:bodyPr>
            <a:normAutofit/>
          </a:bodyPr>
          <a:lstStyle/>
          <a:p>
            <a:r>
              <a:rPr lang="en-US" dirty="0"/>
              <a:t>Is the process of ensuring that the three main tenets of security are achieved</a:t>
            </a:r>
          </a:p>
          <a:p>
            <a:r>
              <a:rPr lang="en-US" dirty="0"/>
              <a:t>Properties are also called the basic tenets of security, the security triad, and the C-I-A triad: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/>
              <a:t>Securing data involves providing assurance that each of the three properties is satisfied</a:t>
            </a:r>
          </a:p>
          <a:p>
            <a:endParaRPr lang="en-US" dirty="0"/>
          </a:p>
        </p:txBody>
      </p:sp>
      <p:pic>
        <p:nvPicPr>
          <p:cNvPr id="4" name="Graphic 3" descr="Shield Tick outline">
            <a:extLst>
              <a:ext uri="{FF2B5EF4-FFF2-40B4-BE49-F238E27FC236}">
                <a16:creationId xmlns:a16="http://schemas.microsoft.com/office/drawing/2014/main" xmlns="" id="{08FF044A-4CC5-4F84-BC68-27CA67B50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52080" y="2289578"/>
            <a:ext cx="3072384" cy="30723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52343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Network Security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E7221519-C1FC-4A93-945C-7D0D1B82A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57177457"/>
              </p:ext>
            </p:extLst>
          </p:nvPr>
        </p:nvGraphicFramePr>
        <p:xfrm>
          <a:off x="979170" y="1626781"/>
          <a:ext cx="10287000" cy="451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06262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Physical Security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61052"/>
            <a:ext cx="10451806" cy="47294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Perimeter fence line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Landscaping that creates a natural barrier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Hand geometry units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Iris scanners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Access control systems and levels of access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Onsite security guards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Barrier systems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Cameras, including infrared cameras for night vision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Digital video recorders (DVRs) onsite to view, record, and retain the footage for a designated time</a:t>
            </a:r>
          </a:p>
        </p:txBody>
      </p:sp>
      <p:pic>
        <p:nvPicPr>
          <p:cNvPr id="4" name="Graphic 3" descr="Security camera outline">
            <a:extLst>
              <a:ext uri="{FF2B5EF4-FFF2-40B4-BE49-F238E27FC236}">
                <a16:creationId xmlns:a16="http://schemas.microsoft.com/office/drawing/2014/main" xmlns="" id="{8A75D66B-677A-43E1-9C4A-4BED6AE27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8516112" y="2206256"/>
            <a:ext cx="2761488" cy="27614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81154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IT and IT Security Policy Framework </a:t>
            </a:r>
            <a:r>
              <a:rPr lang="en-US" sz="2000" dirty="0">
                <a:ea typeface="ＭＳ Ｐゴシック" pitchFamily="34" charset="-128"/>
              </a:rPr>
              <a:t>(1 of 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4520E908-970F-4097-B3BB-2A8E46E03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76557982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88413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3D66D2-4E97-46EF-9606-F4F08ADE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Controls, Wireless Security, and Common Network Attacks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1934CDA-3B6C-44A4-BA01-506F6F21E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61448406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8596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Network Device Hardening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E05D7E8A-08D4-4082-A8EA-510E6FE23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3131884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74298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04C9C-92B5-4DAB-A7E5-7BDD2A8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Attacks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8361A11-11BD-4B27-810D-8F85878BB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82852168"/>
              </p:ext>
            </p:extLst>
          </p:nvPr>
        </p:nvGraphicFramePr>
        <p:xfrm>
          <a:off x="952500" y="1513626"/>
          <a:ext cx="10287000" cy="191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8505241-18A7-44ED-ADA9-714C4A70E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43954977"/>
              </p:ext>
            </p:extLst>
          </p:nvPr>
        </p:nvGraphicFramePr>
        <p:xfrm>
          <a:off x="952500" y="2471313"/>
          <a:ext cx="10352086" cy="489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68690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Blended Response / Multilayered Defense</a:t>
            </a:r>
          </a:p>
        </p:txBody>
      </p:sp>
      <p:pic>
        <p:nvPicPr>
          <p:cNvPr id="4" name="Picture 3" descr="An illustration presents that the layers from the innermost to the outermost circles are as follows: Application defense; Host defense; LAN defense; Perimeter defense; Physical security; and Policies and awareness training.&#10;">
            <a:extLst>
              <a:ext uri="{FF2B5EF4-FFF2-40B4-BE49-F238E27FC236}">
                <a16:creationId xmlns:a16="http://schemas.microsoft.com/office/drawing/2014/main" xmlns="" id="{E8E1B096-A610-4808-9A59-E263476881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5776" y="1355170"/>
            <a:ext cx="4733396" cy="473339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03" y="6077415"/>
            <a:ext cx="3864176" cy="324376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12-8 </a:t>
            </a:r>
            <a:r>
              <a:rPr lang="en-IN" sz="1800" b="0" i="0" u="none" strike="noStrike" baseline="0" dirty="0" err="1"/>
              <a:t>Multilayered</a:t>
            </a:r>
            <a:r>
              <a:rPr lang="en-IN" sz="1800" b="0" i="0" u="none" strike="noStrike" baseline="0" dirty="0"/>
              <a:t> </a:t>
            </a:r>
            <a:r>
              <a:rPr lang="en-IN" sz="1800" b="0" i="0" u="none" strike="noStrike" baseline="0" dirty="0" err="1"/>
              <a:t>defense</a:t>
            </a:r>
            <a:r>
              <a:rPr lang="en-IN" sz="1800" b="0" i="0" u="none" strike="noStrike" baseline="0" dirty="0"/>
              <a:t>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2770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fault management</a:t>
            </a:r>
          </a:p>
          <a:p>
            <a:r>
              <a:rPr lang="en-US" dirty="0"/>
              <a:t>Network operations center</a:t>
            </a:r>
          </a:p>
          <a:p>
            <a:r>
              <a:rPr lang="en-US" dirty="0"/>
              <a:t>Change control and configuration management</a:t>
            </a:r>
          </a:p>
          <a:p>
            <a:r>
              <a:rPr lang="en-US" dirty="0"/>
              <a:t>Asset management, loss control, and interruption control</a:t>
            </a:r>
          </a:p>
          <a:p>
            <a:r>
              <a:rPr lang="en-US" dirty="0"/>
              <a:t>Network performance measurement, monitoring, protocols, and issue resolution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5009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IT and IT Security Policy Framework </a:t>
            </a:r>
            <a:r>
              <a:rPr lang="en-US" sz="2000" dirty="0">
                <a:ea typeface="ＭＳ Ｐゴシック" pitchFamily="34" charset="-128"/>
              </a:rPr>
              <a:t>(2 of 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4520E908-970F-4097-B3BB-2A8E46E03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3342894"/>
              </p:ext>
            </p:extLst>
          </p:nvPr>
        </p:nvGraphicFramePr>
        <p:xfrm>
          <a:off x="952500" y="1586429"/>
          <a:ext cx="10287000" cy="3424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04461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Policy and Procedure Best Practices </a:t>
            </a:r>
            <a:r>
              <a:rPr lang="en-US" sz="2000" dirty="0">
                <a:ea typeface="ＭＳ Ｐゴシック" pitchFamily="34" charset="-128"/>
              </a:rPr>
              <a:t>(1 of 3)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DADDF358-CE6E-4028-9FA7-C45D08AC5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7271243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45306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42F2-56D6-4954-8320-958CAFD9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Policy and Procedure Best Practices </a:t>
            </a:r>
            <a:r>
              <a:rPr lang="en-US" sz="2000" dirty="0">
                <a:ea typeface="ＭＳ Ｐゴシック" pitchFamily="34" charset="-128"/>
              </a:rPr>
              <a:t>(2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832B2-515F-4742-B3C8-09E9ABD42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61052"/>
            <a:ext cx="4660135" cy="472943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Preventive Measures</a:t>
            </a:r>
          </a:p>
          <a:p>
            <a:r>
              <a:rPr lang="en-US" dirty="0"/>
              <a:t>Ensure all documentation is current</a:t>
            </a:r>
          </a:p>
          <a:p>
            <a:r>
              <a:rPr lang="en-US" dirty="0"/>
              <a:t>Archive out-of-date documentation</a:t>
            </a:r>
          </a:p>
          <a:p>
            <a:r>
              <a:rPr lang="en-US" dirty="0"/>
              <a:t>Ensure all software is up-to-date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40655C8-AC31-492A-8452-EE8696D73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Communication</a:t>
            </a:r>
          </a:p>
          <a:p>
            <a:r>
              <a:rPr lang="en-US" dirty="0"/>
              <a:t>Define clear roles and responsibility descriptions</a:t>
            </a:r>
          </a:p>
          <a:p>
            <a:r>
              <a:rPr lang="en-US" dirty="0"/>
              <a:t>Make communication easy</a:t>
            </a:r>
          </a:p>
          <a:p>
            <a:r>
              <a:rPr lang="en-US" dirty="0"/>
              <a:t>Make policies and procedures available</a:t>
            </a:r>
          </a:p>
          <a:p>
            <a:r>
              <a:rPr lang="en-US" dirty="0"/>
              <a:t>Set up a chain of command</a:t>
            </a:r>
          </a:p>
          <a:p>
            <a:r>
              <a:rPr lang="en-US" dirty="0"/>
              <a:t>Train the team</a:t>
            </a:r>
          </a:p>
          <a:p>
            <a:r>
              <a:rPr lang="en-US" dirty="0"/>
              <a:t>Document each action</a:t>
            </a:r>
          </a:p>
          <a:p>
            <a:r>
              <a:rPr lang="en-US" dirty="0"/>
              <a:t>Always debrief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321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42F2-56D6-4954-8320-958CAFD9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Policy and Procedure Best Practices </a:t>
            </a:r>
            <a:r>
              <a:rPr lang="en-US" sz="2000" dirty="0">
                <a:ea typeface="ＭＳ Ｐゴシック" pitchFamily="34" charset="-128"/>
              </a:rPr>
              <a:t>(3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832B2-515F-4742-B3C8-09E9ABD42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61051"/>
            <a:ext cx="4660135" cy="476347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Reacting to Faults</a:t>
            </a:r>
          </a:p>
          <a:p>
            <a:r>
              <a:rPr lang="en-US" dirty="0"/>
              <a:t>Limit the false positives</a:t>
            </a:r>
          </a:p>
          <a:p>
            <a:r>
              <a:rPr lang="en-US" dirty="0"/>
              <a:t>Avoid reporting uncorroborated events</a:t>
            </a:r>
          </a:p>
          <a:p>
            <a:r>
              <a:rPr lang="en-US" dirty="0"/>
              <a:t>Identify the scope of the fault</a:t>
            </a:r>
          </a:p>
          <a:p>
            <a:r>
              <a:rPr lang="en-US" dirty="0"/>
              <a:t>Choose the appropriate level of response</a:t>
            </a:r>
          </a:p>
          <a:p>
            <a:r>
              <a:rPr lang="en-US" dirty="0"/>
              <a:t>Establish a response timeline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40655C8-AC31-492A-8452-EE8696D7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368" y="1461052"/>
            <a:ext cx="4862232" cy="25490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Escalation</a:t>
            </a:r>
          </a:p>
          <a:p>
            <a:r>
              <a:rPr lang="en-US" dirty="0"/>
              <a:t>Establish escalation guidelines</a:t>
            </a:r>
          </a:p>
          <a:p>
            <a:pPr>
              <a:spcBef>
                <a:spcPts val="600"/>
              </a:spcBef>
            </a:pPr>
            <a:r>
              <a:rPr lang="en-US" dirty="0"/>
              <a:t>Set specific escalation time goals</a:t>
            </a:r>
          </a:p>
          <a:p>
            <a:pPr>
              <a:spcBef>
                <a:spcPts val="600"/>
              </a:spcBef>
            </a:pPr>
            <a:r>
              <a:rPr lang="en-US" dirty="0"/>
              <a:t>Determine when to call for extreme action</a:t>
            </a:r>
          </a:p>
          <a:p>
            <a:pPr>
              <a:spcBef>
                <a:spcPts val="600"/>
              </a:spcBef>
            </a:pPr>
            <a:r>
              <a:rPr lang="en-US" dirty="0"/>
              <a:t>Avoid “protectionism”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6EB51DAB-401F-4E06-AB45-71C04E1EFE43}"/>
              </a:ext>
            </a:extLst>
          </p:cNvPr>
          <p:cNvSpPr txBox="1">
            <a:spLocks/>
          </p:cNvSpPr>
          <p:nvPr/>
        </p:nvSpPr>
        <p:spPr>
          <a:xfrm>
            <a:off x="6415368" y="4067319"/>
            <a:ext cx="4862232" cy="215721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Being Proactive</a:t>
            </a:r>
          </a:p>
          <a:p>
            <a:r>
              <a:rPr lang="en-US" dirty="0"/>
              <a:t>Automate</a:t>
            </a:r>
          </a:p>
          <a:p>
            <a:pPr>
              <a:spcBef>
                <a:spcPts val="600"/>
              </a:spcBef>
            </a:pPr>
            <a:r>
              <a:rPr lang="en-US" dirty="0"/>
              <a:t>Predict faults</a:t>
            </a:r>
          </a:p>
          <a:p>
            <a:pPr>
              <a:spcBef>
                <a:spcPts val="600"/>
              </a:spcBef>
            </a:pPr>
            <a:r>
              <a:rPr lang="en-US" dirty="0"/>
              <a:t>Recognize anomalies</a:t>
            </a:r>
          </a:p>
          <a:p>
            <a:pPr>
              <a:spcBef>
                <a:spcPts val="600"/>
              </a:spcBef>
            </a:pPr>
            <a:r>
              <a:rPr lang="en-US" dirty="0"/>
              <a:t>Query intelligently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6735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Network Operations and Management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7B4C7886-A7D0-441A-AD90-2CDDCD45D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96807453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97752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EDUCATIONAL SUBJECTS 16X9" val="MyZzlIEG"/>
  <p:tag name="ARTICULATE_PROJECT_OPEN" val="0"/>
  <p:tag name="ARTICULATE_SLIDE_COUNT" val="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ducational subjects 16x9">
  <a:themeElements>
    <a:clrScheme name="JBLPSG PPT 1">
      <a:dk1>
        <a:srgbClr val="3C4743"/>
      </a:dk1>
      <a:lt1>
        <a:srgbClr val="E1E1E1"/>
      </a:lt1>
      <a:dk2>
        <a:srgbClr val="000000"/>
      </a:dk2>
      <a:lt2>
        <a:srgbClr val="FFFFFF"/>
      </a:lt2>
      <a:accent1>
        <a:srgbClr val="FFC324"/>
      </a:accent1>
      <a:accent2>
        <a:srgbClr val="F05123"/>
      </a:accent2>
      <a:accent3>
        <a:srgbClr val="418AC9"/>
      </a:accent3>
      <a:accent4>
        <a:srgbClr val="B7B7B7"/>
      </a:accent4>
      <a:accent5>
        <a:srgbClr val="00B18A"/>
      </a:accent5>
      <a:accent6>
        <a:srgbClr val="7BABBF"/>
      </a:accent6>
      <a:hlink>
        <a:srgbClr val="004B91"/>
      </a:hlink>
      <a:folHlink>
        <a:srgbClr val="5C284B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1855</Words>
  <Application>Microsoft Office PowerPoint</Application>
  <PresentationFormat>Custom</PresentationFormat>
  <Paragraphs>377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Educational subjects 16x9</vt:lpstr>
      <vt:lpstr>Network Operations and Management</vt:lpstr>
      <vt:lpstr>Learning Objective(s) and Key Concepts</vt:lpstr>
      <vt:lpstr>The Scope of Network Operations and Management</vt:lpstr>
      <vt:lpstr>IT and IT Security Policy Framework (1 of 2)</vt:lpstr>
      <vt:lpstr>IT and IT Security Policy Framework (2 of 2)</vt:lpstr>
      <vt:lpstr>Policy and Procedure Best Practices (1 of 3)</vt:lpstr>
      <vt:lpstr>Policy and Procedure Best Practices (2 of 3)</vt:lpstr>
      <vt:lpstr>Policy and Procedure Best Practices (3 of 3)</vt:lpstr>
      <vt:lpstr>Network Operations and Management</vt:lpstr>
      <vt:lpstr>Access Controls for Facilities</vt:lpstr>
      <vt:lpstr>Real-Time Availability</vt:lpstr>
      <vt:lpstr>Auditing and Monitoring</vt:lpstr>
      <vt:lpstr>Collecting Data and Reporting Information</vt:lpstr>
      <vt:lpstr>Latency Values Graph</vt:lpstr>
      <vt:lpstr>Configuration Change Management</vt:lpstr>
      <vt:lpstr>Change Control Board Membership and Function</vt:lpstr>
      <vt:lpstr>Change Control Board Policies and Practices</vt:lpstr>
      <vt:lpstr>Capacity Planning and Readiness</vt:lpstr>
      <vt:lpstr>IT Asset Inventory</vt:lpstr>
      <vt:lpstr>Network Performance (1 of 2)</vt:lpstr>
      <vt:lpstr>Network Performance (2 of 2)</vt:lpstr>
      <vt:lpstr>iPerf Output</vt:lpstr>
      <vt:lpstr>Ping Operation</vt:lpstr>
      <vt:lpstr>Service Providers</vt:lpstr>
      <vt:lpstr>Network Management</vt:lpstr>
      <vt:lpstr>Simple Network Management Protocol (SNMP)</vt:lpstr>
      <vt:lpstr>Typical SNMP Fault Management System Components</vt:lpstr>
      <vt:lpstr>Management Information Bases (MIBs)</vt:lpstr>
      <vt:lpstr>The OID Tree 1.3.6.1.4.1 Identifies Devices Assigned to Private Enterprises</vt:lpstr>
      <vt:lpstr>SNMP Operations</vt:lpstr>
      <vt:lpstr>SNMP Trap</vt:lpstr>
      <vt:lpstr>FCAPS</vt:lpstr>
      <vt:lpstr>FCAPS: Fault Management</vt:lpstr>
      <vt:lpstr>FCAPS: Configuration Management</vt:lpstr>
      <vt:lpstr>FCAPS: Accounting Management</vt:lpstr>
      <vt:lpstr>FCAPS: Performance Management</vt:lpstr>
      <vt:lpstr>FCAPS: Security Management</vt:lpstr>
      <vt:lpstr>Network Security</vt:lpstr>
      <vt:lpstr>Physical Security</vt:lpstr>
      <vt:lpstr>Access Controls, Wireless Security, and Common Network Attacks</vt:lpstr>
      <vt:lpstr>Network Device Hardening</vt:lpstr>
      <vt:lpstr>Changing Attacks</vt:lpstr>
      <vt:lpstr>Blended Response / Multilayered Defense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</dc:title>
  <dc:creator>Kimberly Lindros</dc:creator>
  <cp:lastModifiedBy>Jabarali S</cp:lastModifiedBy>
  <cp:revision>18</cp:revision>
  <dcterms:created xsi:type="dcterms:W3CDTF">2021-01-08T18:43:05Z</dcterms:created>
  <dcterms:modified xsi:type="dcterms:W3CDTF">2021-02-01T12:32:34Z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D31DB6BF-69DE-47D0-9D9C-EAFFAB77ED3B</vt:lpwstr>
  </property>
  <property fmtid="{D5CDD505-2E9C-101B-9397-08002B2CF9AE}" pid="3" name="ArticulatePath">
    <vt:lpwstr>netcomm3e_ppt_ch12-WORKING</vt:lpwstr>
  </property>
</Properties>
</file>