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diagrams/quickStyle17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diagrams/layout17.xml" ContentType="application/vnd.openxmlformats-officedocument.drawingml.diagramLayout+xml"/>
  <Override PartName="/docProps/custom.xml" ContentType="application/vnd.openxmlformats-officedocument.custom-properties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tags/tag23.xml" ContentType="application/vnd.openxmlformats-officedocument.presentationml.tags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tags/tag17.xml" ContentType="application/vnd.openxmlformats-officedocument.presentationml.tags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comments/comment1.xml" ContentType="application/vnd.openxmlformats-officedocument.presentationml.comments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tags/tag13.xml" ContentType="application/vnd.openxmlformats-officedocument.presentationml.tag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tags/tag31.xml" ContentType="application/vnd.openxmlformats-officedocument.presentationml.tags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tags/tag6.xml" ContentType="application/vnd.openxmlformats-officedocument.presentationml.tag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tags/tag25.xml" ContentType="application/vnd.openxmlformats-officedocument.presentationml.tags+xml"/>
  <Override PartName="/ppt/diagrams/layout15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tags/tag21.xml" ContentType="application/vnd.openxmlformats-officedocument.presentationml.tags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tags/tag7.xml" ContentType="application/vnd.openxmlformats-officedocument.presentationml.tag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tags/tag11.xml" ContentType="application/vnd.openxmlformats-officedocument.presentationml.tag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71" r:id="rId3"/>
    <p:sldId id="1541" r:id="rId4"/>
    <p:sldId id="1544" r:id="rId5"/>
    <p:sldId id="1546" r:id="rId6"/>
    <p:sldId id="1563" r:id="rId7"/>
    <p:sldId id="1564" r:id="rId8"/>
    <p:sldId id="1565" r:id="rId9"/>
    <p:sldId id="1566" r:id="rId10"/>
    <p:sldId id="1587" r:id="rId11"/>
    <p:sldId id="1569" r:id="rId12"/>
    <p:sldId id="1568" r:id="rId13"/>
    <p:sldId id="1572" r:id="rId14"/>
    <p:sldId id="1588" r:id="rId15"/>
    <p:sldId id="1573" r:id="rId16"/>
    <p:sldId id="1589" r:id="rId17"/>
    <p:sldId id="1574" r:id="rId18"/>
    <p:sldId id="1584" r:id="rId19"/>
    <p:sldId id="1575" r:id="rId20"/>
    <p:sldId id="1576" r:id="rId21"/>
    <p:sldId id="1577" r:id="rId22"/>
    <p:sldId id="1578" r:id="rId23"/>
    <p:sldId id="1579" r:id="rId24"/>
    <p:sldId id="1580" r:id="rId25"/>
    <p:sldId id="1581" r:id="rId26"/>
    <p:sldId id="1590" r:id="rId27"/>
    <p:sldId id="1582" r:id="rId28"/>
    <p:sldId id="336" r:id="rId29"/>
    <p:sldId id="1542" r:id="rId30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berly Lindros" initials="KL" lastIdx="3" clrIdx="0">
    <p:extLst>
      <p:ext uri="{19B8F6BF-5375-455C-9EA6-DF929625EA0E}">
        <p15:presenceInfo xmlns:p15="http://schemas.microsoft.com/office/powerpoint/2012/main" xmlns="" userId="299cd6710d8b9bd4" providerId="Windows Live"/>
      </p:ext>
    </p:extLst>
  </p:cmAuthor>
  <p:cmAuthor id="2" name="Heather Ehlers" initials="HE" lastIdx="1" clrIdx="1">
    <p:extLst>
      <p:ext uri="{19B8F6BF-5375-455C-9EA6-DF929625EA0E}">
        <p15:presenceInfo xmlns:p15="http://schemas.microsoft.com/office/powerpoint/2012/main" xmlns="" userId="812a143a31faa2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B74"/>
    <a:srgbClr val="FFFFFF"/>
    <a:srgbClr val="FFC425"/>
    <a:srgbClr val="E5E6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86070" autoAdjust="0"/>
  </p:normalViewPr>
  <p:slideViewPr>
    <p:cSldViewPr snapToGrid="0">
      <p:cViewPr varScale="1">
        <p:scale>
          <a:sx n="56" d="100"/>
          <a:sy n="56" d="100"/>
        </p:scale>
        <p:origin x="-81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22T16:50:39.184" idx="1">
    <p:pos x="10" y="10"/>
    <p:text>ED: The text here is used in the notes section of the previous screen. Does this need to be discussed twice, or can this slide be deleted?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svg"/><Relationship Id="rId1" Type="http://schemas.openxmlformats.org/officeDocument/2006/relationships/image" Target="../media/image16.png"/><Relationship Id="rId4" Type="http://schemas.openxmlformats.org/officeDocument/2006/relationships/image" Target="../media/image31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7.svg"/><Relationship Id="rId1" Type="http://schemas.openxmlformats.org/officeDocument/2006/relationships/image" Target="../media/image20.png"/><Relationship Id="rId4" Type="http://schemas.openxmlformats.org/officeDocument/2006/relationships/image" Target="../media/image39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1.svg"/><Relationship Id="rId1" Type="http://schemas.openxmlformats.org/officeDocument/2006/relationships/image" Target="../media/image22.png"/><Relationship Id="rId6" Type="http://schemas.openxmlformats.org/officeDocument/2006/relationships/image" Target="../media/image45.svg"/><Relationship Id="rId5" Type="http://schemas.openxmlformats.org/officeDocument/2006/relationships/image" Target="../media/image24.png"/><Relationship Id="rId4" Type="http://schemas.openxmlformats.org/officeDocument/2006/relationships/image" Target="../media/image4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svg"/><Relationship Id="rId1" Type="http://schemas.openxmlformats.org/officeDocument/2006/relationships/image" Target="../media/image8.png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svg"/><Relationship Id="rId1" Type="http://schemas.openxmlformats.org/officeDocument/2006/relationships/image" Target="../media/image11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svg"/><Relationship Id="rId1" Type="http://schemas.openxmlformats.org/officeDocument/2006/relationships/image" Target="../media/image16.png"/><Relationship Id="rId4" Type="http://schemas.openxmlformats.org/officeDocument/2006/relationships/image" Target="../media/image31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7.svg"/><Relationship Id="rId1" Type="http://schemas.openxmlformats.org/officeDocument/2006/relationships/image" Target="../media/image20.png"/><Relationship Id="rId4" Type="http://schemas.openxmlformats.org/officeDocument/2006/relationships/image" Target="../media/image39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1.svg"/><Relationship Id="rId1" Type="http://schemas.openxmlformats.org/officeDocument/2006/relationships/image" Target="../media/image22.png"/><Relationship Id="rId6" Type="http://schemas.openxmlformats.org/officeDocument/2006/relationships/image" Target="../media/image45.svg"/><Relationship Id="rId5" Type="http://schemas.openxmlformats.org/officeDocument/2006/relationships/image" Target="../media/image24.png"/><Relationship Id="rId4" Type="http://schemas.openxmlformats.org/officeDocument/2006/relationships/image" Target="../media/image4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svg"/><Relationship Id="rId1" Type="http://schemas.openxmlformats.org/officeDocument/2006/relationships/image" Target="../media/image8.png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svg"/><Relationship Id="rId1" Type="http://schemas.openxmlformats.org/officeDocument/2006/relationships/image" Target="../media/image11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C518F-91F8-466C-AAC6-144D17EB8DDA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3CBB0B-78EA-431A-9B93-43CBC501C94A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Review risk management program</a:t>
          </a:r>
        </a:p>
      </dgm:t>
    </dgm:pt>
    <dgm:pt modelId="{6838924E-32E6-4570-9A3F-D6671F65AFE4}" type="parTrans" cxnId="{319AFA8E-15F7-4B90-AE30-B23CE59E4BDC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634BE2-B9DE-4697-9278-88D1D678A22A}" type="sibTrans" cxnId="{319AFA8E-15F7-4B90-AE30-B23CE59E4BDC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50BA67-7077-4834-8F71-17C6FB4315DC}">
      <dgm:prSet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Confirm that risk has been identified and addressed</a:t>
          </a:r>
        </a:p>
      </dgm:t>
    </dgm:pt>
    <dgm:pt modelId="{FB6F2153-91E9-47FA-8C4D-B95CD5566FD5}" type="parTrans" cxnId="{A57BE93A-1699-4AD8-8CA4-0617777EA3E3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872482-3699-4CCE-9C17-127182C3AE0D}" type="sibTrans" cxnId="{A57BE93A-1699-4AD8-8CA4-0617777EA3E3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D343C0-A126-48B0-AF48-7DEC8F71419B}">
      <dgm:prSet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Recommend changes to processes, infrastructure, or other controls</a:t>
          </a:r>
        </a:p>
      </dgm:t>
    </dgm:pt>
    <dgm:pt modelId="{38B8CBF4-9538-4FB2-9186-ABD410165B85}" type="parTrans" cxnId="{F695DAD9-253E-4F4D-8080-E94A7D09D79F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70CC35-D149-452F-ADC8-F6538F569EE8}" type="sibTrans" cxnId="{F695DAD9-253E-4F4D-8080-E94A7D09D79F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1A04C9-4B05-47F2-BE49-75AE8C112401}">
      <dgm:prSet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Minimize risk involved with potential liability, negligence, and regulatory compliance</a:t>
          </a:r>
        </a:p>
      </dgm:t>
    </dgm:pt>
    <dgm:pt modelId="{7937961A-5B04-409A-B304-148EB2317419}" type="parTrans" cxnId="{A77F96CB-4C27-4BB5-9472-627D55ADE234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9BF1A6-3FFF-47EC-98EA-8C15A6A2EAC2}" type="sibTrans" cxnId="{A77F96CB-4C27-4BB5-9472-627D55ADE234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9CB83D-1C79-49A4-83AD-F781304FC97E}">
      <dgm:prSet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Expose problems and provide assurance of compliance</a:t>
          </a:r>
        </a:p>
      </dgm:t>
    </dgm:pt>
    <dgm:pt modelId="{FEBF7F45-8F53-431C-AA63-ACA6425BB66F}" type="parTrans" cxnId="{809CBD48-CC9B-47A0-9939-1B7938734379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D9C097-48A8-438E-BBE1-8CE0E04B8A6F}" type="sibTrans" cxnId="{809CBD48-CC9B-47A0-9939-1B7938734379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2D25EF-096C-4033-A694-A8853A140563}" type="pres">
      <dgm:prSet presAssocID="{3EDC518F-91F8-466C-AAC6-144D17EB8DD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1AD0A-95C6-4FF0-BF9B-D3BD9687AA3B}" type="pres">
      <dgm:prSet presAssocID="{E43CBB0B-78EA-431A-9B93-43CBC501C94A}" presName="composite" presStyleCnt="0"/>
      <dgm:spPr/>
    </dgm:pt>
    <dgm:pt modelId="{ADD457DD-859F-439A-9984-53A7AE0B5923}" type="pres">
      <dgm:prSet presAssocID="{E43CBB0B-78EA-431A-9B93-43CBC501C94A}" presName="rect1" presStyleLbl="tr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29D35-29D5-4B94-9F8B-63071C597425}" type="pres">
      <dgm:prSet presAssocID="{E43CBB0B-78EA-431A-9B93-43CBC501C94A}" presName="rect2" presStyleLbl="fgImgPlace1" presStyleIdx="0" presStyleCnt="5"/>
      <dgm:spPr>
        <a:blipFill>
          <a:blip xmlns:r="http://schemas.openxmlformats.org/officeDocument/2006/relationships"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xmlns="" id="0" name="" descr="Magnifying glass with solid fill"/>
        </a:ext>
      </dgm:extLst>
    </dgm:pt>
    <dgm:pt modelId="{602CAC6D-A185-4BC0-94BA-021FBB83EB97}" type="pres">
      <dgm:prSet presAssocID="{55634BE2-B9DE-4697-9278-88D1D678A22A}" presName="sibTrans" presStyleCnt="0"/>
      <dgm:spPr/>
    </dgm:pt>
    <dgm:pt modelId="{271A773D-624F-446F-A6E8-C6189E65863B}" type="pres">
      <dgm:prSet presAssocID="{6650BA67-7077-4834-8F71-17C6FB4315DC}" presName="composite" presStyleCnt="0"/>
      <dgm:spPr/>
    </dgm:pt>
    <dgm:pt modelId="{7EAD8CBB-282E-4E19-9ADF-5992BABAB823}" type="pres">
      <dgm:prSet presAssocID="{6650BA67-7077-4834-8F71-17C6FB4315DC}" presName="rect1" presStyleLbl="tr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3C528C-C405-477C-A02B-232B711EC4BB}" type="pres">
      <dgm:prSet presAssocID="{6650BA67-7077-4834-8F71-17C6FB4315DC}" presName="rect2" presStyleLbl="fgImgPlace1" presStyleIdx="1" presStyleCnt="5"/>
      <dgm:spPr>
        <a:blipFill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xmlns="" id="0" name="" descr="Checkmark with solid fill"/>
        </a:ext>
      </dgm:extLst>
    </dgm:pt>
    <dgm:pt modelId="{B989E7E0-82A3-4233-A7CE-BA5927F1FBD5}" type="pres">
      <dgm:prSet presAssocID="{AC872482-3699-4CCE-9C17-127182C3AE0D}" presName="sibTrans" presStyleCnt="0"/>
      <dgm:spPr/>
    </dgm:pt>
    <dgm:pt modelId="{7CB6F602-594A-434C-9C25-3462A6AF5850}" type="pres">
      <dgm:prSet presAssocID="{F2D343C0-A126-48B0-AF48-7DEC8F71419B}" presName="composite" presStyleCnt="0"/>
      <dgm:spPr/>
    </dgm:pt>
    <dgm:pt modelId="{9466A321-1441-42B1-B4FC-3D5D8B75262C}" type="pres">
      <dgm:prSet presAssocID="{F2D343C0-A126-48B0-AF48-7DEC8F71419B}" presName="rect1" presStyleLbl="tr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4089C-C62C-4F4A-9220-8DD574970ABE}" type="pres">
      <dgm:prSet presAssocID="{F2D343C0-A126-48B0-AF48-7DEC8F71419B}" presName="rect2" presStyleLbl="fgImgPlace1" presStyleIdx="2" presStyleCnt="5"/>
      <dgm:spPr>
        <a:blipFill>
          <a:blip xmlns:r="http://schemas.openxmlformats.org/officeDocument/2006/relationships"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xmlns="" id="0" name="" descr="Meeting with solid fill"/>
        </a:ext>
      </dgm:extLst>
    </dgm:pt>
    <dgm:pt modelId="{71D2ECEC-77A9-474A-B6BF-897B39BEAB93}" type="pres">
      <dgm:prSet presAssocID="{A670CC35-D149-452F-ADC8-F6538F569EE8}" presName="sibTrans" presStyleCnt="0"/>
      <dgm:spPr/>
    </dgm:pt>
    <dgm:pt modelId="{CD2EB339-BDD7-4C67-A87F-4EF3F9E87DC9}" type="pres">
      <dgm:prSet presAssocID="{441A04C9-4B05-47F2-BE49-75AE8C112401}" presName="composite" presStyleCnt="0"/>
      <dgm:spPr/>
    </dgm:pt>
    <dgm:pt modelId="{66C7CCDC-E750-43D2-A33E-A7A883708DE7}" type="pres">
      <dgm:prSet presAssocID="{441A04C9-4B05-47F2-BE49-75AE8C112401}" presName="rect1" presStyleLbl="tr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2E10B-C525-41A7-9EE1-98271B4176DB}" type="pres">
      <dgm:prSet presAssocID="{441A04C9-4B05-47F2-BE49-75AE8C112401}" presName="rect2" presStyleLbl="fgImgPlace1" presStyleIdx="3" presStyleCnt="5"/>
      <dgm:spPr>
        <a:blipFill>
          <a:blip xmlns:r="http://schemas.openxmlformats.org/officeDocument/2006/relationships"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xmlns="" id="0" name="" descr="Life jacket with solid fill"/>
        </a:ext>
      </dgm:extLst>
    </dgm:pt>
    <dgm:pt modelId="{BDAE55BF-D5C5-4BA5-9F2E-70D97382EAC2}" type="pres">
      <dgm:prSet presAssocID="{FF9BF1A6-3FFF-47EC-98EA-8C15A6A2EAC2}" presName="sibTrans" presStyleCnt="0"/>
      <dgm:spPr/>
    </dgm:pt>
    <dgm:pt modelId="{11432ED7-77BA-4736-9D4D-4F156E0961A6}" type="pres">
      <dgm:prSet presAssocID="{BF9CB83D-1C79-49A4-83AD-F781304FC97E}" presName="composite" presStyleCnt="0"/>
      <dgm:spPr/>
    </dgm:pt>
    <dgm:pt modelId="{47B0295B-4C7A-4798-AF06-27D94497BD31}" type="pres">
      <dgm:prSet presAssocID="{BF9CB83D-1C79-49A4-83AD-F781304FC97E}" presName="rect1" presStyleLbl="tr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3722F-E1B2-49FE-AB7A-7CF9A127A32B}" type="pres">
      <dgm:prSet presAssocID="{BF9CB83D-1C79-49A4-83AD-F781304FC97E}" presName="rect2" presStyleLbl="fgImgPlace1" presStyleIdx="4" presStyleCnt="5"/>
      <dgm:spPr>
        <a:blipFill>
          <a:blip xmlns:r="http://schemas.openxmlformats.org/officeDocument/2006/relationships" r:embed="rId9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xmlns="" id="0" name="" descr="Performance Curtains with solid fill"/>
        </a:ext>
      </dgm:extLst>
    </dgm:pt>
  </dgm:ptLst>
  <dgm:cxnLst>
    <dgm:cxn modelId="{245A9CB4-27E8-4708-A22D-2826A8509E13}" type="presOf" srcId="{F2D343C0-A126-48B0-AF48-7DEC8F71419B}" destId="{9466A321-1441-42B1-B4FC-3D5D8B75262C}" srcOrd="0" destOrd="0" presId="urn:microsoft.com/office/officeart/2008/layout/PictureStrips"/>
    <dgm:cxn modelId="{8216018E-CA2B-4F76-8597-93A02E658E0E}" type="presOf" srcId="{E43CBB0B-78EA-431A-9B93-43CBC501C94A}" destId="{ADD457DD-859F-439A-9984-53A7AE0B5923}" srcOrd="0" destOrd="0" presId="urn:microsoft.com/office/officeart/2008/layout/PictureStrips"/>
    <dgm:cxn modelId="{319AFA8E-15F7-4B90-AE30-B23CE59E4BDC}" srcId="{3EDC518F-91F8-466C-AAC6-144D17EB8DDA}" destId="{E43CBB0B-78EA-431A-9B93-43CBC501C94A}" srcOrd="0" destOrd="0" parTransId="{6838924E-32E6-4570-9A3F-D6671F65AFE4}" sibTransId="{55634BE2-B9DE-4697-9278-88D1D678A22A}"/>
    <dgm:cxn modelId="{BEE2FB95-1873-4EBA-9AD5-B40A80D5962D}" type="presOf" srcId="{441A04C9-4B05-47F2-BE49-75AE8C112401}" destId="{66C7CCDC-E750-43D2-A33E-A7A883708DE7}" srcOrd="0" destOrd="0" presId="urn:microsoft.com/office/officeart/2008/layout/PictureStrips"/>
    <dgm:cxn modelId="{809CBD48-CC9B-47A0-9939-1B7938734379}" srcId="{3EDC518F-91F8-466C-AAC6-144D17EB8DDA}" destId="{BF9CB83D-1C79-49A4-83AD-F781304FC97E}" srcOrd="4" destOrd="0" parTransId="{FEBF7F45-8F53-431C-AA63-ACA6425BB66F}" sibTransId="{19D9C097-48A8-438E-BBE1-8CE0E04B8A6F}"/>
    <dgm:cxn modelId="{A77F96CB-4C27-4BB5-9472-627D55ADE234}" srcId="{3EDC518F-91F8-466C-AAC6-144D17EB8DDA}" destId="{441A04C9-4B05-47F2-BE49-75AE8C112401}" srcOrd="3" destOrd="0" parTransId="{7937961A-5B04-409A-B304-148EB2317419}" sibTransId="{FF9BF1A6-3FFF-47EC-98EA-8C15A6A2EAC2}"/>
    <dgm:cxn modelId="{3F8EAED4-7F02-4F1B-8D66-8669394B73CC}" type="presOf" srcId="{BF9CB83D-1C79-49A4-83AD-F781304FC97E}" destId="{47B0295B-4C7A-4798-AF06-27D94497BD31}" srcOrd="0" destOrd="0" presId="urn:microsoft.com/office/officeart/2008/layout/PictureStrips"/>
    <dgm:cxn modelId="{A57BE93A-1699-4AD8-8CA4-0617777EA3E3}" srcId="{3EDC518F-91F8-466C-AAC6-144D17EB8DDA}" destId="{6650BA67-7077-4834-8F71-17C6FB4315DC}" srcOrd="1" destOrd="0" parTransId="{FB6F2153-91E9-47FA-8C4D-B95CD5566FD5}" sibTransId="{AC872482-3699-4CCE-9C17-127182C3AE0D}"/>
    <dgm:cxn modelId="{0EC8DF2F-E852-47AE-8BF4-A8E42392437D}" type="presOf" srcId="{3EDC518F-91F8-466C-AAC6-144D17EB8DDA}" destId="{CF2D25EF-096C-4033-A694-A8853A140563}" srcOrd="0" destOrd="0" presId="urn:microsoft.com/office/officeart/2008/layout/PictureStrips"/>
    <dgm:cxn modelId="{F695DAD9-253E-4F4D-8080-E94A7D09D79F}" srcId="{3EDC518F-91F8-466C-AAC6-144D17EB8DDA}" destId="{F2D343C0-A126-48B0-AF48-7DEC8F71419B}" srcOrd="2" destOrd="0" parTransId="{38B8CBF4-9538-4FB2-9186-ABD410165B85}" sibTransId="{A670CC35-D149-452F-ADC8-F6538F569EE8}"/>
    <dgm:cxn modelId="{E13FAB73-967F-4A36-8500-FAA4C884A0AC}" type="presOf" srcId="{6650BA67-7077-4834-8F71-17C6FB4315DC}" destId="{7EAD8CBB-282E-4E19-9ADF-5992BABAB823}" srcOrd="0" destOrd="0" presId="urn:microsoft.com/office/officeart/2008/layout/PictureStrips"/>
    <dgm:cxn modelId="{1BA15293-1288-46E2-B3EF-829EFF208C06}" type="presParOf" srcId="{CF2D25EF-096C-4033-A694-A8853A140563}" destId="{C2C1AD0A-95C6-4FF0-BF9B-D3BD9687AA3B}" srcOrd="0" destOrd="0" presId="urn:microsoft.com/office/officeart/2008/layout/PictureStrips"/>
    <dgm:cxn modelId="{E3B8A8C4-E11B-4BCD-85EC-9A884CC926ED}" type="presParOf" srcId="{C2C1AD0A-95C6-4FF0-BF9B-D3BD9687AA3B}" destId="{ADD457DD-859F-439A-9984-53A7AE0B5923}" srcOrd="0" destOrd="0" presId="urn:microsoft.com/office/officeart/2008/layout/PictureStrips"/>
    <dgm:cxn modelId="{62AC1FC0-0864-45C1-9201-0EB92DFA8AE4}" type="presParOf" srcId="{C2C1AD0A-95C6-4FF0-BF9B-D3BD9687AA3B}" destId="{AA129D35-29D5-4B94-9F8B-63071C597425}" srcOrd="1" destOrd="0" presId="urn:microsoft.com/office/officeart/2008/layout/PictureStrips"/>
    <dgm:cxn modelId="{E3A496DF-195B-4D4E-B961-7BA4372C7150}" type="presParOf" srcId="{CF2D25EF-096C-4033-A694-A8853A140563}" destId="{602CAC6D-A185-4BC0-94BA-021FBB83EB97}" srcOrd="1" destOrd="0" presId="urn:microsoft.com/office/officeart/2008/layout/PictureStrips"/>
    <dgm:cxn modelId="{B77D12C8-5A86-4368-8DFA-522315C38027}" type="presParOf" srcId="{CF2D25EF-096C-4033-A694-A8853A140563}" destId="{271A773D-624F-446F-A6E8-C6189E65863B}" srcOrd="2" destOrd="0" presId="urn:microsoft.com/office/officeart/2008/layout/PictureStrips"/>
    <dgm:cxn modelId="{38D45402-EA3B-42F5-9243-2BCE55069EAA}" type="presParOf" srcId="{271A773D-624F-446F-A6E8-C6189E65863B}" destId="{7EAD8CBB-282E-4E19-9ADF-5992BABAB823}" srcOrd="0" destOrd="0" presId="urn:microsoft.com/office/officeart/2008/layout/PictureStrips"/>
    <dgm:cxn modelId="{8C2E404E-640D-4E9A-A747-BA34339554DE}" type="presParOf" srcId="{271A773D-624F-446F-A6E8-C6189E65863B}" destId="{9B3C528C-C405-477C-A02B-232B711EC4BB}" srcOrd="1" destOrd="0" presId="urn:microsoft.com/office/officeart/2008/layout/PictureStrips"/>
    <dgm:cxn modelId="{5C434DD4-9E46-4F3B-837A-3B5FB6BE366B}" type="presParOf" srcId="{CF2D25EF-096C-4033-A694-A8853A140563}" destId="{B989E7E0-82A3-4233-A7CE-BA5927F1FBD5}" srcOrd="3" destOrd="0" presId="urn:microsoft.com/office/officeart/2008/layout/PictureStrips"/>
    <dgm:cxn modelId="{82270FBC-97CF-4365-936D-D3AC28FCEFBE}" type="presParOf" srcId="{CF2D25EF-096C-4033-A694-A8853A140563}" destId="{7CB6F602-594A-434C-9C25-3462A6AF5850}" srcOrd="4" destOrd="0" presId="urn:microsoft.com/office/officeart/2008/layout/PictureStrips"/>
    <dgm:cxn modelId="{9C8A7079-2B0A-4DBE-B15F-7B109B79C7C2}" type="presParOf" srcId="{7CB6F602-594A-434C-9C25-3462A6AF5850}" destId="{9466A321-1441-42B1-B4FC-3D5D8B75262C}" srcOrd="0" destOrd="0" presId="urn:microsoft.com/office/officeart/2008/layout/PictureStrips"/>
    <dgm:cxn modelId="{E52740C6-309E-4508-885C-8CC3CAD56025}" type="presParOf" srcId="{7CB6F602-594A-434C-9C25-3462A6AF5850}" destId="{5604089C-C62C-4F4A-9220-8DD574970ABE}" srcOrd="1" destOrd="0" presId="urn:microsoft.com/office/officeart/2008/layout/PictureStrips"/>
    <dgm:cxn modelId="{5A0D618B-0564-4366-B0A9-44E9032E758E}" type="presParOf" srcId="{CF2D25EF-096C-4033-A694-A8853A140563}" destId="{71D2ECEC-77A9-474A-B6BF-897B39BEAB93}" srcOrd="5" destOrd="0" presId="urn:microsoft.com/office/officeart/2008/layout/PictureStrips"/>
    <dgm:cxn modelId="{8EFDB185-5CA0-4E4E-B11F-AEF8B489E60A}" type="presParOf" srcId="{CF2D25EF-096C-4033-A694-A8853A140563}" destId="{CD2EB339-BDD7-4C67-A87F-4EF3F9E87DC9}" srcOrd="6" destOrd="0" presId="urn:microsoft.com/office/officeart/2008/layout/PictureStrips"/>
    <dgm:cxn modelId="{D455FB5F-9C2C-4554-A3DB-3760AFC1A475}" type="presParOf" srcId="{CD2EB339-BDD7-4C67-A87F-4EF3F9E87DC9}" destId="{66C7CCDC-E750-43D2-A33E-A7A883708DE7}" srcOrd="0" destOrd="0" presId="urn:microsoft.com/office/officeart/2008/layout/PictureStrips"/>
    <dgm:cxn modelId="{A11E6C39-FA99-49C6-9AB1-2D86BFF25C94}" type="presParOf" srcId="{CD2EB339-BDD7-4C67-A87F-4EF3F9E87DC9}" destId="{7A62E10B-C525-41A7-9EE1-98271B4176DB}" srcOrd="1" destOrd="0" presId="urn:microsoft.com/office/officeart/2008/layout/PictureStrips"/>
    <dgm:cxn modelId="{0CFDEEFA-BC18-4FCC-A418-BEA1F7340C42}" type="presParOf" srcId="{CF2D25EF-096C-4033-A694-A8853A140563}" destId="{BDAE55BF-D5C5-4BA5-9F2E-70D97382EAC2}" srcOrd="7" destOrd="0" presId="urn:microsoft.com/office/officeart/2008/layout/PictureStrips"/>
    <dgm:cxn modelId="{D8F1479E-E5AE-4239-A7F6-2D3F831A9EFE}" type="presParOf" srcId="{CF2D25EF-096C-4033-A694-A8853A140563}" destId="{11432ED7-77BA-4736-9D4D-4F156E0961A6}" srcOrd="8" destOrd="0" presId="urn:microsoft.com/office/officeart/2008/layout/PictureStrips"/>
    <dgm:cxn modelId="{66A81CD4-C290-43B9-9FFE-0AD8FED3AB2C}" type="presParOf" srcId="{11432ED7-77BA-4736-9D4D-4F156E0961A6}" destId="{47B0295B-4C7A-4798-AF06-27D94497BD31}" srcOrd="0" destOrd="0" presId="urn:microsoft.com/office/officeart/2008/layout/PictureStrips"/>
    <dgm:cxn modelId="{840C906A-C901-4AC5-B6E3-FCC9E71D0903}" type="presParOf" srcId="{11432ED7-77BA-4736-9D4D-4F156E0961A6}" destId="{FC63722F-E1B2-49FE-AB7A-7CF9A127A32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8C4B84-4D24-4E2A-8924-3C6C9EDE4A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04127A-41CB-45BC-B52E-61879F5EF62A}">
      <dgm:prSet custT="1"/>
      <dgm:spPr>
        <a:solidFill>
          <a:schemeClr val="bg2">
            <a:lumMod val="95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Human resources</a:t>
          </a:r>
        </a:p>
      </dgm:t>
    </dgm:pt>
    <dgm:pt modelId="{857BD81F-20E7-40CE-BE43-A034479E513B}" type="parTrans" cxnId="{F3C94797-53AF-4D83-9D6E-53D07E60B2F0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A87274-582C-47FC-AF6F-A0310B5963D1}" type="sibTrans" cxnId="{F3C94797-53AF-4D83-9D6E-53D07E60B2F0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6F1A9D-D2A2-45B3-BCE4-A4B0231CA96B}">
      <dgm:prSet custT="1"/>
      <dgm:spPr>
        <a:solidFill>
          <a:schemeClr val="bg2">
            <a:lumMod val="95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Public relations</a:t>
          </a:r>
        </a:p>
      </dgm:t>
    </dgm:pt>
    <dgm:pt modelId="{90B334D9-8163-4204-AAB6-0F92AE47660F}" type="parTrans" cxnId="{7EFC680E-62B6-459C-AF8F-8E5D7112EE98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90D9F0-0080-476D-A0C7-597DE8FA7BF3}" type="sibTrans" cxnId="{7EFC680E-62B6-459C-AF8F-8E5D7112EE98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EACA20-8810-457F-9DBA-939A3DFCD2CB}">
      <dgm:prSet custT="1"/>
      <dgm:spPr>
        <a:solidFill>
          <a:schemeClr val="bg2">
            <a:lumMod val="95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Security officers</a:t>
          </a:r>
        </a:p>
      </dgm:t>
    </dgm:pt>
    <dgm:pt modelId="{C4021041-0554-4E61-AAFA-97577E555217}" type="parTrans" cxnId="{48BD56CD-EDFC-4FD6-AE01-0077979DD250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3F3BE1-6858-4F85-9CB4-00BD2D4D4235}" type="sibTrans" cxnId="{48BD56CD-EDFC-4FD6-AE01-0077979DD250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BAC32B-8A6F-4B54-BD10-F12258153477}">
      <dgm:prSet custT="1"/>
      <dgm:spPr>
        <a:solidFill>
          <a:schemeClr val="bg2">
            <a:lumMod val="95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Chief security officer</a:t>
          </a:r>
        </a:p>
      </dgm:t>
    </dgm:pt>
    <dgm:pt modelId="{8C313F28-7FFC-42D5-A2EF-31DD4D5007FA}" type="parTrans" cxnId="{A5D0EC0E-2729-454F-8C66-1120B42AB80E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BE0588-DF35-4AE4-8FE7-5DA15934B944}" type="sibTrans" cxnId="{A5D0EC0E-2729-454F-8C66-1120B42AB80E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7B73D1-B655-430D-AD16-72D6A0642512}" type="pres">
      <dgm:prSet presAssocID="{838C4B84-4D24-4E2A-8924-3C6C9EDE4A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25148A-C1B7-4560-BA45-41BD43F2AC42}" type="pres">
      <dgm:prSet presAssocID="{8004127A-41CB-45BC-B52E-61879F5EF62A}" presName="parentLin" presStyleCnt="0"/>
      <dgm:spPr/>
    </dgm:pt>
    <dgm:pt modelId="{B58E105A-65DB-46DD-AE7A-02BB0BB1EA0D}" type="pres">
      <dgm:prSet presAssocID="{8004127A-41CB-45BC-B52E-61879F5EF62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2ABC1DE-7744-4DED-826B-F974EF83DA1B}" type="pres">
      <dgm:prSet presAssocID="{8004127A-41CB-45BC-B52E-61879F5EF62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40973-9D2A-40E7-A027-6FE46703867A}" type="pres">
      <dgm:prSet presAssocID="{8004127A-41CB-45BC-B52E-61879F5EF62A}" presName="negativeSpace" presStyleCnt="0"/>
      <dgm:spPr/>
    </dgm:pt>
    <dgm:pt modelId="{AF96D7F7-6994-4709-94F0-F6E3546AD02B}" type="pres">
      <dgm:prSet presAssocID="{8004127A-41CB-45BC-B52E-61879F5EF62A}" presName="childText" presStyleLbl="conFgAcc1" presStyleIdx="0" presStyleCnt="4">
        <dgm:presLayoutVars>
          <dgm:bulletEnabled val="1"/>
        </dgm:presLayoutVars>
      </dgm:prSet>
      <dgm:spPr>
        <a:noFill/>
        <a:ln>
          <a:solidFill>
            <a:schemeClr val="accent3">
              <a:lumMod val="75000"/>
            </a:schemeClr>
          </a:solidFill>
        </a:ln>
      </dgm:spPr>
    </dgm:pt>
    <dgm:pt modelId="{1784FF1A-3E8F-4B8E-AE50-23A6CC3A1BC7}" type="pres">
      <dgm:prSet presAssocID="{DCA87274-582C-47FC-AF6F-A0310B5963D1}" presName="spaceBetweenRectangles" presStyleCnt="0"/>
      <dgm:spPr/>
    </dgm:pt>
    <dgm:pt modelId="{6A3D8A11-BBE5-4C4A-87A1-57C91181BE1A}" type="pres">
      <dgm:prSet presAssocID="{C66F1A9D-D2A2-45B3-BCE4-A4B0231CA96B}" presName="parentLin" presStyleCnt="0"/>
      <dgm:spPr/>
    </dgm:pt>
    <dgm:pt modelId="{71725653-1854-4DE9-8F21-66227EECF1A3}" type="pres">
      <dgm:prSet presAssocID="{C66F1A9D-D2A2-45B3-BCE4-A4B0231CA96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8FB81B9-D264-4040-9D41-9207D1A6C070}" type="pres">
      <dgm:prSet presAssocID="{C66F1A9D-D2A2-45B3-BCE4-A4B0231CA96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7CFC51-24D1-4851-AA4C-3B784F0EA7E6}" type="pres">
      <dgm:prSet presAssocID="{C66F1A9D-D2A2-45B3-BCE4-A4B0231CA96B}" presName="negativeSpace" presStyleCnt="0"/>
      <dgm:spPr/>
    </dgm:pt>
    <dgm:pt modelId="{CF0726E1-AE96-4243-B477-8A4311F6B1C4}" type="pres">
      <dgm:prSet presAssocID="{C66F1A9D-D2A2-45B3-BCE4-A4B0231CA96B}" presName="childText" presStyleLbl="conFgAcc1" presStyleIdx="1" presStyleCnt="4">
        <dgm:presLayoutVars>
          <dgm:bulletEnabled val="1"/>
        </dgm:presLayoutVars>
      </dgm:prSet>
      <dgm:spPr>
        <a:noFill/>
        <a:ln>
          <a:solidFill>
            <a:schemeClr val="accent3">
              <a:lumMod val="75000"/>
            </a:schemeClr>
          </a:solidFill>
        </a:ln>
      </dgm:spPr>
    </dgm:pt>
    <dgm:pt modelId="{E3F5D017-41E1-4B72-996C-6B28056CD3C4}" type="pres">
      <dgm:prSet presAssocID="{8B90D9F0-0080-476D-A0C7-597DE8FA7BF3}" presName="spaceBetweenRectangles" presStyleCnt="0"/>
      <dgm:spPr/>
    </dgm:pt>
    <dgm:pt modelId="{8730B762-EECE-428D-8420-ABC2009F8A39}" type="pres">
      <dgm:prSet presAssocID="{3CEACA20-8810-457F-9DBA-939A3DFCD2CB}" presName="parentLin" presStyleCnt="0"/>
      <dgm:spPr/>
    </dgm:pt>
    <dgm:pt modelId="{6A894B2C-577E-40F1-986D-0EB540F87CD5}" type="pres">
      <dgm:prSet presAssocID="{3CEACA20-8810-457F-9DBA-939A3DFCD2C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8CC38A30-A6C5-442B-A1D8-9A37D9449CCF}" type="pres">
      <dgm:prSet presAssocID="{3CEACA20-8810-457F-9DBA-939A3DFCD2C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E9F7A-5176-4804-A196-995EDFC58368}" type="pres">
      <dgm:prSet presAssocID="{3CEACA20-8810-457F-9DBA-939A3DFCD2CB}" presName="negativeSpace" presStyleCnt="0"/>
      <dgm:spPr/>
    </dgm:pt>
    <dgm:pt modelId="{ED0F3D94-AE99-4CE5-961A-F05C58651E18}" type="pres">
      <dgm:prSet presAssocID="{3CEACA20-8810-457F-9DBA-939A3DFCD2CB}" presName="childText" presStyleLbl="conFgAcc1" presStyleIdx="2" presStyleCnt="4">
        <dgm:presLayoutVars>
          <dgm:bulletEnabled val="1"/>
        </dgm:presLayoutVars>
      </dgm:prSet>
      <dgm:spPr>
        <a:noFill/>
        <a:ln>
          <a:solidFill>
            <a:schemeClr val="accent3">
              <a:lumMod val="75000"/>
            </a:schemeClr>
          </a:solidFill>
        </a:ln>
      </dgm:spPr>
    </dgm:pt>
    <dgm:pt modelId="{24C51AE7-8F4E-458F-8AC3-73BE3846D1E7}" type="pres">
      <dgm:prSet presAssocID="{1E3F3BE1-6858-4F85-9CB4-00BD2D4D4235}" presName="spaceBetweenRectangles" presStyleCnt="0"/>
      <dgm:spPr/>
    </dgm:pt>
    <dgm:pt modelId="{4611132B-CC37-4646-B37E-24D7199805F8}" type="pres">
      <dgm:prSet presAssocID="{14BAC32B-8A6F-4B54-BD10-F12258153477}" presName="parentLin" presStyleCnt="0"/>
      <dgm:spPr/>
    </dgm:pt>
    <dgm:pt modelId="{7F6271A3-54E8-4444-9224-51235CFAC347}" type="pres">
      <dgm:prSet presAssocID="{14BAC32B-8A6F-4B54-BD10-F12258153477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75B7411-32C0-40CE-BD3C-E2D0BADB6C16}" type="pres">
      <dgm:prSet presAssocID="{14BAC32B-8A6F-4B54-BD10-F1225815347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18F36-4FD9-459D-9AEF-F75A0D8B25CA}" type="pres">
      <dgm:prSet presAssocID="{14BAC32B-8A6F-4B54-BD10-F12258153477}" presName="negativeSpace" presStyleCnt="0"/>
      <dgm:spPr/>
    </dgm:pt>
    <dgm:pt modelId="{6513B7BA-71BC-4B28-9A86-9F3A1471EBC9}" type="pres">
      <dgm:prSet presAssocID="{14BAC32B-8A6F-4B54-BD10-F12258153477}" presName="childText" presStyleLbl="conFgAcc1" presStyleIdx="3" presStyleCnt="4">
        <dgm:presLayoutVars>
          <dgm:bulletEnabled val="1"/>
        </dgm:presLayoutVars>
      </dgm:prSet>
      <dgm:spPr>
        <a:noFill/>
        <a:ln>
          <a:solidFill>
            <a:schemeClr val="accent3">
              <a:lumMod val="75000"/>
            </a:schemeClr>
          </a:solidFill>
        </a:ln>
      </dgm:spPr>
    </dgm:pt>
  </dgm:ptLst>
  <dgm:cxnLst>
    <dgm:cxn modelId="{48BD56CD-EDFC-4FD6-AE01-0077979DD250}" srcId="{838C4B84-4D24-4E2A-8924-3C6C9EDE4A86}" destId="{3CEACA20-8810-457F-9DBA-939A3DFCD2CB}" srcOrd="2" destOrd="0" parTransId="{C4021041-0554-4E61-AAFA-97577E555217}" sibTransId="{1E3F3BE1-6858-4F85-9CB4-00BD2D4D4235}"/>
    <dgm:cxn modelId="{F3C94797-53AF-4D83-9D6E-53D07E60B2F0}" srcId="{838C4B84-4D24-4E2A-8924-3C6C9EDE4A86}" destId="{8004127A-41CB-45BC-B52E-61879F5EF62A}" srcOrd="0" destOrd="0" parTransId="{857BD81F-20E7-40CE-BE43-A034479E513B}" sibTransId="{DCA87274-582C-47FC-AF6F-A0310B5963D1}"/>
    <dgm:cxn modelId="{D2510564-90BA-4A9B-BA12-34AAA477FC3C}" type="presOf" srcId="{C66F1A9D-D2A2-45B3-BCE4-A4B0231CA96B}" destId="{A8FB81B9-D264-4040-9D41-9207D1A6C070}" srcOrd="1" destOrd="0" presId="urn:microsoft.com/office/officeart/2005/8/layout/list1"/>
    <dgm:cxn modelId="{C181ADA8-7C79-44EE-8D5C-1C3725AF65F4}" type="presOf" srcId="{8004127A-41CB-45BC-B52E-61879F5EF62A}" destId="{92ABC1DE-7744-4DED-826B-F974EF83DA1B}" srcOrd="1" destOrd="0" presId="urn:microsoft.com/office/officeart/2005/8/layout/list1"/>
    <dgm:cxn modelId="{614C3F1C-CD59-4841-86B1-B6FAB3AAADAB}" type="presOf" srcId="{3CEACA20-8810-457F-9DBA-939A3DFCD2CB}" destId="{8CC38A30-A6C5-442B-A1D8-9A37D9449CCF}" srcOrd="1" destOrd="0" presId="urn:microsoft.com/office/officeart/2005/8/layout/list1"/>
    <dgm:cxn modelId="{26B780A3-BD5A-4937-A8BC-725D77F30237}" type="presOf" srcId="{8004127A-41CB-45BC-B52E-61879F5EF62A}" destId="{B58E105A-65DB-46DD-AE7A-02BB0BB1EA0D}" srcOrd="0" destOrd="0" presId="urn:microsoft.com/office/officeart/2005/8/layout/list1"/>
    <dgm:cxn modelId="{0698425D-6EA0-4DAA-9489-662CFB66EC79}" type="presOf" srcId="{C66F1A9D-D2A2-45B3-BCE4-A4B0231CA96B}" destId="{71725653-1854-4DE9-8F21-66227EECF1A3}" srcOrd="0" destOrd="0" presId="urn:microsoft.com/office/officeart/2005/8/layout/list1"/>
    <dgm:cxn modelId="{3304CE91-27BF-42E0-83E0-0E6827679A6E}" type="presOf" srcId="{838C4B84-4D24-4E2A-8924-3C6C9EDE4A86}" destId="{EF7B73D1-B655-430D-AD16-72D6A0642512}" srcOrd="0" destOrd="0" presId="urn:microsoft.com/office/officeart/2005/8/layout/list1"/>
    <dgm:cxn modelId="{7EFC680E-62B6-459C-AF8F-8E5D7112EE98}" srcId="{838C4B84-4D24-4E2A-8924-3C6C9EDE4A86}" destId="{C66F1A9D-D2A2-45B3-BCE4-A4B0231CA96B}" srcOrd="1" destOrd="0" parTransId="{90B334D9-8163-4204-AAB6-0F92AE47660F}" sibTransId="{8B90D9F0-0080-476D-A0C7-597DE8FA7BF3}"/>
    <dgm:cxn modelId="{4D8759B9-923F-4391-9C96-B480A79F35DA}" type="presOf" srcId="{14BAC32B-8A6F-4B54-BD10-F12258153477}" destId="{7F6271A3-54E8-4444-9224-51235CFAC347}" srcOrd="0" destOrd="0" presId="urn:microsoft.com/office/officeart/2005/8/layout/list1"/>
    <dgm:cxn modelId="{B18F8D36-4940-4637-9FA5-00B0082E51B1}" type="presOf" srcId="{14BAC32B-8A6F-4B54-BD10-F12258153477}" destId="{F75B7411-32C0-40CE-BD3C-E2D0BADB6C16}" srcOrd="1" destOrd="0" presId="urn:microsoft.com/office/officeart/2005/8/layout/list1"/>
    <dgm:cxn modelId="{A5D0EC0E-2729-454F-8C66-1120B42AB80E}" srcId="{838C4B84-4D24-4E2A-8924-3C6C9EDE4A86}" destId="{14BAC32B-8A6F-4B54-BD10-F12258153477}" srcOrd="3" destOrd="0" parTransId="{8C313F28-7FFC-42D5-A2EF-31DD4D5007FA}" sibTransId="{7DBE0588-DF35-4AE4-8FE7-5DA15934B944}"/>
    <dgm:cxn modelId="{85C288E2-A8AC-4429-B852-F012B9B69C5B}" type="presOf" srcId="{3CEACA20-8810-457F-9DBA-939A3DFCD2CB}" destId="{6A894B2C-577E-40F1-986D-0EB540F87CD5}" srcOrd="0" destOrd="0" presId="urn:microsoft.com/office/officeart/2005/8/layout/list1"/>
    <dgm:cxn modelId="{84C6A501-C714-4A22-8D3A-D9B8A33C7843}" type="presParOf" srcId="{EF7B73D1-B655-430D-AD16-72D6A0642512}" destId="{F825148A-C1B7-4560-BA45-41BD43F2AC42}" srcOrd="0" destOrd="0" presId="urn:microsoft.com/office/officeart/2005/8/layout/list1"/>
    <dgm:cxn modelId="{CA1FA416-C4C7-4554-A9F5-6B35B94C317D}" type="presParOf" srcId="{F825148A-C1B7-4560-BA45-41BD43F2AC42}" destId="{B58E105A-65DB-46DD-AE7A-02BB0BB1EA0D}" srcOrd="0" destOrd="0" presId="urn:microsoft.com/office/officeart/2005/8/layout/list1"/>
    <dgm:cxn modelId="{87974415-F94A-456F-B769-15A70410C43F}" type="presParOf" srcId="{F825148A-C1B7-4560-BA45-41BD43F2AC42}" destId="{92ABC1DE-7744-4DED-826B-F974EF83DA1B}" srcOrd="1" destOrd="0" presId="urn:microsoft.com/office/officeart/2005/8/layout/list1"/>
    <dgm:cxn modelId="{6313BC3C-63AB-4288-A6BA-83B653BF6ED1}" type="presParOf" srcId="{EF7B73D1-B655-430D-AD16-72D6A0642512}" destId="{9CD40973-9D2A-40E7-A027-6FE46703867A}" srcOrd="1" destOrd="0" presId="urn:microsoft.com/office/officeart/2005/8/layout/list1"/>
    <dgm:cxn modelId="{7D232CCF-E6B2-4B6B-ACEB-C86B62EB7486}" type="presParOf" srcId="{EF7B73D1-B655-430D-AD16-72D6A0642512}" destId="{AF96D7F7-6994-4709-94F0-F6E3546AD02B}" srcOrd="2" destOrd="0" presId="urn:microsoft.com/office/officeart/2005/8/layout/list1"/>
    <dgm:cxn modelId="{B52A9D0A-8435-457E-8E70-8BC0028F29A5}" type="presParOf" srcId="{EF7B73D1-B655-430D-AD16-72D6A0642512}" destId="{1784FF1A-3E8F-4B8E-AE50-23A6CC3A1BC7}" srcOrd="3" destOrd="0" presId="urn:microsoft.com/office/officeart/2005/8/layout/list1"/>
    <dgm:cxn modelId="{36FDCDDA-1735-423E-A5CE-F187E6DC0407}" type="presParOf" srcId="{EF7B73D1-B655-430D-AD16-72D6A0642512}" destId="{6A3D8A11-BBE5-4C4A-87A1-57C91181BE1A}" srcOrd="4" destOrd="0" presId="urn:microsoft.com/office/officeart/2005/8/layout/list1"/>
    <dgm:cxn modelId="{96245CBC-6C84-4742-9EA7-9138FD613039}" type="presParOf" srcId="{6A3D8A11-BBE5-4C4A-87A1-57C91181BE1A}" destId="{71725653-1854-4DE9-8F21-66227EECF1A3}" srcOrd="0" destOrd="0" presId="urn:microsoft.com/office/officeart/2005/8/layout/list1"/>
    <dgm:cxn modelId="{B0732191-21BD-4BC0-836A-3123E390F269}" type="presParOf" srcId="{6A3D8A11-BBE5-4C4A-87A1-57C91181BE1A}" destId="{A8FB81B9-D264-4040-9D41-9207D1A6C070}" srcOrd="1" destOrd="0" presId="urn:microsoft.com/office/officeart/2005/8/layout/list1"/>
    <dgm:cxn modelId="{2EB3B3EE-B969-456B-AA66-A77949D5AE57}" type="presParOf" srcId="{EF7B73D1-B655-430D-AD16-72D6A0642512}" destId="{FE7CFC51-24D1-4851-AA4C-3B784F0EA7E6}" srcOrd="5" destOrd="0" presId="urn:microsoft.com/office/officeart/2005/8/layout/list1"/>
    <dgm:cxn modelId="{6CEED011-7A59-4F8B-A984-488D7EAD1133}" type="presParOf" srcId="{EF7B73D1-B655-430D-AD16-72D6A0642512}" destId="{CF0726E1-AE96-4243-B477-8A4311F6B1C4}" srcOrd="6" destOrd="0" presId="urn:microsoft.com/office/officeart/2005/8/layout/list1"/>
    <dgm:cxn modelId="{B2F06DFC-F489-4233-B8C3-5A3D577943D0}" type="presParOf" srcId="{EF7B73D1-B655-430D-AD16-72D6A0642512}" destId="{E3F5D017-41E1-4B72-996C-6B28056CD3C4}" srcOrd="7" destOrd="0" presId="urn:microsoft.com/office/officeart/2005/8/layout/list1"/>
    <dgm:cxn modelId="{B35FB1F0-16D5-4064-B19B-3A25A441F59C}" type="presParOf" srcId="{EF7B73D1-B655-430D-AD16-72D6A0642512}" destId="{8730B762-EECE-428D-8420-ABC2009F8A39}" srcOrd="8" destOrd="0" presId="urn:microsoft.com/office/officeart/2005/8/layout/list1"/>
    <dgm:cxn modelId="{5ECDB938-1283-4EB5-98B9-284A940FB974}" type="presParOf" srcId="{8730B762-EECE-428D-8420-ABC2009F8A39}" destId="{6A894B2C-577E-40F1-986D-0EB540F87CD5}" srcOrd="0" destOrd="0" presId="urn:microsoft.com/office/officeart/2005/8/layout/list1"/>
    <dgm:cxn modelId="{AF72DCC2-F4D9-4EC9-8ECD-0EDEABC00EFD}" type="presParOf" srcId="{8730B762-EECE-428D-8420-ABC2009F8A39}" destId="{8CC38A30-A6C5-442B-A1D8-9A37D9449CCF}" srcOrd="1" destOrd="0" presId="urn:microsoft.com/office/officeart/2005/8/layout/list1"/>
    <dgm:cxn modelId="{59F18849-0943-42ED-88AE-249935F8AF1F}" type="presParOf" srcId="{EF7B73D1-B655-430D-AD16-72D6A0642512}" destId="{D24E9F7A-5176-4804-A196-995EDFC58368}" srcOrd="9" destOrd="0" presId="urn:microsoft.com/office/officeart/2005/8/layout/list1"/>
    <dgm:cxn modelId="{90901646-9312-4527-AB97-7BF0A9459443}" type="presParOf" srcId="{EF7B73D1-B655-430D-AD16-72D6A0642512}" destId="{ED0F3D94-AE99-4CE5-961A-F05C58651E18}" srcOrd="10" destOrd="0" presId="urn:microsoft.com/office/officeart/2005/8/layout/list1"/>
    <dgm:cxn modelId="{CEB6BDE0-024E-4B09-A0BF-84ADAC028042}" type="presParOf" srcId="{EF7B73D1-B655-430D-AD16-72D6A0642512}" destId="{24C51AE7-8F4E-458F-8AC3-73BE3846D1E7}" srcOrd="11" destOrd="0" presId="urn:microsoft.com/office/officeart/2005/8/layout/list1"/>
    <dgm:cxn modelId="{E57C938B-8241-4CAB-9EDB-C55445D26475}" type="presParOf" srcId="{EF7B73D1-B655-430D-AD16-72D6A0642512}" destId="{4611132B-CC37-4646-B37E-24D7199805F8}" srcOrd="12" destOrd="0" presId="urn:microsoft.com/office/officeart/2005/8/layout/list1"/>
    <dgm:cxn modelId="{2CB23A28-5DF5-45FC-8335-23D58AF11BA0}" type="presParOf" srcId="{4611132B-CC37-4646-B37E-24D7199805F8}" destId="{7F6271A3-54E8-4444-9224-51235CFAC347}" srcOrd="0" destOrd="0" presId="urn:microsoft.com/office/officeart/2005/8/layout/list1"/>
    <dgm:cxn modelId="{6453EF17-2452-4001-A725-3ED149A887DC}" type="presParOf" srcId="{4611132B-CC37-4646-B37E-24D7199805F8}" destId="{F75B7411-32C0-40CE-BD3C-E2D0BADB6C16}" srcOrd="1" destOrd="0" presId="urn:microsoft.com/office/officeart/2005/8/layout/list1"/>
    <dgm:cxn modelId="{1036F818-3E01-4B36-846B-D1246259DD6A}" type="presParOf" srcId="{EF7B73D1-B655-430D-AD16-72D6A0642512}" destId="{F2018F36-4FD9-459D-9AEF-F75A0D8B25CA}" srcOrd="13" destOrd="0" presId="urn:microsoft.com/office/officeart/2005/8/layout/list1"/>
    <dgm:cxn modelId="{E2FC977A-1314-41F2-B0BA-C7EDE62C1F7A}" type="presParOf" srcId="{EF7B73D1-B655-430D-AD16-72D6A0642512}" destId="{6513B7BA-71BC-4B28-9A86-9F3A1471EBC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445B81B-8BD8-4438-94FF-A2B86E31FF58}" type="doc">
      <dgm:prSet loTypeId="urn:microsoft.com/office/officeart/2005/8/layout/process5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0397066-F6FA-495F-8718-B0BD2EC627D1}">
      <dgm:prSet phldrT="[Text]" custT="1"/>
      <dgm:spPr>
        <a:noFill/>
        <a:ln w="38100"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Preparation</a:t>
          </a:r>
        </a:p>
      </dgm:t>
    </dgm:pt>
    <dgm:pt modelId="{359D9452-1932-49D6-8D16-55D00915154A}" type="parTrans" cxnId="{E6DFA760-C8D7-4944-A34D-5D1BD4D123B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573ED4-B8ED-47AD-939C-9E73123C1EC4}" type="sibTrans" cxnId="{E6DFA760-C8D7-4944-A34D-5D1BD4D123BF}">
      <dgm:prSet custT="1"/>
      <dgm:spPr/>
      <dgm:t>
        <a:bodyPr/>
        <a:lstStyle/>
        <a:p>
          <a:endParaRPr lang="en-US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592269-0E39-4839-BE69-B81C08197534}">
      <dgm:prSet custT="1"/>
      <dgm:spPr>
        <a:noFill/>
        <a:ln w="38100"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Incident identification</a:t>
          </a:r>
        </a:p>
      </dgm:t>
    </dgm:pt>
    <dgm:pt modelId="{BBD14F75-47C0-48DC-9E9A-B7709245F08B}" type="parTrans" cxnId="{9296C26E-E730-4970-9B7F-FCB3FFA62744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8C1180-0092-4E83-AD76-835804587748}" type="sibTrans" cxnId="{9296C26E-E730-4970-9B7F-FCB3FFA62744}">
      <dgm:prSet custT="1"/>
      <dgm:spPr/>
      <dgm:t>
        <a:bodyPr/>
        <a:lstStyle/>
        <a:p>
          <a:endParaRPr lang="en-US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529980-F9D1-4169-BF5C-ED5638891BA4}">
      <dgm:prSet custT="1"/>
      <dgm:spPr>
        <a:noFill/>
        <a:ln w="38100"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Containment</a:t>
          </a:r>
        </a:p>
      </dgm:t>
    </dgm:pt>
    <dgm:pt modelId="{0F4ACB3F-CE4A-4F79-B238-A852A2D3B0A0}" type="parTrans" cxnId="{A654EB06-4457-4111-B965-062FE4748D0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8B3AF3-B8A8-41C3-9295-32524C8963C6}" type="sibTrans" cxnId="{A654EB06-4457-4111-B965-062FE4748D0F}">
      <dgm:prSet custT="1"/>
      <dgm:spPr/>
      <dgm:t>
        <a:bodyPr/>
        <a:lstStyle/>
        <a:p>
          <a:endParaRPr lang="en-US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C95D95-5B61-4C90-8FC1-C8B8C8ED0854}">
      <dgm:prSet custT="1"/>
      <dgm:spPr>
        <a:noFill/>
        <a:ln w="38100"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Investigation</a:t>
          </a:r>
        </a:p>
      </dgm:t>
    </dgm:pt>
    <dgm:pt modelId="{95F008A4-2DBE-4502-AE35-6C61EDED169A}" type="parTrans" cxnId="{C693A464-3EA7-47F5-B653-00793FE09C62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A326A4-C864-4517-AEB9-A494125705A1}" type="sibTrans" cxnId="{C693A464-3EA7-47F5-B653-00793FE09C62}">
      <dgm:prSet custT="1"/>
      <dgm:spPr/>
      <dgm:t>
        <a:bodyPr/>
        <a:lstStyle/>
        <a:p>
          <a:endParaRPr lang="en-US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B1FA9B-88FE-4303-8404-51F40BE2D50C}">
      <dgm:prSet custT="1"/>
      <dgm:spPr>
        <a:noFill/>
        <a:ln w="38100"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Eradication</a:t>
          </a:r>
        </a:p>
      </dgm:t>
    </dgm:pt>
    <dgm:pt modelId="{3D08FA17-87FE-41EB-84D0-6C6DC9B2F4B2}" type="parTrans" cxnId="{98BF22A1-EE70-49B6-AD4D-9D6E794AF946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7AC61A-4244-40D4-B8CB-7BC4AC4CDEA3}" type="sibTrans" cxnId="{98BF22A1-EE70-49B6-AD4D-9D6E794AF946}">
      <dgm:prSet custT="1"/>
      <dgm:spPr/>
      <dgm:t>
        <a:bodyPr/>
        <a:lstStyle/>
        <a:p>
          <a:endParaRPr lang="en-US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003EB9-EC2D-4A50-8130-58F3C1DB3FEF}">
      <dgm:prSet custT="1"/>
      <dgm:spPr>
        <a:noFill/>
        <a:ln w="38100"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Recovery and repair</a:t>
          </a:r>
        </a:p>
      </dgm:t>
    </dgm:pt>
    <dgm:pt modelId="{EE90FDBF-5072-4707-B2D9-29BDF188E531}" type="parTrans" cxnId="{3EEBC975-68A7-4658-8313-725C44F3497E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84E9E0-788A-4807-90C3-A42A55E43CD8}" type="sibTrans" cxnId="{3EEBC975-68A7-4658-8313-725C44F3497E}">
      <dgm:prSet custT="1"/>
      <dgm:spPr/>
      <dgm:t>
        <a:bodyPr/>
        <a:lstStyle/>
        <a:p>
          <a:endParaRPr lang="en-US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AE3BB3-6727-4BB9-9F4C-1E5E7CD2C466}">
      <dgm:prSet custT="1"/>
      <dgm:spPr>
        <a:noFill/>
        <a:ln w="38100"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Lessons learned</a:t>
          </a:r>
        </a:p>
      </dgm:t>
    </dgm:pt>
    <dgm:pt modelId="{2EC7DA38-A638-4967-BD13-F89245AC5E6C}" type="parTrans" cxnId="{23E81CE9-DCD2-4224-9860-C4B1C16237D7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0AE394-C70E-4273-8D0A-A55C91E6562D}" type="sibTrans" cxnId="{23E81CE9-DCD2-4224-9860-C4B1C16237D7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A5733C-2C44-4E68-A3BD-FC58114D2DAB}" type="pres">
      <dgm:prSet presAssocID="{6445B81B-8BD8-4438-94FF-A2B86E31FF5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8623BD-C02C-43AF-9630-2EA8A91A5D6A}" type="pres">
      <dgm:prSet presAssocID="{90397066-F6FA-495F-8718-B0BD2EC627D1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DC657-868F-4953-8DA1-976862E6BB04}" type="pres">
      <dgm:prSet presAssocID="{39573ED4-B8ED-47AD-939C-9E73123C1EC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F34A9C7-DFFE-4065-8AFD-2456AE482503}" type="pres">
      <dgm:prSet presAssocID="{39573ED4-B8ED-47AD-939C-9E73123C1EC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FBB2A623-ED46-4722-9C8A-23EC477AB346}" type="pres">
      <dgm:prSet presAssocID="{4F592269-0E39-4839-BE69-B81C0819753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E7259-0795-4422-9511-4D9FC27DB9E1}" type="pres">
      <dgm:prSet presAssocID="{F28C1180-0092-4E83-AD76-83580458774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60FC64F5-FFAF-482E-BB47-37C8C1D38CF7}" type="pres">
      <dgm:prSet presAssocID="{F28C1180-0092-4E83-AD76-83580458774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A37A933F-FE07-4AD9-B618-D3D9668FBB00}" type="pres">
      <dgm:prSet presAssocID="{07529980-F9D1-4169-BF5C-ED5638891BA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E0EF2-B339-493F-85B7-9F77406D8D6A}" type="pres">
      <dgm:prSet presAssocID="{0A8B3AF3-B8A8-41C3-9295-32524C8963C6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BDD6F83-355F-46DC-863C-E4708AEB9B44}" type="pres">
      <dgm:prSet presAssocID="{0A8B3AF3-B8A8-41C3-9295-32524C8963C6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53B49F88-EA63-4E39-8808-47951AF5CD96}" type="pres">
      <dgm:prSet presAssocID="{C8C95D95-5B61-4C90-8FC1-C8B8C8ED085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D3FA0-6BA3-49DB-98E0-4A9661016AA3}" type="pres">
      <dgm:prSet presAssocID="{FBA326A4-C864-4517-AEB9-A494125705A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72E4C706-6800-4A9B-9672-25D922651016}" type="pres">
      <dgm:prSet presAssocID="{FBA326A4-C864-4517-AEB9-A494125705A1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9873991E-7681-4DA3-ACDA-1D7F1BC5CDF8}" type="pres">
      <dgm:prSet presAssocID="{22B1FA9B-88FE-4303-8404-51F40BE2D50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01D6A-63CD-47A4-B65B-7457EB7E9F2B}" type="pres">
      <dgm:prSet presAssocID="{0F7AC61A-4244-40D4-B8CB-7BC4AC4CDEA3}" presName="sibTrans" presStyleLbl="sibTrans2D1" presStyleIdx="4" presStyleCnt="6"/>
      <dgm:spPr/>
      <dgm:t>
        <a:bodyPr/>
        <a:lstStyle/>
        <a:p>
          <a:endParaRPr lang="en-US"/>
        </a:p>
      </dgm:t>
    </dgm:pt>
    <dgm:pt modelId="{B80523B5-C866-4846-8CFB-56DA127AF890}" type="pres">
      <dgm:prSet presAssocID="{0F7AC61A-4244-40D4-B8CB-7BC4AC4CDEA3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7E97C242-51D3-484F-BC86-B1EBD3498008}" type="pres">
      <dgm:prSet presAssocID="{35003EB9-EC2D-4A50-8130-58F3C1DB3FE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82F2F-6A3D-4922-AC18-335835D705E1}" type="pres">
      <dgm:prSet presAssocID="{BE84E9E0-788A-4807-90C3-A42A55E43CD8}" presName="sibTrans" presStyleLbl="sibTrans2D1" presStyleIdx="5" presStyleCnt="6"/>
      <dgm:spPr/>
      <dgm:t>
        <a:bodyPr/>
        <a:lstStyle/>
        <a:p>
          <a:endParaRPr lang="en-US"/>
        </a:p>
      </dgm:t>
    </dgm:pt>
    <dgm:pt modelId="{2E623DEC-D028-4264-B4F0-B2F2E99AA614}" type="pres">
      <dgm:prSet presAssocID="{BE84E9E0-788A-4807-90C3-A42A55E43CD8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90D0F59F-B2A2-4F81-8B51-997B2D169B73}" type="pres">
      <dgm:prSet presAssocID="{D4AE3BB3-6727-4BB9-9F4C-1E5E7CD2C46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EE66AD-D839-45AA-8A0A-668E7669E788}" type="presOf" srcId="{22B1FA9B-88FE-4303-8404-51F40BE2D50C}" destId="{9873991E-7681-4DA3-ACDA-1D7F1BC5CDF8}" srcOrd="0" destOrd="0" presId="urn:microsoft.com/office/officeart/2005/8/layout/process5"/>
    <dgm:cxn modelId="{23E81CE9-DCD2-4224-9860-C4B1C16237D7}" srcId="{6445B81B-8BD8-4438-94FF-A2B86E31FF58}" destId="{D4AE3BB3-6727-4BB9-9F4C-1E5E7CD2C466}" srcOrd="6" destOrd="0" parTransId="{2EC7DA38-A638-4967-BD13-F89245AC5E6C}" sibTransId="{EE0AE394-C70E-4273-8D0A-A55C91E6562D}"/>
    <dgm:cxn modelId="{96E5496B-4199-4316-A5C3-8A62A17FB92B}" type="presOf" srcId="{39573ED4-B8ED-47AD-939C-9E73123C1EC4}" destId="{ED0DC657-868F-4953-8DA1-976862E6BB04}" srcOrd="0" destOrd="0" presId="urn:microsoft.com/office/officeart/2005/8/layout/process5"/>
    <dgm:cxn modelId="{3EEBC975-68A7-4658-8313-725C44F3497E}" srcId="{6445B81B-8BD8-4438-94FF-A2B86E31FF58}" destId="{35003EB9-EC2D-4A50-8130-58F3C1DB3FEF}" srcOrd="5" destOrd="0" parTransId="{EE90FDBF-5072-4707-B2D9-29BDF188E531}" sibTransId="{BE84E9E0-788A-4807-90C3-A42A55E43CD8}"/>
    <dgm:cxn modelId="{4B9A37AF-F510-44C8-B74D-134B89A67308}" type="presOf" srcId="{0A8B3AF3-B8A8-41C3-9295-32524C8963C6}" destId="{903E0EF2-B339-493F-85B7-9F77406D8D6A}" srcOrd="0" destOrd="0" presId="urn:microsoft.com/office/officeart/2005/8/layout/process5"/>
    <dgm:cxn modelId="{4690A9F2-62B0-4AB9-AB91-FF3AA9454496}" type="presOf" srcId="{0F7AC61A-4244-40D4-B8CB-7BC4AC4CDEA3}" destId="{8F701D6A-63CD-47A4-B65B-7457EB7E9F2B}" srcOrd="0" destOrd="0" presId="urn:microsoft.com/office/officeart/2005/8/layout/process5"/>
    <dgm:cxn modelId="{9296C26E-E730-4970-9B7F-FCB3FFA62744}" srcId="{6445B81B-8BD8-4438-94FF-A2B86E31FF58}" destId="{4F592269-0E39-4839-BE69-B81C08197534}" srcOrd="1" destOrd="0" parTransId="{BBD14F75-47C0-48DC-9E9A-B7709245F08B}" sibTransId="{F28C1180-0092-4E83-AD76-835804587748}"/>
    <dgm:cxn modelId="{CF9F9C22-FEB0-483E-9C64-DA1CB80E634C}" type="presOf" srcId="{BE84E9E0-788A-4807-90C3-A42A55E43CD8}" destId="{6F982F2F-6A3D-4922-AC18-335835D705E1}" srcOrd="0" destOrd="0" presId="urn:microsoft.com/office/officeart/2005/8/layout/process5"/>
    <dgm:cxn modelId="{47097980-FC1B-47FE-B8D1-5EDB520DC00B}" type="presOf" srcId="{0F7AC61A-4244-40D4-B8CB-7BC4AC4CDEA3}" destId="{B80523B5-C866-4846-8CFB-56DA127AF890}" srcOrd="1" destOrd="0" presId="urn:microsoft.com/office/officeart/2005/8/layout/process5"/>
    <dgm:cxn modelId="{17F2E217-4FC7-411D-B2ED-989318708845}" type="presOf" srcId="{6445B81B-8BD8-4438-94FF-A2B86E31FF58}" destId="{D0A5733C-2C44-4E68-A3BD-FC58114D2DAB}" srcOrd="0" destOrd="0" presId="urn:microsoft.com/office/officeart/2005/8/layout/process5"/>
    <dgm:cxn modelId="{98BF22A1-EE70-49B6-AD4D-9D6E794AF946}" srcId="{6445B81B-8BD8-4438-94FF-A2B86E31FF58}" destId="{22B1FA9B-88FE-4303-8404-51F40BE2D50C}" srcOrd="4" destOrd="0" parTransId="{3D08FA17-87FE-41EB-84D0-6C6DC9B2F4B2}" sibTransId="{0F7AC61A-4244-40D4-B8CB-7BC4AC4CDEA3}"/>
    <dgm:cxn modelId="{C693A464-3EA7-47F5-B653-00793FE09C62}" srcId="{6445B81B-8BD8-4438-94FF-A2B86E31FF58}" destId="{C8C95D95-5B61-4C90-8FC1-C8B8C8ED0854}" srcOrd="3" destOrd="0" parTransId="{95F008A4-2DBE-4502-AE35-6C61EDED169A}" sibTransId="{FBA326A4-C864-4517-AEB9-A494125705A1}"/>
    <dgm:cxn modelId="{264DFF8C-0BA0-41B8-9CDD-371AEAB2150F}" type="presOf" srcId="{BE84E9E0-788A-4807-90C3-A42A55E43CD8}" destId="{2E623DEC-D028-4264-B4F0-B2F2E99AA614}" srcOrd="1" destOrd="0" presId="urn:microsoft.com/office/officeart/2005/8/layout/process5"/>
    <dgm:cxn modelId="{A1773A95-F7C5-4935-A631-95CBEBC08452}" type="presOf" srcId="{07529980-F9D1-4169-BF5C-ED5638891BA4}" destId="{A37A933F-FE07-4AD9-B618-D3D9668FBB00}" srcOrd="0" destOrd="0" presId="urn:microsoft.com/office/officeart/2005/8/layout/process5"/>
    <dgm:cxn modelId="{E6DFA760-C8D7-4944-A34D-5D1BD4D123BF}" srcId="{6445B81B-8BD8-4438-94FF-A2B86E31FF58}" destId="{90397066-F6FA-495F-8718-B0BD2EC627D1}" srcOrd="0" destOrd="0" parTransId="{359D9452-1932-49D6-8D16-55D00915154A}" sibTransId="{39573ED4-B8ED-47AD-939C-9E73123C1EC4}"/>
    <dgm:cxn modelId="{E2520AF8-E235-4F1E-8F30-A9D1D6BE404B}" type="presOf" srcId="{C8C95D95-5B61-4C90-8FC1-C8B8C8ED0854}" destId="{53B49F88-EA63-4E39-8808-47951AF5CD96}" srcOrd="0" destOrd="0" presId="urn:microsoft.com/office/officeart/2005/8/layout/process5"/>
    <dgm:cxn modelId="{8AFC516D-2570-42FE-BFE1-3B5F313E145D}" type="presOf" srcId="{F28C1180-0092-4E83-AD76-835804587748}" destId="{19AE7259-0795-4422-9511-4D9FC27DB9E1}" srcOrd="0" destOrd="0" presId="urn:microsoft.com/office/officeart/2005/8/layout/process5"/>
    <dgm:cxn modelId="{D3CC8552-D189-4CDF-896F-0FDC701B0455}" type="presOf" srcId="{4F592269-0E39-4839-BE69-B81C08197534}" destId="{FBB2A623-ED46-4722-9C8A-23EC477AB346}" srcOrd="0" destOrd="0" presId="urn:microsoft.com/office/officeart/2005/8/layout/process5"/>
    <dgm:cxn modelId="{A654EB06-4457-4111-B965-062FE4748D0F}" srcId="{6445B81B-8BD8-4438-94FF-A2B86E31FF58}" destId="{07529980-F9D1-4169-BF5C-ED5638891BA4}" srcOrd="2" destOrd="0" parTransId="{0F4ACB3F-CE4A-4F79-B238-A852A2D3B0A0}" sibTransId="{0A8B3AF3-B8A8-41C3-9295-32524C8963C6}"/>
    <dgm:cxn modelId="{5F76342E-11E7-42F2-925B-D2FD4FA26D0A}" type="presOf" srcId="{35003EB9-EC2D-4A50-8130-58F3C1DB3FEF}" destId="{7E97C242-51D3-484F-BC86-B1EBD3498008}" srcOrd="0" destOrd="0" presId="urn:microsoft.com/office/officeart/2005/8/layout/process5"/>
    <dgm:cxn modelId="{C39D6ECC-4006-485D-9950-AF02CD375D7A}" type="presOf" srcId="{F28C1180-0092-4E83-AD76-835804587748}" destId="{60FC64F5-FFAF-482E-BB47-37C8C1D38CF7}" srcOrd="1" destOrd="0" presId="urn:microsoft.com/office/officeart/2005/8/layout/process5"/>
    <dgm:cxn modelId="{6E6AAC61-839D-427B-AE0D-05FAF337B684}" type="presOf" srcId="{90397066-F6FA-495F-8718-B0BD2EC627D1}" destId="{288623BD-C02C-43AF-9630-2EA8A91A5D6A}" srcOrd="0" destOrd="0" presId="urn:microsoft.com/office/officeart/2005/8/layout/process5"/>
    <dgm:cxn modelId="{D53E87C9-4A01-4E4D-B686-2CE12466161D}" type="presOf" srcId="{FBA326A4-C864-4517-AEB9-A494125705A1}" destId="{D6DD3FA0-6BA3-49DB-98E0-4A9661016AA3}" srcOrd="0" destOrd="0" presId="urn:microsoft.com/office/officeart/2005/8/layout/process5"/>
    <dgm:cxn modelId="{5FFFF476-1F76-45C8-83CA-277C1413F1D8}" type="presOf" srcId="{0A8B3AF3-B8A8-41C3-9295-32524C8963C6}" destId="{0BDD6F83-355F-46DC-863C-E4708AEB9B44}" srcOrd="1" destOrd="0" presId="urn:microsoft.com/office/officeart/2005/8/layout/process5"/>
    <dgm:cxn modelId="{6749344A-7054-4CE1-90CE-7DB27DDEB8F3}" type="presOf" srcId="{D4AE3BB3-6727-4BB9-9F4C-1E5E7CD2C466}" destId="{90D0F59F-B2A2-4F81-8B51-997B2D169B73}" srcOrd="0" destOrd="0" presId="urn:microsoft.com/office/officeart/2005/8/layout/process5"/>
    <dgm:cxn modelId="{EE631640-9DD9-447C-83B1-310E18E29A18}" type="presOf" srcId="{FBA326A4-C864-4517-AEB9-A494125705A1}" destId="{72E4C706-6800-4A9B-9672-25D922651016}" srcOrd="1" destOrd="0" presId="urn:microsoft.com/office/officeart/2005/8/layout/process5"/>
    <dgm:cxn modelId="{270D6F05-2048-444D-B6D8-AE9FD8FC5C17}" type="presOf" srcId="{39573ED4-B8ED-47AD-939C-9E73123C1EC4}" destId="{5F34A9C7-DFFE-4065-8AFD-2456AE482503}" srcOrd="1" destOrd="0" presId="urn:microsoft.com/office/officeart/2005/8/layout/process5"/>
    <dgm:cxn modelId="{548352B3-08DF-4535-80A6-848906A4DB5B}" type="presParOf" srcId="{D0A5733C-2C44-4E68-A3BD-FC58114D2DAB}" destId="{288623BD-C02C-43AF-9630-2EA8A91A5D6A}" srcOrd="0" destOrd="0" presId="urn:microsoft.com/office/officeart/2005/8/layout/process5"/>
    <dgm:cxn modelId="{99C0763A-8070-463D-B481-1B44EEEED52B}" type="presParOf" srcId="{D0A5733C-2C44-4E68-A3BD-FC58114D2DAB}" destId="{ED0DC657-868F-4953-8DA1-976862E6BB04}" srcOrd="1" destOrd="0" presId="urn:microsoft.com/office/officeart/2005/8/layout/process5"/>
    <dgm:cxn modelId="{7A93545B-4322-4F92-878F-1C7EA178B117}" type="presParOf" srcId="{ED0DC657-868F-4953-8DA1-976862E6BB04}" destId="{5F34A9C7-DFFE-4065-8AFD-2456AE482503}" srcOrd="0" destOrd="0" presId="urn:microsoft.com/office/officeart/2005/8/layout/process5"/>
    <dgm:cxn modelId="{3615243A-3352-414C-8640-C2A7D9067D88}" type="presParOf" srcId="{D0A5733C-2C44-4E68-A3BD-FC58114D2DAB}" destId="{FBB2A623-ED46-4722-9C8A-23EC477AB346}" srcOrd="2" destOrd="0" presId="urn:microsoft.com/office/officeart/2005/8/layout/process5"/>
    <dgm:cxn modelId="{49CF8B0A-5ADD-40BA-A942-237DE5A96DF0}" type="presParOf" srcId="{D0A5733C-2C44-4E68-A3BD-FC58114D2DAB}" destId="{19AE7259-0795-4422-9511-4D9FC27DB9E1}" srcOrd="3" destOrd="0" presId="urn:microsoft.com/office/officeart/2005/8/layout/process5"/>
    <dgm:cxn modelId="{CB961C3C-3A84-44FE-849D-E0B9E1D95B3A}" type="presParOf" srcId="{19AE7259-0795-4422-9511-4D9FC27DB9E1}" destId="{60FC64F5-FFAF-482E-BB47-37C8C1D38CF7}" srcOrd="0" destOrd="0" presId="urn:microsoft.com/office/officeart/2005/8/layout/process5"/>
    <dgm:cxn modelId="{E06FA7B3-D959-4990-8699-1F59AF582556}" type="presParOf" srcId="{D0A5733C-2C44-4E68-A3BD-FC58114D2DAB}" destId="{A37A933F-FE07-4AD9-B618-D3D9668FBB00}" srcOrd="4" destOrd="0" presId="urn:microsoft.com/office/officeart/2005/8/layout/process5"/>
    <dgm:cxn modelId="{6CC45214-95D9-40F7-BAD3-DD678F1CF7DF}" type="presParOf" srcId="{D0A5733C-2C44-4E68-A3BD-FC58114D2DAB}" destId="{903E0EF2-B339-493F-85B7-9F77406D8D6A}" srcOrd="5" destOrd="0" presId="urn:microsoft.com/office/officeart/2005/8/layout/process5"/>
    <dgm:cxn modelId="{A7D50433-3BC5-4DBD-A96F-46D60A196FF7}" type="presParOf" srcId="{903E0EF2-B339-493F-85B7-9F77406D8D6A}" destId="{0BDD6F83-355F-46DC-863C-E4708AEB9B44}" srcOrd="0" destOrd="0" presId="urn:microsoft.com/office/officeart/2005/8/layout/process5"/>
    <dgm:cxn modelId="{F65B70A5-C65D-4C05-A761-F05520966E09}" type="presParOf" srcId="{D0A5733C-2C44-4E68-A3BD-FC58114D2DAB}" destId="{53B49F88-EA63-4E39-8808-47951AF5CD96}" srcOrd="6" destOrd="0" presId="urn:microsoft.com/office/officeart/2005/8/layout/process5"/>
    <dgm:cxn modelId="{905A0965-4147-48C3-8A48-F90A3C93F2EF}" type="presParOf" srcId="{D0A5733C-2C44-4E68-A3BD-FC58114D2DAB}" destId="{D6DD3FA0-6BA3-49DB-98E0-4A9661016AA3}" srcOrd="7" destOrd="0" presId="urn:microsoft.com/office/officeart/2005/8/layout/process5"/>
    <dgm:cxn modelId="{67D13A30-1200-401F-AE4D-15D008E206F9}" type="presParOf" srcId="{D6DD3FA0-6BA3-49DB-98E0-4A9661016AA3}" destId="{72E4C706-6800-4A9B-9672-25D922651016}" srcOrd="0" destOrd="0" presId="urn:microsoft.com/office/officeart/2005/8/layout/process5"/>
    <dgm:cxn modelId="{B4945ECB-7C82-4614-8F08-2663E0925FAE}" type="presParOf" srcId="{D0A5733C-2C44-4E68-A3BD-FC58114D2DAB}" destId="{9873991E-7681-4DA3-ACDA-1D7F1BC5CDF8}" srcOrd="8" destOrd="0" presId="urn:microsoft.com/office/officeart/2005/8/layout/process5"/>
    <dgm:cxn modelId="{E1430F82-B18A-4639-80BB-4A97B5EEB2A3}" type="presParOf" srcId="{D0A5733C-2C44-4E68-A3BD-FC58114D2DAB}" destId="{8F701D6A-63CD-47A4-B65B-7457EB7E9F2B}" srcOrd="9" destOrd="0" presId="urn:microsoft.com/office/officeart/2005/8/layout/process5"/>
    <dgm:cxn modelId="{9BEF5507-3451-4AED-93AA-1E7A901FD483}" type="presParOf" srcId="{8F701D6A-63CD-47A4-B65B-7457EB7E9F2B}" destId="{B80523B5-C866-4846-8CFB-56DA127AF890}" srcOrd="0" destOrd="0" presId="urn:microsoft.com/office/officeart/2005/8/layout/process5"/>
    <dgm:cxn modelId="{D6A5C62A-C28F-425E-80B9-91FD44203724}" type="presParOf" srcId="{D0A5733C-2C44-4E68-A3BD-FC58114D2DAB}" destId="{7E97C242-51D3-484F-BC86-B1EBD3498008}" srcOrd="10" destOrd="0" presId="urn:microsoft.com/office/officeart/2005/8/layout/process5"/>
    <dgm:cxn modelId="{EF545D4E-3B1C-4569-8BC0-78C1E26AF090}" type="presParOf" srcId="{D0A5733C-2C44-4E68-A3BD-FC58114D2DAB}" destId="{6F982F2F-6A3D-4922-AC18-335835D705E1}" srcOrd="11" destOrd="0" presId="urn:microsoft.com/office/officeart/2005/8/layout/process5"/>
    <dgm:cxn modelId="{38A6C1E9-3E74-4216-A806-5632A1B3F3A1}" type="presParOf" srcId="{6F982F2F-6A3D-4922-AC18-335835D705E1}" destId="{2E623DEC-D028-4264-B4F0-B2F2E99AA614}" srcOrd="0" destOrd="0" presId="urn:microsoft.com/office/officeart/2005/8/layout/process5"/>
    <dgm:cxn modelId="{37A6F8DD-D913-4F1E-AA31-4EB3570EE48E}" type="presParOf" srcId="{D0A5733C-2C44-4E68-A3BD-FC58114D2DAB}" destId="{90D0F59F-B2A2-4F81-8B51-997B2D169B73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D4ABCC-0442-4C43-8B49-2FC1D29A4395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4BFBBF-D032-4BDB-99CD-F0391D838B63}">
      <dgm:prSet phldrT="[Text]" custT="1"/>
      <dgm:spPr>
        <a:solidFill>
          <a:schemeClr val="bg2">
            <a:lumMod val="95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Business continuity plan (BCP)</a:t>
          </a:r>
        </a:p>
      </dgm:t>
    </dgm:pt>
    <dgm:pt modelId="{62367D69-8F37-45C3-BFD9-C41C442D5496}" type="parTrans" cxnId="{EA757F6A-44FD-4DE9-A5E2-993ABD08F14F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E5BBDD-7F67-4B45-BFA1-28935C410606}" type="sibTrans" cxnId="{EA757F6A-44FD-4DE9-A5E2-993ABD08F14F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58EC75-7BB5-47AC-86E7-689CD28D642E}">
      <dgm:prSet custT="1"/>
      <dgm:spPr>
        <a:solidFill>
          <a:schemeClr val="bg2">
            <a:lumMod val="95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Disaster recovery plan (DRP)</a:t>
          </a:r>
        </a:p>
      </dgm:t>
    </dgm:pt>
    <dgm:pt modelId="{CE45804D-B1CF-4C96-8F67-36E620022089}" type="parTrans" cxnId="{5FD23365-0613-4AE1-A578-C2CDE9C89523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DC602C-7F32-42A6-BDC3-41C36A0FB5C2}" type="sibTrans" cxnId="{5FD23365-0613-4AE1-A578-C2CDE9C89523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790A2B-BDEA-4071-8D2F-DD75529B6513}" type="pres">
      <dgm:prSet presAssocID="{E1D4ABCC-0442-4C43-8B49-2FC1D29A439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B88F62-C566-4A7E-AD8B-8FE9BE323D53}" type="pres">
      <dgm:prSet presAssocID="{E04BFBBF-D032-4BDB-99CD-F0391D838B63}" presName="comp" presStyleCnt="0"/>
      <dgm:spPr/>
    </dgm:pt>
    <dgm:pt modelId="{704B3F6F-2DFF-4164-B5E3-268012B72308}" type="pres">
      <dgm:prSet presAssocID="{E04BFBBF-D032-4BDB-99CD-F0391D838B63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FA6BF-9C63-4721-8E29-0A0282B6EBC3}" type="pres">
      <dgm:prSet presAssocID="{E04BFBBF-D032-4BDB-99CD-F0391D838B63}" presName="rect1" presStyleLbl="ln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xmlns="" id="0" name="" descr="Boardroom with solid fill"/>
        </a:ext>
      </dgm:extLst>
    </dgm:pt>
    <dgm:pt modelId="{27EF1B08-F995-483D-8381-3A8995C40B80}" type="pres">
      <dgm:prSet presAssocID="{2FE5BBDD-7F67-4B45-BFA1-28935C410606}" presName="sibTrans" presStyleCnt="0"/>
      <dgm:spPr/>
    </dgm:pt>
    <dgm:pt modelId="{8FE02147-A3FE-4C09-8AA2-22D4DE3F1B25}" type="pres">
      <dgm:prSet presAssocID="{9958EC75-7BB5-47AC-86E7-689CD28D642E}" presName="comp" presStyleCnt="0"/>
      <dgm:spPr/>
    </dgm:pt>
    <dgm:pt modelId="{508D7CD3-11D9-424E-9BC3-2CC639A56818}" type="pres">
      <dgm:prSet presAssocID="{9958EC75-7BB5-47AC-86E7-689CD28D642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D67B1-53DC-4EF6-8932-1548AD7B54B1}" type="pres">
      <dgm:prSet presAssocID="{9958EC75-7BB5-47AC-86E7-689CD28D642E}" presName="rect1" presStyleLbl="ln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xmlns="" id="0" name="" descr="Life ring with solid fill"/>
        </a:ext>
      </dgm:extLst>
    </dgm:pt>
  </dgm:ptLst>
  <dgm:cxnLst>
    <dgm:cxn modelId="{0248CF52-18CA-4AB3-B1D4-E7E17B0EF8C5}" type="presOf" srcId="{9958EC75-7BB5-47AC-86E7-689CD28D642E}" destId="{508D7CD3-11D9-424E-9BC3-2CC639A56818}" srcOrd="0" destOrd="0" presId="urn:microsoft.com/office/officeart/2008/layout/AlternatingPictureBlocks"/>
    <dgm:cxn modelId="{690E8B37-C80D-45D6-9896-EC95626DB983}" type="presOf" srcId="{E04BFBBF-D032-4BDB-99CD-F0391D838B63}" destId="{704B3F6F-2DFF-4164-B5E3-268012B72308}" srcOrd="0" destOrd="0" presId="urn:microsoft.com/office/officeart/2008/layout/AlternatingPictureBlocks"/>
    <dgm:cxn modelId="{EA757F6A-44FD-4DE9-A5E2-993ABD08F14F}" srcId="{E1D4ABCC-0442-4C43-8B49-2FC1D29A4395}" destId="{E04BFBBF-D032-4BDB-99CD-F0391D838B63}" srcOrd="0" destOrd="0" parTransId="{62367D69-8F37-45C3-BFD9-C41C442D5496}" sibTransId="{2FE5BBDD-7F67-4B45-BFA1-28935C410606}"/>
    <dgm:cxn modelId="{5FD23365-0613-4AE1-A578-C2CDE9C89523}" srcId="{E1D4ABCC-0442-4C43-8B49-2FC1D29A4395}" destId="{9958EC75-7BB5-47AC-86E7-689CD28D642E}" srcOrd="1" destOrd="0" parTransId="{CE45804D-B1CF-4C96-8F67-36E620022089}" sibTransId="{41DC602C-7F32-42A6-BDC3-41C36A0FB5C2}"/>
    <dgm:cxn modelId="{E8649BEB-90F9-4113-A1AF-4D80203EAE55}" type="presOf" srcId="{E1D4ABCC-0442-4C43-8B49-2FC1D29A4395}" destId="{20790A2B-BDEA-4071-8D2F-DD75529B6513}" srcOrd="0" destOrd="0" presId="urn:microsoft.com/office/officeart/2008/layout/AlternatingPictureBlocks"/>
    <dgm:cxn modelId="{893DC504-735D-4DF4-830E-6E22C81F27AF}" type="presParOf" srcId="{20790A2B-BDEA-4071-8D2F-DD75529B6513}" destId="{77B88F62-C566-4A7E-AD8B-8FE9BE323D53}" srcOrd="0" destOrd="0" presId="urn:microsoft.com/office/officeart/2008/layout/AlternatingPictureBlocks"/>
    <dgm:cxn modelId="{E4698C61-CBD8-4BD3-91AE-621448846C50}" type="presParOf" srcId="{77B88F62-C566-4A7E-AD8B-8FE9BE323D53}" destId="{704B3F6F-2DFF-4164-B5E3-268012B72308}" srcOrd="0" destOrd="0" presId="urn:microsoft.com/office/officeart/2008/layout/AlternatingPictureBlocks"/>
    <dgm:cxn modelId="{45F50FFA-311F-4FA7-A469-80D37EE73968}" type="presParOf" srcId="{77B88F62-C566-4A7E-AD8B-8FE9BE323D53}" destId="{381FA6BF-9C63-4721-8E29-0A0282B6EBC3}" srcOrd="1" destOrd="0" presId="urn:microsoft.com/office/officeart/2008/layout/AlternatingPictureBlocks"/>
    <dgm:cxn modelId="{7E47C6CD-AC24-44A1-905B-7C899D3DC483}" type="presParOf" srcId="{20790A2B-BDEA-4071-8D2F-DD75529B6513}" destId="{27EF1B08-F995-483D-8381-3A8995C40B80}" srcOrd="1" destOrd="0" presId="urn:microsoft.com/office/officeart/2008/layout/AlternatingPictureBlocks"/>
    <dgm:cxn modelId="{26EC1CAA-2F18-497B-9D9E-A8588E227F95}" type="presParOf" srcId="{20790A2B-BDEA-4071-8D2F-DD75529B6513}" destId="{8FE02147-A3FE-4C09-8AA2-22D4DE3F1B25}" srcOrd="2" destOrd="0" presId="urn:microsoft.com/office/officeart/2008/layout/AlternatingPictureBlocks"/>
    <dgm:cxn modelId="{3F3F9647-0862-46BF-93A4-F5BBAC731683}" type="presParOf" srcId="{8FE02147-A3FE-4C09-8AA2-22D4DE3F1B25}" destId="{508D7CD3-11D9-424E-9BC3-2CC639A56818}" srcOrd="0" destOrd="0" presId="urn:microsoft.com/office/officeart/2008/layout/AlternatingPictureBlocks"/>
    <dgm:cxn modelId="{54C40830-4686-4FB5-AC12-A7E853D89D95}" type="presParOf" srcId="{8FE02147-A3FE-4C09-8AA2-22D4DE3F1B25}" destId="{A9FD67B1-53DC-4EF6-8932-1548AD7B54B1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B7314E8-5C0D-47C8-8A00-4322697061E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D53086-D6C0-4526-B4B5-058EFD572934}">
      <dgm:prSet phldrT="[Text]" custT="1"/>
      <dgm:spPr>
        <a:ln>
          <a:noFill/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Quantitative risk analysis</a:t>
          </a:r>
        </a:p>
      </dgm:t>
    </dgm:pt>
    <dgm:pt modelId="{00C53E46-E135-4AE7-8125-D46D973FC108}" type="parTrans" cxnId="{EA121889-319A-4530-9714-86A6F1FDC60C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7882F9-26E0-402B-BD76-BC33AAD34E80}" type="sibTrans" cxnId="{EA121889-319A-4530-9714-86A6F1FDC60C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4DFE49-675E-45A5-BAB0-81A77E690E04}">
      <dgm:prSet custT="1"/>
      <dgm:spPr>
        <a:ln>
          <a:noFill/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Type of analysis that associates a dollar value, or cost, with each risk</a:t>
          </a:r>
        </a:p>
      </dgm:t>
    </dgm:pt>
    <dgm:pt modelId="{4E68E79E-8705-48FF-A508-340C1218AB69}" type="parTrans" cxnId="{4D129BBB-C902-4BD8-B587-E6668070E6C9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05AFAC-2F6E-4342-9542-A0C5D43FA3F8}" type="sibTrans" cxnId="{4D129BBB-C902-4BD8-B587-E6668070E6C9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92F819-4718-4C9A-B2A3-79C08225AD92}">
      <dgm:prSet custT="1"/>
      <dgm:spPr>
        <a:ln>
          <a:noFill/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Qualitative risk analysis</a:t>
          </a:r>
        </a:p>
      </dgm:t>
    </dgm:pt>
    <dgm:pt modelId="{CB9D6717-81CD-4574-8551-7110713565B0}" type="parTrans" cxnId="{5931A08E-8280-411A-9EEB-A78E2FD38A8A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F80286-AAA3-4EF5-A97E-E23838AEC4CB}" type="sibTrans" cxnId="{5931A08E-8280-411A-9EEB-A78E2FD38A8A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B2DA8C-4291-4B6B-BE82-9E782A01BD70}">
      <dgm:prSet custT="1"/>
      <dgm:spPr>
        <a:ln>
          <a:noFill/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Type of analysis that ranks risks relative to one another</a:t>
          </a:r>
        </a:p>
      </dgm:t>
    </dgm:pt>
    <dgm:pt modelId="{7110C0D6-81CE-44DD-8166-83D1F3431C60}" type="parTrans" cxnId="{EF9D5FBF-8428-4E28-BDF1-C6652E210493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6516E9-F55F-41DF-BD97-3F56C4B8C226}" type="sibTrans" cxnId="{EF9D5FBF-8428-4E28-BDF1-C6652E210493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4318D7-B5F0-4B15-BD7C-ABFCB36D05F4}" type="pres">
      <dgm:prSet presAssocID="{4B7314E8-5C0D-47C8-8A00-4322697061E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D1D896-7EB9-4539-8E7E-057FD64022D4}" type="pres">
      <dgm:prSet presAssocID="{5DD53086-D6C0-4526-B4B5-058EFD572934}" presName="composite" presStyleCnt="0"/>
      <dgm:spPr/>
    </dgm:pt>
    <dgm:pt modelId="{6A955C7D-289E-4195-9359-3C5F01D51556}" type="pres">
      <dgm:prSet presAssocID="{5DD53086-D6C0-4526-B4B5-058EFD572934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3B0B7-70D7-4E33-9FD1-8248BC6B4DA0}" type="pres">
      <dgm:prSet presAssocID="{5DD53086-D6C0-4526-B4B5-058EFD572934}" presName="rect2" presStyleLbl="fgImgPlace1" presStyleIdx="0" presStyleCnt="2"/>
      <dgm:spPr>
        <a:blipFill>
          <a:blip xmlns:r="http://schemas.openxmlformats.org/officeDocument/2006/relationships"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xmlns="" id="0" name="" descr="Dollar with solid fill"/>
        </a:ext>
      </dgm:extLst>
    </dgm:pt>
    <dgm:pt modelId="{35DC5F08-C756-4924-B0B4-8B76B2F8B49B}" type="pres">
      <dgm:prSet presAssocID="{4C7882F9-26E0-402B-BD76-BC33AAD34E80}" presName="sibTrans" presStyleCnt="0"/>
      <dgm:spPr/>
    </dgm:pt>
    <dgm:pt modelId="{33DAA0EC-9CCB-49E0-9503-7B83B0841D79}" type="pres">
      <dgm:prSet presAssocID="{4092F819-4718-4C9A-B2A3-79C08225AD92}" presName="composite" presStyleCnt="0"/>
      <dgm:spPr/>
    </dgm:pt>
    <dgm:pt modelId="{78C6321B-E6B2-4E6B-A204-BCF96E48081C}" type="pres">
      <dgm:prSet presAssocID="{4092F819-4718-4C9A-B2A3-79C08225AD92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B6433-9BAB-4E70-89AE-5A7430DA8C41}" type="pres">
      <dgm:prSet presAssocID="{4092F819-4718-4C9A-B2A3-79C08225AD92}" presName="rect2" presStyleLbl="fgImgPlace1" presStyleIdx="1" presStyleCnt="2"/>
      <dgm:spPr>
        <a:blipFill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xmlns="" id="0" name="" descr="Priorities with solid fill"/>
        </a:ext>
      </dgm:extLst>
    </dgm:pt>
  </dgm:ptLst>
  <dgm:cxnLst>
    <dgm:cxn modelId="{A234B23D-8C23-41F4-ADEC-92BD60488D6E}" type="presOf" srcId="{4B7314E8-5C0D-47C8-8A00-4322697061EC}" destId="{094318D7-B5F0-4B15-BD7C-ABFCB36D05F4}" srcOrd="0" destOrd="0" presId="urn:microsoft.com/office/officeart/2008/layout/PictureStrips"/>
    <dgm:cxn modelId="{C34BE956-D1DD-4740-A871-93B20A02C7F4}" type="presOf" srcId="{4092F819-4718-4C9A-B2A3-79C08225AD92}" destId="{78C6321B-E6B2-4E6B-A204-BCF96E48081C}" srcOrd="0" destOrd="0" presId="urn:microsoft.com/office/officeart/2008/layout/PictureStrips"/>
    <dgm:cxn modelId="{03C8CFF7-B5B6-494A-BCDB-E4D7DCFFFF18}" type="presOf" srcId="{5DD53086-D6C0-4526-B4B5-058EFD572934}" destId="{6A955C7D-289E-4195-9359-3C5F01D51556}" srcOrd="0" destOrd="0" presId="urn:microsoft.com/office/officeart/2008/layout/PictureStrips"/>
    <dgm:cxn modelId="{5931A08E-8280-411A-9EEB-A78E2FD38A8A}" srcId="{4B7314E8-5C0D-47C8-8A00-4322697061EC}" destId="{4092F819-4718-4C9A-B2A3-79C08225AD92}" srcOrd="1" destOrd="0" parTransId="{CB9D6717-81CD-4574-8551-7110713565B0}" sibTransId="{85F80286-AAA3-4EF5-A97E-E23838AEC4CB}"/>
    <dgm:cxn modelId="{EF9D5FBF-8428-4E28-BDF1-C6652E210493}" srcId="{4092F819-4718-4C9A-B2A3-79C08225AD92}" destId="{ADB2DA8C-4291-4B6B-BE82-9E782A01BD70}" srcOrd="0" destOrd="0" parTransId="{7110C0D6-81CE-44DD-8166-83D1F3431C60}" sibTransId="{0D6516E9-F55F-41DF-BD97-3F56C4B8C226}"/>
    <dgm:cxn modelId="{F3CF84EC-336A-4D05-BD7D-5F02F327D03C}" type="presOf" srcId="{ADB2DA8C-4291-4B6B-BE82-9E782A01BD70}" destId="{78C6321B-E6B2-4E6B-A204-BCF96E48081C}" srcOrd="0" destOrd="1" presId="urn:microsoft.com/office/officeart/2008/layout/PictureStrips"/>
    <dgm:cxn modelId="{4D129BBB-C902-4BD8-B587-E6668070E6C9}" srcId="{5DD53086-D6C0-4526-B4B5-058EFD572934}" destId="{564DFE49-675E-45A5-BAB0-81A77E690E04}" srcOrd="0" destOrd="0" parTransId="{4E68E79E-8705-48FF-A508-340C1218AB69}" sibTransId="{AE05AFAC-2F6E-4342-9542-A0C5D43FA3F8}"/>
    <dgm:cxn modelId="{EA121889-319A-4530-9714-86A6F1FDC60C}" srcId="{4B7314E8-5C0D-47C8-8A00-4322697061EC}" destId="{5DD53086-D6C0-4526-B4B5-058EFD572934}" srcOrd="0" destOrd="0" parTransId="{00C53E46-E135-4AE7-8125-D46D973FC108}" sibTransId="{4C7882F9-26E0-402B-BD76-BC33AAD34E80}"/>
    <dgm:cxn modelId="{0289279F-EA40-4CED-AD12-BF5183C196DC}" type="presOf" srcId="{564DFE49-675E-45A5-BAB0-81A77E690E04}" destId="{6A955C7D-289E-4195-9359-3C5F01D51556}" srcOrd="0" destOrd="1" presId="urn:microsoft.com/office/officeart/2008/layout/PictureStrips"/>
    <dgm:cxn modelId="{15BBB6FD-E4CD-4B14-AF0A-AE18355EAF07}" type="presParOf" srcId="{094318D7-B5F0-4B15-BD7C-ABFCB36D05F4}" destId="{38D1D896-7EB9-4539-8E7E-057FD64022D4}" srcOrd="0" destOrd="0" presId="urn:microsoft.com/office/officeart/2008/layout/PictureStrips"/>
    <dgm:cxn modelId="{44338181-39E5-4F79-A27C-30C57B7424DB}" type="presParOf" srcId="{38D1D896-7EB9-4539-8E7E-057FD64022D4}" destId="{6A955C7D-289E-4195-9359-3C5F01D51556}" srcOrd="0" destOrd="0" presId="urn:microsoft.com/office/officeart/2008/layout/PictureStrips"/>
    <dgm:cxn modelId="{C9AB7AF8-FA32-440D-9A9F-6D9F04103339}" type="presParOf" srcId="{38D1D896-7EB9-4539-8E7E-057FD64022D4}" destId="{F033B0B7-70D7-4E33-9FD1-8248BC6B4DA0}" srcOrd="1" destOrd="0" presId="urn:microsoft.com/office/officeart/2008/layout/PictureStrips"/>
    <dgm:cxn modelId="{812B48E5-709F-4A32-B6D7-2B44B3B62FB9}" type="presParOf" srcId="{094318D7-B5F0-4B15-BD7C-ABFCB36D05F4}" destId="{35DC5F08-C756-4924-B0B4-8B76B2F8B49B}" srcOrd="1" destOrd="0" presId="urn:microsoft.com/office/officeart/2008/layout/PictureStrips"/>
    <dgm:cxn modelId="{86DB3C3B-14C4-4BFE-82DB-EB44F00DFD5F}" type="presParOf" srcId="{094318D7-B5F0-4B15-BD7C-ABFCB36D05F4}" destId="{33DAA0EC-9CCB-49E0-9503-7B83B0841D79}" srcOrd="2" destOrd="0" presId="urn:microsoft.com/office/officeart/2008/layout/PictureStrips"/>
    <dgm:cxn modelId="{2C64ADC4-59DA-4EDB-9F50-3CD3E29BC84E}" type="presParOf" srcId="{33DAA0EC-9CCB-49E0-9503-7B83B0841D79}" destId="{78C6321B-E6B2-4E6B-A204-BCF96E48081C}" srcOrd="0" destOrd="0" presId="urn:microsoft.com/office/officeart/2008/layout/PictureStrips"/>
    <dgm:cxn modelId="{84727539-A646-4345-9894-CEF49D08A2FD}" type="presParOf" srcId="{33DAA0EC-9CCB-49E0-9503-7B83B0841D79}" destId="{41EB6433-9BAB-4E70-89AE-5A7430DA8C4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5E9D696-C66B-4D3F-B0AE-1C8E26476239}" type="doc">
      <dgm:prSet loTypeId="urn:microsoft.com/office/officeart/2005/8/layout/default#2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0F07A3-1627-4C63-8CC4-875B4DC36753}">
      <dgm:prSet phldrT="[Text]"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Mitigate</a:t>
          </a:r>
        </a:p>
      </dgm:t>
    </dgm:pt>
    <dgm:pt modelId="{7D194F0E-D67F-4093-A164-4C9F4B728587}" type="parTrans" cxnId="{ADBB664E-021D-4671-9000-65D342AEF36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93B223-ED5F-4D32-B235-F2D661652545}" type="sibTrans" cxnId="{ADBB664E-021D-4671-9000-65D342AEF36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784C1B-8B45-4FAF-8B81-04A16AC27950}">
      <dgm:prSet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Assign or transfer</a:t>
          </a:r>
        </a:p>
      </dgm:t>
    </dgm:pt>
    <dgm:pt modelId="{D4456873-7C69-4EB2-899F-37E6D2C9376A}" type="parTrans" cxnId="{791642C1-6469-4068-85A9-A373878FB46B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F26AC9-6426-4991-8400-04F93188B669}" type="sibTrans" cxnId="{791642C1-6469-4068-85A9-A373878FB46B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D3D549-CBA4-42CA-9D2D-BA06F6B5D080}">
      <dgm:prSet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Accept</a:t>
          </a:r>
        </a:p>
      </dgm:t>
    </dgm:pt>
    <dgm:pt modelId="{851A7AF5-DC5D-4EAE-82DE-7C9E4C2EBF9F}" type="parTrans" cxnId="{1B268471-39D6-4963-B30D-65DFCA86EBA0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F5F343-4D74-4D86-A6B8-ED3AE03E8151}" type="sibTrans" cxnId="{1B268471-39D6-4963-B30D-65DFCA86EBA0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819244-329A-4B49-98CD-B64132FFF043}">
      <dgm:prSet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Avoid</a:t>
          </a:r>
        </a:p>
      </dgm:t>
    </dgm:pt>
    <dgm:pt modelId="{BB9E0E10-749A-499C-A39F-32B15B8E188C}" type="parTrans" cxnId="{A6D0D4F2-5B99-46D3-8829-33FE898497A5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FB0CCC-EDA4-4FB0-87E6-3556C9862F08}" type="sibTrans" cxnId="{A6D0D4F2-5B99-46D3-8829-33FE898497A5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CBB7A8-827E-4A19-8D3D-DB3B325934FA}" type="pres">
      <dgm:prSet presAssocID="{15E9D696-C66B-4D3F-B0AE-1C8E2647623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AE42BB-AD8F-41EF-818C-583A8F233EBA}" type="pres">
      <dgm:prSet presAssocID="{CB0F07A3-1627-4C63-8CC4-875B4DC3675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44E3C-786F-4CBC-BE50-F9956CC17537}" type="pres">
      <dgm:prSet presAssocID="{D993B223-ED5F-4D32-B235-F2D661652545}" presName="sibTrans" presStyleCnt="0"/>
      <dgm:spPr/>
    </dgm:pt>
    <dgm:pt modelId="{CCA0A7C8-1036-47D2-B3FC-600317C7E1F0}" type="pres">
      <dgm:prSet presAssocID="{86784C1B-8B45-4FAF-8B81-04A16AC2795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11B88-B0A9-48E7-B584-B5DD3C7A4579}" type="pres">
      <dgm:prSet presAssocID="{70F26AC9-6426-4991-8400-04F93188B669}" presName="sibTrans" presStyleCnt="0"/>
      <dgm:spPr/>
    </dgm:pt>
    <dgm:pt modelId="{12926267-D26D-4215-B7F5-6D4504658816}" type="pres">
      <dgm:prSet presAssocID="{A9D3D549-CBA4-42CA-9D2D-BA06F6B5D08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67EEB6-6272-415C-B91D-222E3EDB8E66}" type="pres">
      <dgm:prSet presAssocID="{8DF5F343-4D74-4D86-A6B8-ED3AE03E8151}" presName="sibTrans" presStyleCnt="0"/>
      <dgm:spPr/>
    </dgm:pt>
    <dgm:pt modelId="{43DD985B-F3BE-475D-A848-1920C6CA2503}" type="pres">
      <dgm:prSet presAssocID="{3F819244-329A-4B49-98CD-B64132FFF04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613D6D-793D-4795-9483-1458F2B91108}" type="presOf" srcId="{15E9D696-C66B-4D3F-B0AE-1C8E26476239}" destId="{46CBB7A8-827E-4A19-8D3D-DB3B325934FA}" srcOrd="0" destOrd="0" presId="urn:microsoft.com/office/officeart/2005/8/layout/default#24"/>
    <dgm:cxn modelId="{3B853264-BBC3-440C-AEA7-08A90A96C6D4}" type="presOf" srcId="{86784C1B-8B45-4FAF-8B81-04A16AC27950}" destId="{CCA0A7C8-1036-47D2-B3FC-600317C7E1F0}" srcOrd="0" destOrd="0" presId="urn:microsoft.com/office/officeart/2005/8/layout/default#24"/>
    <dgm:cxn modelId="{2B6E5EC5-C4BE-459E-A75E-CA153EC9279B}" type="presOf" srcId="{A9D3D549-CBA4-42CA-9D2D-BA06F6B5D080}" destId="{12926267-D26D-4215-B7F5-6D4504658816}" srcOrd="0" destOrd="0" presId="urn:microsoft.com/office/officeart/2005/8/layout/default#24"/>
    <dgm:cxn modelId="{A6D0D4F2-5B99-46D3-8829-33FE898497A5}" srcId="{15E9D696-C66B-4D3F-B0AE-1C8E26476239}" destId="{3F819244-329A-4B49-98CD-B64132FFF043}" srcOrd="3" destOrd="0" parTransId="{BB9E0E10-749A-499C-A39F-32B15B8E188C}" sibTransId="{09FB0CCC-EDA4-4FB0-87E6-3556C9862F08}"/>
    <dgm:cxn modelId="{BC4FAAC9-D71C-412F-B15B-811D78ED4F56}" type="presOf" srcId="{CB0F07A3-1627-4C63-8CC4-875B4DC36753}" destId="{7BAE42BB-AD8F-41EF-818C-583A8F233EBA}" srcOrd="0" destOrd="0" presId="urn:microsoft.com/office/officeart/2005/8/layout/default#24"/>
    <dgm:cxn modelId="{6B560D6C-8EC5-490D-BA64-0A65CF013FB4}" type="presOf" srcId="{3F819244-329A-4B49-98CD-B64132FFF043}" destId="{43DD985B-F3BE-475D-A848-1920C6CA2503}" srcOrd="0" destOrd="0" presId="urn:microsoft.com/office/officeart/2005/8/layout/default#24"/>
    <dgm:cxn modelId="{791642C1-6469-4068-85A9-A373878FB46B}" srcId="{15E9D696-C66B-4D3F-B0AE-1C8E26476239}" destId="{86784C1B-8B45-4FAF-8B81-04A16AC27950}" srcOrd="1" destOrd="0" parTransId="{D4456873-7C69-4EB2-899F-37E6D2C9376A}" sibTransId="{70F26AC9-6426-4991-8400-04F93188B669}"/>
    <dgm:cxn modelId="{1B268471-39D6-4963-B30D-65DFCA86EBA0}" srcId="{15E9D696-C66B-4D3F-B0AE-1C8E26476239}" destId="{A9D3D549-CBA4-42CA-9D2D-BA06F6B5D080}" srcOrd="2" destOrd="0" parTransId="{851A7AF5-DC5D-4EAE-82DE-7C9E4C2EBF9F}" sibTransId="{8DF5F343-4D74-4D86-A6B8-ED3AE03E8151}"/>
    <dgm:cxn modelId="{ADBB664E-021D-4671-9000-65D342AEF36F}" srcId="{15E9D696-C66B-4D3F-B0AE-1C8E26476239}" destId="{CB0F07A3-1627-4C63-8CC4-875B4DC36753}" srcOrd="0" destOrd="0" parTransId="{7D194F0E-D67F-4093-A164-4C9F4B728587}" sibTransId="{D993B223-ED5F-4D32-B235-F2D661652545}"/>
    <dgm:cxn modelId="{19A2BE6C-D982-49EF-AC65-ABD21B310AF7}" type="presParOf" srcId="{46CBB7A8-827E-4A19-8D3D-DB3B325934FA}" destId="{7BAE42BB-AD8F-41EF-818C-583A8F233EBA}" srcOrd="0" destOrd="0" presId="urn:microsoft.com/office/officeart/2005/8/layout/default#24"/>
    <dgm:cxn modelId="{7FE74923-61C0-4C69-B660-738D8A703ADC}" type="presParOf" srcId="{46CBB7A8-827E-4A19-8D3D-DB3B325934FA}" destId="{A1344E3C-786F-4CBC-BE50-F9956CC17537}" srcOrd="1" destOrd="0" presId="urn:microsoft.com/office/officeart/2005/8/layout/default#24"/>
    <dgm:cxn modelId="{D987D179-722B-463B-917F-9E3F2F8970C1}" type="presParOf" srcId="{46CBB7A8-827E-4A19-8D3D-DB3B325934FA}" destId="{CCA0A7C8-1036-47D2-B3FC-600317C7E1F0}" srcOrd="2" destOrd="0" presId="urn:microsoft.com/office/officeart/2005/8/layout/default#24"/>
    <dgm:cxn modelId="{8592277E-81E7-43B3-8B4A-A9784A77AE9A}" type="presParOf" srcId="{46CBB7A8-827E-4A19-8D3D-DB3B325934FA}" destId="{2E411B88-B0A9-48E7-B584-B5DD3C7A4579}" srcOrd="3" destOrd="0" presId="urn:microsoft.com/office/officeart/2005/8/layout/default#24"/>
    <dgm:cxn modelId="{0C8878F2-D6D3-4C78-85D2-683B040C6371}" type="presParOf" srcId="{46CBB7A8-827E-4A19-8D3D-DB3B325934FA}" destId="{12926267-D26D-4215-B7F5-6D4504658816}" srcOrd="4" destOrd="0" presId="urn:microsoft.com/office/officeart/2005/8/layout/default#24"/>
    <dgm:cxn modelId="{775B5D15-EEEB-4BAD-8487-060FFD1A868D}" type="presParOf" srcId="{46CBB7A8-827E-4A19-8D3D-DB3B325934FA}" destId="{7467EEB6-6272-415C-B91D-222E3EDB8E66}" srcOrd="5" destOrd="0" presId="urn:microsoft.com/office/officeart/2005/8/layout/default#24"/>
    <dgm:cxn modelId="{76CB7BA3-0163-41B2-A51D-4B79B011CEA2}" type="presParOf" srcId="{46CBB7A8-827E-4A19-8D3D-DB3B325934FA}" destId="{43DD985B-F3BE-475D-A848-1920C6CA2503}" srcOrd="6" destOrd="0" presId="urn:microsoft.com/office/officeart/2005/8/layout/default#2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BDBD203-0E5C-4957-B305-1DBCAA40F6B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DB482D-1E06-43FF-BB7C-8EDF4116B98D}">
      <dgm:prSet phldrT="[Text]"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Policies, procedures, priorities, and practice</a:t>
          </a:r>
        </a:p>
      </dgm:t>
    </dgm:pt>
    <dgm:pt modelId="{29623EFD-0752-4144-8E3B-05B4D505C549}" type="parTrans" cxnId="{EE9ED276-02C2-4DB3-808B-B86C77F38004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056657-6304-40C8-AFB8-557E7A8247D2}" type="sibTrans" cxnId="{EE9ED276-02C2-4DB3-808B-B86C77F38004}">
      <dgm:prSet/>
      <dgm:spPr/>
      <dgm:t>
        <a:bodyPr/>
        <a:lstStyle/>
        <a:p>
          <a:endParaRPr lang="en-US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EE0BCE-8FD5-41EB-BD34-80B699C6BC0D}">
      <dgm:prSet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Testing and evaluation</a:t>
          </a:r>
        </a:p>
      </dgm:t>
    </dgm:pt>
    <dgm:pt modelId="{A6A80C25-2D1A-4977-A915-0704FB9DC81C}" type="parTrans" cxnId="{A33A349C-B44D-4B94-B71E-A972E2A8CBED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CE7D59-A1A9-44E5-9B0C-3C523111D4D8}" type="sibTrans" cxnId="{A33A349C-B44D-4B94-B71E-A972E2A8CBED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B33FA7-6D45-4FAA-B2A5-0562FDC0E31F}">
      <dgm:prSet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Preparation and staging of testing procedures</a:t>
          </a:r>
        </a:p>
      </dgm:t>
    </dgm:pt>
    <dgm:pt modelId="{B0481E6E-98C8-4E26-880F-C7BFAA9FAF71}" type="parTrans" cxnId="{5A288624-ABAE-4039-A9C5-9B340C42A3AD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970BE7-3BE5-45B8-BF6D-D7C9824C1763}" type="sibTrans" cxnId="{5A288624-ABAE-4039-A9C5-9B340C42A3AD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37BD16-994E-4EAF-A8C1-8EC72F49519B}">
      <dgm:prSet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Frequency of tests</a:t>
          </a:r>
        </a:p>
      </dgm:t>
    </dgm:pt>
    <dgm:pt modelId="{3FD97C51-C7F5-4541-98A7-4DF4690E3663}" type="parTrans" cxnId="{BB8DBB13-6264-48E1-9AD0-AF27BF316C13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B07EE8-AA98-435E-A457-C444A3B88753}" type="sibTrans" cxnId="{BB8DBB13-6264-48E1-9AD0-AF27BF316C13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FA49A4-1D60-48A8-AE9A-D1C220C59922}">
      <dgm:prSet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Analysis of test results</a:t>
          </a:r>
        </a:p>
      </dgm:t>
    </dgm:pt>
    <dgm:pt modelId="{B3BC240F-CC7D-4BD8-88A9-B354BF2192D5}" type="parTrans" cxnId="{4D4D36B3-7E9A-4B31-86DE-39D47369A24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F181DD-8DC3-4EB4-98FD-29FEE94E830A}" type="sibTrans" cxnId="{4D4D36B3-7E9A-4B31-86DE-39D47369A24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3F7E99-9D4E-4378-9254-E9E58EE6952B}" type="pres">
      <dgm:prSet presAssocID="{1BDBD203-0E5C-4957-B305-1DBCAA40F6B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8F5E812-9DAB-49AB-8E56-F309EB676A51}" type="pres">
      <dgm:prSet presAssocID="{1BDBD203-0E5C-4957-B305-1DBCAA40F6BF}" presName="Name1" presStyleCnt="0"/>
      <dgm:spPr/>
    </dgm:pt>
    <dgm:pt modelId="{B9E7A39A-1BE6-4541-B1EB-A03B1ACF5998}" type="pres">
      <dgm:prSet presAssocID="{1BDBD203-0E5C-4957-B305-1DBCAA40F6BF}" presName="cycle" presStyleCnt="0"/>
      <dgm:spPr/>
    </dgm:pt>
    <dgm:pt modelId="{E2EDF5F0-7104-40CD-AA89-CF288E6CFCC9}" type="pres">
      <dgm:prSet presAssocID="{1BDBD203-0E5C-4957-B305-1DBCAA40F6BF}" presName="srcNode" presStyleLbl="node1" presStyleIdx="0" presStyleCnt="5"/>
      <dgm:spPr/>
    </dgm:pt>
    <dgm:pt modelId="{E9354EC1-3EAB-4642-9733-D3C1EF11FB63}" type="pres">
      <dgm:prSet presAssocID="{1BDBD203-0E5C-4957-B305-1DBCAA40F6BF}" presName="conn" presStyleLbl="parChTrans1D2" presStyleIdx="0" presStyleCnt="1"/>
      <dgm:spPr/>
      <dgm:t>
        <a:bodyPr/>
        <a:lstStyle/>
        <a:p>
          <a:endParaRPr lang="en-US"/>
        </a:p>
      </dgm:t>
    </dgm:pt>
    <dgm:pt modelId="{2D8795C4-88CD-4415-B1DC-C633C7F73F7E}" type="pres">
      <dgm:prSet presAssocID="{1BDBD203-0E5C-4957-B305-1DBCAA40F6BF}" presName="extraNode" presStyleLbl="node1" presStyleIdx="0" presStyleCnt="5"/>
      <dgm:spPr/>
    </dgm:pt>
    <dgm:pt modelId="{100EBD38-7BCC-4523-9349-C5A39E0B3AC2}" type="pres">
      <dgm:prSet presAssocID="{1BDBD203-0E5C-4957-B305-1DBCAA40F6BF}" presName="dstNode" presStyleLbl="node1" presStyleIdx="0" presStyleCnt="5"/>
      <dgm:spPr/>
    </dgm:pt>
    <dgm:pt modelId="{3782A8AF-FC48-4181-BBBB-C686AD99CAC1}" type="pres">
      <dgm:prSet presAssocID="{AEDB482D-1E06-43FF-BB7C-8EDF4116B98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18751-6B4F-4A9C-AD1E-96F8091399B6}" type="pres">
      <dgm:prSet presAssocID="{AEDB482D-1E06-43FF-BB7C-8EDF4116B98D}" presName="accent_1" presStyleCnt="0"/>
      <dgm:spPr/>
    </dgm:pt>
    <dgm:pt modelId="{69287E9B-6287-4F56-A049-0A7D0F71AB34}" type="pres">
      <dgm:prSet presAssocID="{AEDB482D-1E06-43FF-BB7C-8EDF4116B98D}" presName="accentRepeatNode" presStyleLbl="solidFgAcc1" presStyleIdx="0" presStyleCnt="5"/>
      <dgm:spPr/>
    </dgm:pt>
    <dgm:pt modelId="{81BBF479-696D-4DAC-A400-B41EEBB0D1B6}" type="pres">
      <dgm:prSet presAssocID="{6DEE0BCE-8FD5-41EB-BD34-80B699C6BC0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06E74-E146-4407-B0B3-8834D9F385C1}" type="pres">
      <dgm:prSet presAssocID="{6DEE0BCE-8FD5-41EB-BD34-80B699C6BC0D}" presName="accent_2" presStyleCnt="0"/>
      <dgm:spPr/>
    </dgm:pt>
    <dgm:pt modelId="{0A7BD627-8A3C-4E7E-94B6-8587F4FE78C1}" type="pres">
      <dgm:prSet presAssocID="{6DEE0BCE-8FD5-41EB-BD34-80B699C6BC0D}" presName="accentRepeatNode" presStyleLbl="solidFgAcc1" presStyleIdx="1" presStyleCnt="5"/>
      <dgm:spPr/>
    </dgm:pt>
    <dgm:pt modelId="{AB6056AA-6211-49CC-8836-4DB263F1111A}" type="pres">
      <dgm:prSet presAssocID="{96B33FA7-6D45-4FAA-B2A5-0562FDC0E31F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1053F-9882-42BF-9891-BC62EA3DB4FC}" type="pres">
      <dgm:prSet presAssocID="{96B33FA7-6D45-4FAA-B2A5-0562FDC0E31F}" presName="accent_3" presStyleCnt="0"/>
      <dgm:spPr/>
    </dgm:pt>
    <dgm:pt modelId="{7FAAA65B-EA56-4A49-8117-31FF1E9E4187}" type="pres">
      <dgm:prSet presAssocID="{96B33FA7-6D45-4FAA-B2A5-0562FDC0E31F}" presName="accentRepeatNode" presStyleLbl="solidFgAcc1" presStyleIdx="2" presStyleCnt="5"/>
      <dgm:spPr/>
    </dgm:pt>
    <dgm:pt modelId="{8E2AA7A3-299C-4E77-B1FC-2317BB997384}" type="pres">
      <dgm:prSet presAssocID="{0737BD16-994E-4EAF-A8C1-8EC72F49519B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EAAAB-9FAB-42B6-B993-E30885E343A9}" type="pres">
      <dgm:prSet presAssocID="{0737BD16-994E-4EAF-A8C1-8EC72F49519B}" presName="accent_4" presStyleCnt="0"/>
      <dgm:spPr/>
    </dgm:pt>
    <dgm:pt modelId="{78EF0468-D320-4121-9FC4-172B71FA3DD7}" type="pres">
      <dgm:prSet presAssocID="{0737BD16-994E-4EAF-A8C1-8EC72F49519B}" presName="accentRepeatNode" presStyleLbl="solidFgAcc1" presStyleIdx="3" presStyleCnt="5"/>
      <dgm:spPr/>
    </dgm:pt>
    <dgm:pt modelId="{AA67C1BC-DFC2-4633-A1FE-4EE29E18C768}" type="pres">
      <dgm:prSet presAssocID="{62FA49A4-1D60-48A8-AE9A-D1C220C5992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2FB30D-CB06-4599-B663-9049B3559ACF}" type="pres">
      <dgm:prSet presAssocID="{62FA49A4-1D60-48A8-AE9A-D1C220C59922}" presName="accent_5" presStyleCnt="0"/>
      <dgm:spPr/>
    </dgm:pt>
    <dgm:pt modelId="{57206D61-5370-45A5-AF02-087F2E74DB04}" type="pres">
      <dgm:prSet presAssocID="{62FA49A4-1D60-48A8-AE9A-D1C220C59922}" presName="accentRepeatNode" presStyleLbl="solidFgAcc1" presStyleIdx="4" presStyleCnt="5"/>
      <dgm:spPr/>
    </dgm:pt>
  </dgm:ptLst>
  <dgm:cxnLst>
    <dgm:cxn modelId="{6A9464B1-1783-4E38-A640-6CB6872A2A04}" type="presOf" srcId="{96B33FA7-6D45-4FAA-B2A5-0562FDC0E31F}" destId="{AB6056AA-6211-49CC-8836-4DB263F1111A}" srcOrd="0" destOrd="0" presId="urn:microsoft.com/office/officeart/2008/layout/VerticalCurvedList"/>
    <dgm:cxn modelId="{F38727B9-F8A2-49F8-9A02-830876CF06B9}" type="presOf" srcId="{1BDBD203-0E5C-4957-B305-1DBCAA40F6BF}" destId="{623F7E99-9D4E-4378-9254-E9E58EE6952B}" srcOrd="0" destOrd="0" presId="urn:microsoft.com/office/officeart/2008/layout/VerticalCurvedList"/>
    <dgm:cxn modelId="{3429622A-B7AC-4237-9514-515CDF0335BF}" type="presOf" srcId="{6DEE0BCE-8FD5-41EB-BD34-80B699C6BC0D}" destId="{81BBF479-696D-4DAC-A400-B41EEBB0D1B6}" srcOrd="0" destOrd="0" presId="urn:microsoft.com/office/officeart/2008/layout/VerticalCurvedList"/>
    <dgm:cxn modelId="{5A288624-ABAE-4039-A9C5-9B340C42A3AD}" srcId="{1BDBD203-0E5C-4957-B305-1DBCAA40F6BF}" destId="{96B33FA7-6D45-4FAA-B2A5-0562FDC0E31F}" srcOrd="2" destOrd="0" parTransId="{B0481E6E-98C8-4E26-880F-C7BFAA9FAF71}" sibTransId="{9D970BE7-3BE5-45B8-BF6D-D7C9824C1763}"/>
    <dgm:cxn modelId="{EE9ED276-02C2-4DB3-808B-B86C77F38004}" srcId="{1BDBD203-0E5C-4957-B305-1DBCAA40F6BF}" destId="{AEDB482D-1E06-43FF-BB7C-8EDF4116B98D}" srcOrd="0" destOrd="0" parTransId="{29623EFD-0752-4144-8E3B-05B4D505C549}" sibTransId="{47056657-6304-40C8-AFB8-557E7A8247D2}"/>
    <dgm:cxn modelId="{7C5AADD7-4FB3-4DFF-AE57-AB75FCF09705}" type="presOf" srcId="{47056657-6304-40C8-AFB8-557E7A8247D2}" destId="{E9354EC1-3EAB-4642-9733-D3C1EF11FB63}" srcOrd="0" destOrd="0" presId="urn:microsoft.com/office/officeart/2008/layout/VerticalCurvedList"/>
    <dgm:cxn modelId="{4D4D36B3-7E9A-4B31-86DE-39D47369A24F}" srcId="{1BDBD203-0E5C-4957-B305-1DBCAA40F6BF}" destId="{62FA49A4-1D60-48A8-AE9A-D1C220C59922}" srcOrd="4" destOrd="0" parTransId="{B3BC240F-CC7D-4BD8-88A9-B354BF2192D5}" sibTransId="{28F181DD-8DC3-4EB4-98FD-29FEE94E830A}"/>
    <dgm:cxn modelId="{9FD8EF89-D726-4E97-9372-DFFE0F1B25EA}" type="presOf" srcId="{0737BD16-994E-4EAF-A8C1-8EC72F49519B}" destId="{8E2AA7A3-299C-4E77-B1FC-2317BB997384}" srcOrd="0" destOrd="0" presId="urn:microsoft.com/office/officeart/2008/layout/VerticalCurvedList"/>
    <dgm:cxn modelId="{A33A349C-B44D-4B94-B71E-A972E2A8CBED}" srcId="{1BDBD203-0E5C-4957-B305-1DBCAA40F6BF}" destId="{6DEE0BCE-8FD5-41EB-BD34-80B699C6BC0D}" srcOrd="1" destOrd="0" parTransId="{A6A80C25-2D1A-4977-A915-0704FB9DC81C}" sibTransId="{90CE7D59-A1A9-44E5-9B0C-3C523111D4D8}"/>
    <dgm:cxn modelId="{5C0B4EEF-9CC7-4157-9D0C-4A5FC6A0BB86}" type="presOf" srcId="{62FA49A4-1D60-48A8-AE9A-D1C220C59922}" destId="{AA67C1BC-DFC2-4633-A1FE-4EE29E18C768}" srcOrd="0" destOrd="0" presId="urn:microsoft.com/office/officeart/2008/layout/VerticalCurvedList"/>
    <dgm:cxn modelId="{C82C6122-D7EB-4D50-BF60-CCE897A2B146}" type="presOf" srcId="{AEDB482D-1E06-43FF-BB7C-8EDF4116B98D}" destId="{3782A8AF-FC48-4181-BBBB-C686AD99CAC1}" srcOrd="0" destOrd="0" presId="urn:microsoft.com/office/officeart/2008/layout/VerticalCurvedList"/>
    <dgm:cxn modelId="{BB8DBB13-6264-48E1-9AD0-AF27BF316C13}" srcId="{1BDBD203-0E5C-4957-B305-1DBCAA40F6BF}" destId="{0737BD16-994E-4EAF-A8C1-8EC72F49519B}" srcOrd="3" destOrd="0" parTransId="{3FD97C51-C7F5-4541-98A7-4DF4690E3663}" sibTransId="{24B07EE8-AA98-435E-A457-C444A3B88753}"/>
    <dgm:cxn modelId="{2131EC5D-A18A-40EC-B3FC-B28C1605E174}" type="presParOf" srcId="{623F7E99-9D4E-4378-9254-E9E58EE6952B}" destId="{38F5E812-9DAB-49AB-8E56-F309EB676A51}" srcOrd="0" destOrd="0" presId="urn:microsoft.com/office/officeart/2008/layout/VerticalCurvedList"/>
    <dgm:cxn modelId="{5DC27024-7554-43AF-9DAF-3955B2E1E004}" type="presParOf" srcId="{38F5E812-9DAB-49AB-8E56-F309EB676A51}" destId="{B9E7A39A-1BE6-4541-B1EB-A03B1ACF5998}" srcOrd="0" destOrd="0" presId="urn:microsoft.com/office/officeart/2008/layout/VerticalCurvedList"/>
    <dgm:cxn modelId="{8207D6BD-C712-465D-8070-D2A1B0130694}" type="presParOf" srcId="{B9E7A39A-1BE6-4541-B1EB-A03B1ACF5998}" destId="{E2EDF5F0-7104-40CD-AA89-CF288E6CFCC9}" srcOrd="0" destOrd="0" presId="urn:microsoft.com/office/officeart/2008/layout/VerticalCurvedList"/>
    <dgm:cxn modelId="{00BDFD72-7F5B-450A-AFC5-8AFEE1E093DD}" type="presParOf" srcId="{B9E7A39A-1BE6-4541-B1EB-A03B1ACF5998}" destId="{E9354EC1-3EAB-4642-9733-D3C1EF11FB63}" srcOrd="1" destOrd="0" presId="urn:microsoft.com/office/officeart/2008/layout/VerticalCurvedList"/>
    <dgm:cxn modelId="{CCC95DFF-A4C4-4824-92A3-49768AFABE74}" type="presParOf" srcId="{B9E7A39A-1BE6-4541-B1EB-A03B1ACF5998}" destId="{2D8795C4-88CD-4415-B1DC-C633C7F73F7E}" srcOrd="2" destOrd="0" presId="urn:microsoft.com/office/officeart/2008/layout/VerticalCurvedList"/>
    <dgm:cxn modelId="{CD522D8A-1A99-49D1-AA2C-CEECE61B5B0F}" type="presParOf" srcId="{B9E7A39A-1BE6-4541-B1EB-A03B1ACF5998}" destId="{100EBD38-7BCC-4523-9349-C5A39E0B3AC2}" srcOrd="3" destOrd="0" presId="urn:microsoft.com/office/officeart/2008/layout/VerticalCurvedList"/>
    <dgm:cxn modelId="{B51F35E1-C51F-488D-BAB0-1FA0494A959A}" type="presParOf" srcId="{38F5E812-9DAB-49AB-8E56-F309EB676A51}" destId="{3782A8AF-FC48-4181-BBBB-C686AD99CAC1}" srcOrd="1" destOrd="0" presId="urn:microsoft.com/office/officeart/2008/layout/VerticalCurvedList"/>
    <dgm:cxn modelId="{4BAF80FA-775B-49DC-AEEE-D0852098882D}" type="presParOf" srcId="{38F5E812-9DAB-49AB-8E56-F309EB676A51}" destId="{16918751-6B4F-4A9C-AD1E-96F8091399B6}" srcOrd="2" destOrd="0" presId="urn:microsoft.com/office/officeart/2008/layout/VerticalCurvedList"/>
    <dgm:cxn modelId="{1065211F-DB86-4C7E-9A86-FCB55489C5FC}" type="presParOf" srcId="{16918751-6B4F-4A9C-AD1E-96F8091399B6}" destId="{69287E9B-6287-4F56-A049-0A7D0F71AB34}" srcOrd="0" destOrd="0" presId="urn:microsoft.com/office/officeart/2008/layout/VerticalCurvedList"/>
    <dgm:cxn modelId="{6BA228DD-F6B0-452C-A324-F67ADFBC6A4E}" type="presParOf" srcId="{38F5E812-9DAB-49AB-8E56-F309EB676A51}" destId="{81BBF479-696D-4DAC-A400-B41EEBB0D1B6}" srcOrd="3" destOrd="0" presId="urn:microsoft.com/office/officeart/2008/layout/VerticalCurvedList"/>
    <dgm:cxn modelId="{F119A67E-8A04-4296-991B-C7D99AA342D1}" type="presParOf" srcId="{38F5E812-9DAB-49AB-8E56-F309EB676A51}" destId="{58D06E74-E146-4407-B0B3-8834D9F385C1}" srcOrd="4" destOrd="0" presId="urn:microsoft.com/office/officeart/2008/layout/VerticalCurvedList"/>
    <dgm:cxn modelId="{0402C961-4CDE-4C5B-9C8D-98E3757FC82D}" type="presParOf" srcId="{58D06E74-E146-4407-B0B3-8834D9F385C1}" destId="{0A7BD627-8A3C-4E7E-94B6-8587F4FE78C1}" srcOrd="0" destOrd="0" presId="urn:microsoft.com/office/officeart/2008/layout/VerticalCurvedList"/>
    <dgm:cxn modelId="{0E9F6AEE-6421-4A89-A9DB-75356E670411}" type="presParOf" srcId="{38F5E812-9DAB-49AB-8E56-F309EB676A51}" destId="{AB6056AA-6211-49CC-8836-4DB263F1111A}" srcOrd="5" destOrd="0" presId="urn:microsoft.com/office/officeart/2008/layout/VerticalCurvedList"/>
    <dgm:cxn modelId="{70892BFE-04F0-489A-A2FD-931B9D43A78F}" type="presParOf" srcId="{38F5E812-9DAB-49AB-8E56-F309EB676A51}" destId="{9571053F-9882-42BF-9891-BC62EA3DB4FC}" srcOrd="6" destOrd="0" presId="urn:microsoft.com/office/officeart/2008/layout/VerticalCurvedList"/>
    <dgm:cxn modelId="{4F12683D-5107-45CC-893A-16AE1760DAC5}" type="presParOf" srcId="{9571053F-9882-42BF-9891-BC62EA3DB4FC}" destId="{7FAAA65B-EA56-4A49-8117-31FF1E9E4187}" srcOrd="0" destOrd="0" presId="urn:microsoft.com/office/officeart/2008/layout/VerticalCurvedList"/>
    <dgm:cxn modelId="{A7CC1D2D-8E6C-4CA2-85F7-CF30341244F9}" type="presParOf" srcId="{38F5E812-9DAB-49AB-8E56-F309EB676A51}" destId="{8E2AA7A3-299C-4E77-B1FC-2317BB997384}" srcOrd="7" destOrd="0" presId="urn:microsoft.com/office/officeart/2008/layout/VerticalCurvedList"/>
    <dgm:cxn modelId="{F826F727-F2A7-48F5-AE08-077349C0223E}" type="presParOf" srcId="{38F5E812-9DAB-49AB-8E56-F309EB676A51}" destId="{0E4EAAAB-9FAB-42B6-B993-E30885E343A9}" srcOrd="8" destOrd="0" presId="urn:microsoft.com/office/officeart/2008/layout/VerticalCurvedList"/>
    <dgm:cxn modelId="{23FE54E0-0318-4E99-ACFC-CC04C483BB67}" type="presParOf" srcId="{0E4EAAAB-9FAB-42B6-B993-E30885E343A9}" destId="{78EF0468-D320-4121-9FC4-172B71FA3DD7}" srcOrd="0" destOrd="0" presId="urn:microsoft.com/office/officeart/2008/layout/VerticalCurvedList"/>
    <dgm:cxn modelId="{1DF21661-BFDE-4EFD-BCBC-B2AC5BFA0AE8}" type="presParOf" srcId="{38F5E812-9DAB-49AB-8E56-F309EB676A51}" destId="{AA67C1BC-DFC2-4633-A1FE-4EE29E18C768}" srcOrd="9" destOrd="0" presId="urn:microsoft.com/office/officeart/2008/layout/VerticalCurvedList"/>
    <dgm:cxn modelId="{A42F7628-26D7-4443-B3EB-43349F111940}" type="presParOf" srcId="{38F5E812-9DAB-49AB-8E56-F309EB676A51}" destId="{642FB30D-CB06-4599-B663-9049B3559ACF}" srcOrd="10" destOrd="0" presId="urn:microsoft.com/office/officeart/2008/layout/VerticalCurvedList"/>
    <dgm:cxn modelId="{F31334F4-BF99-4B57-8B22-3B767D38A332}" type="presParOf" srcId="{642FB30D-CB06-4599-B663-9049B3559ACF}" destId="{57206D61-5370-45A5-AF02-087F2E74DB0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E4326A0-A6FD-46A3-B666-58AC312F5BE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01B2E-BA6A-452D-BAB9-A0D339D0C1C5}">
      <dgm:prSet phldrT="[Text]"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Structured walkthrough (tabletop exercise)</a:t>
          </a:r>
        </a:p>
      </dgm:t>
    </dgm:pt>
    <dgm:pt modelId="{886AB9B4-0D79-4DE2-A21E-49104250C684}" type="parTrans" cxnId="{3303229F-9A80-4A24-99EC-DB92598FB554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A77A1B-619E-4E1A-890B-B2D6700E26E0}" type="sibTrans" cxnId="{3303229F-9A80-4A24-99EC-DB92598FB554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7C0101-0753-40D1-989D-EEC9594ECAA1}">
      <dgm:prSet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Checklist</a:t>
          </a:r>
        </a:p>
      </dgm:t>
    </dgm:pt>
    <dgm:pt modelId="{A301429D-62CD-4B0D-B719-50DABB4FB2A9}" type="parTrans" cxnId="{C99FD9B3-DAFA-4F0E-B474-A56DD7FDD14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AC8284-EAEB-41B0-B7E0-040E448D4CDA}" type="sibTrans" cxnId="{C99FD9B3-DAFA-4F0E-B474-A56DD7FDD14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30809B-6528-4D45-A2F0-2F6E53A40D18}">
      <dgm:prSet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Simulation</a:t>
          </a:r>
        </a:p>
      </dgm:t>
    </dgm:pt>
    <dgm:pt modelId="{716BBA04-2979-4F02-9C29-9A39A781A945}" type="parTrans" cxnId="{00AC0770-D534-4B76-B84A-BAFF52DDA689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9DCD44-3E92-460F-B2BF-9E5230957113}" type="sibTrans" cxnId="{00AC0770-D534-4B76-B84A-BAFF52DDA689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CD297C-47AA-4494-AC53-C8598ED736A7}">
      <dgm:prSet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Full interruption</a:t>
          </a:r>
        </a:p>
      </dgm:t>
    </dgm:pt>
    <dgm:pt modelId="{A18B5917-D439-488E-896C-1D9AB8A2611D}" type="parTrans" cxnId="{F2ED89FF-EE89-46E2-999A-C9727819CFE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8A3E78-1804-4ACA-9B42-2148A7F32417}" type="sibTrans" cxnId="{F2ED89FF-EE89-46E2-999A-C9727819CFE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4DBCCD-C28A-48C9-A4F1-A851FAB2848B}" type="pres">
      <dgm:prSet presAssocID="{CE4326A0-A6FD-46A3-B666-58AC312F5BE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16904E-8D81-494E-9394-233C62F98E9B}" type="pres">
      <dgm:prSet presAssocID="{50501B2E-BA6A-452D-BAB9-A0D339D0C1C5}" presName="parentLin" presStyleCnt="0"/>
      <dgm:spPr/>
    </dgm:pt>
    <dgm:pt modelId="{38043FC2-C38D-47C0-B2D1-EDABCB9B7F5F}" type="pres">
      <dgm:prSet presAssocID="{50501B2E-BA6A-452D-BAB9-A0D339D0C1C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530E8FB-11C0-4A89-AE14-A574A1B1A209}" type="pres">
      <dgm:prSet presAssocID="{50501B2E-BA6A-452D-BAB9-A0D339D0C1C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FFFA2-AED3-457B-8DF5-E2F2D92FE259}" type="pres">
      <dgm:prSet presAssocID="{50501B2E-BA6A-452D-BAB9-A0D339D0C1C5}" presName="negativeSpace" presStyleCnt="0"/>
      <dgm:spPr/>
    </dgm:pt>
    <dgm:pt modelId="{BC8A3581-EB6B-4CCF-8D31-D8B3863B39EC}" type="pres">
      <dgm:prSet presAssocID="{50501B2E-BA6A-452D-BAB9-A0D339D0C1C5}" presName="childText" presStyleLbl="conFgAcc1" presStyleIdx="0" presStyleCnt="4">
        <dgm:presLayoutVars>
          <dgm:bulletEnabled val="1"/>
        </dgm:presLayoutVars>
      </dgm:prSet>
      <dgm:spPr/>
    </dgm:pt>
    <dgm:pt modelId="{D69EC1EB-B0D0-4380-9F75-5DE02AE6DE51}" type="pres">
      <dgm:prSet presAssocID="{E6A77A1B-619E-4E1A-890B-B2D6700E26E0}" presName="spaceBetweenRectangles" presStyleCnt="0"/>
      <dgm:spPr/>
    </dgm:pt>
    <dgm:pt modelId="{01529381-6A9C-46C4-BBC4-834AD28564DD}" type="pres">
      <dgm:prSet presAssocID="{657C0101-0753-40D1-989D-EEC9594ECAA1}" presName="parentLin" presStyleCnt="0"/>
      <dgm:spPr/>
    </dgm:pt>
    <dgm:pt modelId="{2AF3AB78-DEC2-4302-A788-B0A533880651}" type="pres">
      <dgm:prSet presAssocID="{657C0101-0753-40D1-989D-EEC9594ECAA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AF5218C-9C77-4FBF-A825-7DC4DFBCD7C8}" type="pres">
      <dgm:prSet presAssocID="{657C0101-0753-40D1-989D-EEC9594ECAA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DF3B5D-4E7D-4173-8ADE-E4496502C06A}" type="pres">
      <dgm:prSet presAssocID="{657C0101-0753-40D1-989D-EEC9594ECAA1}" presName="negativeSpace" presStyleCnt="0"/>
      <dgm:spPr/>
    </dgm:pt>
    <dgm:pt modelId="{E6CBE806-5D49-4F14-A680-9D002CDEC0B3}" type="pres">
      <dgm:prSet presAssocID="{657C0101-0753-40D1-989D-EEC9594ECAA1}" presName="childText" presStyleLbl="conFgAcc1" presStyleIdx="1" presStyleCnt="4">
        <dgm:presLayoutVars>
          <dgm:bulletEnabled val="1"/>
        </dgm:presLayoutVars>
      </dgm:prSet>
      <dgm:spPr/>
    </dgm:pt>
    <dgm:pt modelId="{ADB474FF-EF53-4AFF-8C8A-B84526A30B14}" type="pres">
      <dgm:prSet presAssocID="{8FAC8284-EAEB-41B0-B7E0-040E448D4CDA}" presName="spaceBetweenRectangles" presStyleCnt="0"/>
      <dgm:spPr/>
    </dgm:pt>
    <dgm:pt modelId="{4041A64F-0109-425E-B760-9EDDFADD281B}" type="pres">
      <dgm:prSet presAssocID="{9630809B-6528-4D45-A2F0-2F6E53A40D18}" presName="parentLin" presStyleCnt="0"/>
      <dgm:spPr/>
    </dgm:pt>
    <dgm:pt modelId="{1D3F48A9-ED09-46F4-9AD7-8DF9288905B0}" type="pres">
      <dgm:prSet presAssocID="{9630809B-6528-4D45-A2F0-2F6E53A40D18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0BF143FE-46FC-49D2-B4A6-BEA150E32BE3}" type="pres">
      <dgm:prSet presAssocID="{9630809B-6528-4D45-A2F0-2F6E53A40D1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79E9A-3C3F-4539-B438-BCB10F2E9562}" type="pres">
      <dgm:prSet presAssocID="{9630809B-6528-4D45-A2F0-2F6E53A40D18}" presName="negativeSpace" presStyleCnt="0"/>
      <dgm:spPr/>
    </dgm:pt>
    <dgm:pt modelId="{4BF43D4B-309C-40D4-8D5E-0D60B9252DF7}" type="pres">
      <dgm:prSet presAssocID="{9630809B-6528-4D45-A2F0-2F6E53A40D18}" presName="childText" presStyleLbl="conFgAcc1" presStyleIdx="2" presStyleCnt="4">
        <dgm:presLayoutVars>
          <dgm:bulletEnabled val="1"/>
        </dgm:presLayoutVars>
      </dgm:prSet>
      <dgm:spPr/>
    </dgm:pt>
    <dgm:pt modelId="{A7AC4BCC-CA77-46A7-B970-23E4BEF7243E}" type="pres">
      <dgm:prSet presAssocID="{349DCD44-3E92-460F-B2BF-9E5230957113}" presName="spaceBetweenRectangles" presStyleCnt="0"/>
      <dgm:spPr/>
    </dgm:pt>
    <dgm:pt modelId="{DD6B12D5-F292-468C-9E71-ADCD36DFE789}" type="pres">
      <dgm:prSet presAssocID="{9FCD297C-47AA-4494-AC53-C8598ED736A7}" presName="parentLin" presStyleCnt="0"/>
      <dgm:spPr/>
    </dgm:pt>
    <dgm:pt modelId="{89035073-D784-478F-BFBA-52C11DC62687}" type="pres">
      <dgm:prSet presAssocID="{9FCD297C-47AA-4494-AC53-C8598ED736A7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0CA3A1CB-03AA-4B2E-ACE1-2D4851B076F8}" type="pres">
      <dgm:prSet presAssocID="{9FCD297C-47AA-4494-AC53-C8598ED736A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31AD9-46BE-4C70-8C55-F2FBA20A4D71}" type="pres">
      <dgm:prSet presAssocID="{9FCD297C-47AA-4494-AC53-C8598ED736A7}" presName="negativeSpace" presStyleCnt="0"/>
      <dgm:spPr/>
    </dgm:pt>
    <dgm:pt modelId="{D985B8CB-CA13-4D6A-A342-5C49C50E987C}" type="pres">
      <dgm:prSet presAssocID="{9FCD297C-47AA-4494-AC53-C8598ED736A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AFC44CD-7F08-4689-B9BC-BCBDE260ECBA}" type="presOf" srcId="{9FCD297C-47AA-4494-AC53-C8598ED736A7}" destId="{89035073-D784-478F-BFBA-52C11DC62687}" srcOrd="0" destOrd="0" presId="urn:microsoft.com/office/officeart/2005/8/layout/list1"/>
    <dgm:cxn modelId="{A6D67E44-4D99-45E8-8C28-2E6F894C331B}" type="presOf" srcId="{657C0101-0753-40D1-989D-EEC9594ECAA1}" destId="{2AF3AB78-DEC2-4302-A788-B0A533880651}" srcOrd="0" destOrd="0" presId="urn:microsoft.com/office/officeart/2005/8/layout/list1"/>
    <dgm:cxn modelId="{F2ED89FF-EE89-46E2-999A-C9727819CFEF}" srcId="{CE4326A0-A6FD-46A3-B666-58AC312F5BEF}" destId="{9FCD297C-47AA-4494-AC53-C8598ED736A7}" srcOrd="3" destOrd="0" parTransId="{A18B5917-D439-488E-896C-1D9AB8A2611D}" sibTransId="{528A3E78-1804-4ACA-9B42-2148A7F32417}"/>
    <dgm:cxn modelId="{B54F28D2-EFEE-42F1-961C-A9E3E8452D25}" type="presOf" srcId="{657C0101-0753-40D1-989D-EEC9594ECAA1}" destId="{9AF5218C-9C77-4FBF-A825-7DC4DFBCD7C8}" srcOrd="1" destOrd="0" presId="urn:microsoft.com/office/officeart/2005/8/layout/list1"/>
    <dgm:cxn modelId="{093D7E30-83A0-49C3-9ECE-4D005710944F}" type="presOf" srcId="{9630809B-6528-4D45-A2F0-2F6E53A40D18}" destId="{1D3F48A9-ED09-46F4-9AD7-8DF9288905B0}" srcOrd="0" destOrd="0" presId="urn:microsoft.com/office/officeart/2005/8/layout/list1"/>
    <dgm:cxn modelId="{E744702A-2777-4A54-B1B5-E1992DEF6896}" type="presOf" srcId="{50501B2E-BA6A-452D-BAB9-A0D339D0C1C5}" destId="{C530E8FB-11C0-4A89-AE14-A574A1B1A209}" srcOrd="1" destOrd="0" presId="urn:microsoft.com/office/officeart/2005/8/layout/list1"/>
    <dgm:cxn modelId="{3303229F-9A80-4A24-99EC-DB92598FB554}" srcId="{CE4326A0-A6FD-46A3-B666-58AC312F5BEF}" destId="{50501B2E-BA6A-452D-BAB9-A0D339D0C1C5}" srcOrd="0" destOrd="0" parTransId="{886AB9B4-0D79-4DE2-A21E-49104250C684}" sibTransId="{E6A77A1B-619E-4E1A-890B-B2D6700E26E0}"/>
    <dgm:cxn modelId="{63249F0A-2ED9-438C-917E-29E18085718F}" type="presOf" srcId="{9630809B-6528-4D45-A2F0-2F6E53A40D18}" destId="{0BF143FE-46FC-49D2-B4A6-BEA150E32BE3}" srcOrd="1" destOrd="0" presId="urn:microsoft.com/office/officeart/2005/8/layout/list1"/>
    <dgm:cxn modelId="{C99FD9B3-DAFA-4F0E-B474-A56DD7FDD14F}" srcId="{CE4326A0-A6FD-46A3-B666-58AC312F5BEF}" destId="{657C0101-0753-40D1-989D-EEC9594ECAA1}" srcOrd="1" destOrd="0" parTransId="{A301429D-62CD-4B0D-B719-50DABB4FB2A9}" sibTransId="{8FAC8284-EAEB-41B0-B7E0-040E448D4CDA}"/>
    <dgm:cxn modelId="{5A253E7F-2649-4426-B3BB-15A4BEB1EE03}" type="presOf" srcId="{50501B2E-BA6A-452D-BAB9-A0D339D0C1C5}" destId="{38043FC2-C38D-47C0-B2D1-EDABCB9B7F5F}" srcOrd="0" destOrd="0" presId="urn:microsoft.com/office/officeart/2005/8/layout/list1"/>
    <dgm:cxn modelId="{BE0971CC-C24E-46DF-8222-B08DC5580744}" type="presOf" srcId="{CE4326A0-A6FD-46A3-B666-58AC312F5BEF}" destId="{884DBCCD-C28A-48C9-A4F1-A851FAB2848B}" srcOrd="0" destOrd="0" presId="urn:microsoft.com/office/officeart/2005/8/layout/list1"/>
    <dgm:cxn modelId="{17984D11-31AD-42F2-A0E0-A94A97E09385}" type="presOf" srcId="{9FCD297C-47AA-4494-AC53-C8598ED736A7}" destId="{0CA3A1CB-03AA-4B2E-ACE1-2D4851B076F8}" srcOrd="1" destOrd="0" presId="urn:microsoft.com/office/officeart/2005/8/layout/list1"/>
    <dgm:cxn modelId="{00AC0770-D534-4B76-B84A-BAFF52DDA689}" srcId="{CE4326A0-A6FD-46A3-B666-58AC312F5BEF}" destId="{9630809B-6528-4D45-A2F0-2F6E53A40D18}" srcOrd="2" destOrd="0" parTransId="{716BBA04-2979-4F02-9C29-9A39A781A945}" sibTransId="{349DCD44-3E92-460F-B2BF-9E5230957113}"/>
    <dgm:cxn modelId="{A7A4C481-09FF-471A-80D9-59BD055ED67F}" type="presParOf" srcId="{884DBCCD-C28A-48C9-A4F1-A851FAB2848B}" destId="{9516904E-8D81-494E-9394-233C62F98E9B}" srcOrd="0" destOrd="0" presId="urn:microsoft.com/office/officeart/2005/8/layout/list1"/>
    <dgm:cxn modelId="{01834AB7-2C71-41C5-B9C7-039CE85FE194}" type="presParOf" srcId="{9516904E-8D81-494E-9394-233C62F98E9B}" destId="{38043FC2-C38D-47C0-B2D1-EDABCB9B7F5F}" srcOrd="0" destOrd="0" presId="urn:microsoft.com/office/officeart/2005/8/layout/list1"/>
    <dgm:cxn modelId="{50F941A7-34FD-4874-960B-6457068422F4}" type="presParOf" srcId="{9516904E-8D81-494E-9394-233C62F98E9B}" destId="{C530E8FB-11C0-4A89-AE14-A574A1B1A209}" srcOrd="1" destOrd="0" presId="urn:microsoft.com/office/officeart/2005/8/layout/list1"/>
    <dgm:cxn modelId="{4D1F332C-DA0E-4C8E-A16C-2C8FC788B743}" type="presParOf" srcId="{884DBCCD-C28A-48C9-A4F1-A851FAB2848B}" destId="{520FFFA2-AED3-457B-8DF5-E2F2D92FE259}" srcOrd="1" destOrd="0" presId="urn:microsoft.com/office/officeart/2005/8/layout/list1"/>
    <dgm:cxn modelId="{E754CC42-1B93-4934-A9D0-4570A635AC58}" type="presParOf" srcId="{884DBCCD-C28A-48C9-A4F1-A851FAB2848B}" destId="{BC8A3581-EB6B-4CCF-8D31-D8B3863B39EC}" srcOrd="2" destOrd="0" presId="urn:microsoft.com/office/officeart/2005/8/layout/list1"/>
    <dgm:cxn modelId="{4A8A7DF9-E5AD-4F44-9304-6BCB91558293}" type="presParOf" srcId="{884DBCCD-C28A-48C9-A4F1-A851FAB2848B}" destId="{D69EC1EB-B0D0-4380-9F75-5DE02AE6DE51}" srcOrd="3" destOrd="0" presId="urn:microsoft.com/office/officeart/2005/8/layout/list1"/>
    <dgm:cxn modelId="{551A4177-E1C0-499A-85A2-5AC887440B68}" type="presParOf" srcId="{884DBCCD-C28A-48C9-A4F1-A851FAB2848B}" destId="{01529381-6A9C-46C4-BBC4-834AD28564DD}" srcOrd="4" destOrd="0" presId="urn:microsoft.com/office/officeart/2005/8/layout/list1"/>
    <dgm:cxn modelId="{59042D05-F148-4549-AF61-8FA380805E4D}" type="presParOf" srcId="{01529381-6A9C-46C4-BBC4-834AD28564DD}" destId="{2AF3AB78-DEC2-4302-A788-B0A533880651}" srcOrd="0" destOrd="0" presId="urn:microsoft.com/office/officeart/2005/8/layout/list1"/>
    <dgm:cxn modelId="{3C04A2CA-8CBF-4D48-80A2-B250F491D819}" type="presParOf" srcId="{01529381-6A9C-46C4-BBC4-834AD28564DD}" destId="{9AF5218C-9C77-4FBF-A825-7DC4DFBCD7C8}" srcOrd="1" destOrd="0" presId="urn:microsoft.com/office/officeart/2005/8/layout/list1"/>
    <dgm:cxn modelId="{53509FD3-B60B-4523-A0FA-E40E76177F00}" type="presParOf" srcId="{884DBCCD-C28A-48C9-A4F1-A851FAB2848B}" destId="{5BDF3B5D-4E7D-4173-8ADE-E4496502C06A}" srcOrd="5" destOrd="0" presId="urn:microsoft.com/office/officeart/2005/8/layout/list1"/>
    <dgm:cxn modelId="{51CB5438-4E6D-4170-A971-4CCD03182A9F}" type="presParOf" srcId="{884DBCCD-C28A-48C9-A4F1-A851FAB2848B}" destId="{E6CBE806-5D49-4F14-A680-9D002CDEC0B3}" srcOrd="6" destOrd="0" presId="urn:microsoft.com/office/officeart/2005/8/layout/list1"/>
    <dgm:cxn modelId="{A53B9DF0-C47A-4341-884F-9416FD0F5625}" type="presParOf" srcId="{884DBCCD-C28A-48C9-A4F1-A851FAB2848B}" destId="{ADB474FF-EF53-4AFF-8C8A-B84526A30B14}" srcOrd="7" destOrd="0" presId="urn:microsoft.com/office/officeart/2005/8/layout/list1"/>
    <dgm:cxn modelId="{B4728C01-8602-40C1-A0BB-A4D164F53F36}" type="presParOf" srcId="{884DBCCD-C28A-48C9-A4F1-A851FAB2848B}" destId="{4041A64F-0109-425E-B760-9EDDFADD281B}" srcOrd="8" destOrd="0" presId="urn:microsoft.com/office/officeart/2005/8/layout/list1"/>
    <dgm:cxn modelId="{984E6D32-CD19-4F2B-9A0A-5B2E9CF83D6E}" type="presParOf" srcId="{4041A64F-0109-425E-B760-9EDDFADD281B}" destId="{1D3F48A9-ED09-46F4-9AD7-8DF9288905B0}" srcOrd="0" destOrd="0" presId="urn:microsoft.com/office/officeart/2005/8/layout/list1"/>
    <dgm:cxn modelId="{0980BAD6-DBF7-4943-A5FF-BDD77834B1BB}" type="presParOf" srcId="{4041A64F-0109-425E-B760-9EDDFADD281B}" destId="{0BF143FE-46FC-49D2-B4A6-BEA150E32BE3}" srcOrd="1" destOrd="0" presId="urn:microsoft.com/office/officeart/2005/8/layout/list1"/>
    <dgm:cxn modelId="{24C48DDF-634C-4FF3-A9FE-296C1C95B161}" type="presParOf" srcId="{884DBCCD-C28A-48C9-A4F1-A851FAB2848B}" destId="{3AB79E9A-3C3F-4539-B438-BCB10F2E9562}" srcOrd="9" destOrd="0" presId="urn:microsoft.com/office/officeart/2005/8/layout/list1"/>
    <dgm:cxn modelId="{AB785ABB-C57A-4EF5-9220-4070E3D5D0D8}" type="presParOf" srcId="{884DBCCD-C28A-48C9-A4F1-A851FAB2848B}" destId="{4BF43D4B-309C-40D4-8D5E-0D60B9252DF7}" srcOrd="10" destOrd="0" presId="urn:microsoft.com/office/officeart/2005/8/layout/list1"/>
    <dgm:cxn modelId="{9BBFD1ED-EF81-4EE7-856E-C3EF4AEFC31F}" type="presParOf" srcId="{884DBCCD-C28A-48C9-A4F1-A851FAB2848B}" destId="{A7AC4BCC-CA77-46A7-B970-23E4BEF7243E}" srcOrd="11" destOrd="0" presId="urn:microsoft.com/office/officeart/2005/8/layout/list1"/>
    <dgm:cxn modelId="{514D1298-BC75-42A1-A4E3-CFB09BA7ED6A}" type="presParOf" srcId="{884DBCCD-C28A-48C9-A4F1-A851FAB2848B}" destId="{DD6B12D5-F292-468C-9E71-ADCD36DFE789}" srcOrd="12" destOrd="0" presId="urn:microsoft.com/office/officeart/2005/8/layout/list1"/>
    <dgm:cxn modelId="{1BAC93E2-1DD3-4CFF-B678-CC70BE503AE5}" type="presParOf" srcId="{DD6B12D5-F292-468C-9E71-ADCD36DFE789}" destId="{89035073-D784-478F-BFBA-52C11DC62687}" srcOrd="0" destOrd="0" presId="urn:microsoft.com/office/officeart/2005/8/layout/list1"/>
    <dgm:cxn modelId="{6C95E475-2290-4D28-ACDC-701A4DDFAEB2}" type="presParOf" srcId="{DD6B12D5-F292-468C-9E71-ADCD36DFE789}" destId="{0CA3A1CB-03AA-4B2E-ACE1-2D4851B076F8}" srcOrd="1" destOrd="0" presId="urn:microsoft.com/office/officeart/2005/8/layout/list1"/>
    <dgm:cxn modelId="{4ABEB112-9E9A-40DF-90E7-768525F31F1E}" type="presParOf" srcId="{884DBCCD-C28A-48C9-A4F1-A851FAB2848B}" destId="{32531AD9-46BE-4C70-8C55-F2FBA20A4D71}" srcOrd="13" destOrd="0" presId="urn:microsoft.com/office/officeart/2005/8/layout/list1"/>
    <dgm:cxn modelId="{574FD963-297A-4D55-B403-24160B1FDAA9}" type="presParOf" srcId="{884DBCCD-C28A-48C9-A4F1-A851FAB2848B}" destId="{D985B8CB-CA13-4D6A-A342-5C49C50E987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B440023-9CAB-4D27-B548-2714EB40F17F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A24327-5750-4321-8AB4-EBB4836CE51D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Quantitatively measure the test results</a:t>
          </a:r>
        </a:p>
      </dgm:t>
    </dgm:pt>
    <dgm:pt modelId="{0A5BE72F-2033-4A97-BEBC-6037B41293C5}" type="parTrans" cxnId="{D729751A-4EC0-4221-A2FC-B28A623C39E6}">
      <dgm:prSet/>
      <dgm:spPr/>
      <dgm:t>
        <a:bodyPr/>
        <a:lstStyle/>
        <a:p>
          <a:endParaRPr lang="en-US" sz="1600">
            <a:solidFill>
              <a:srgbClr val="3C474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A26446-4914-48FC-AF16-E996934F71CA}" type="sibTrans" cxnId="{D729751A-4EC0-4221-A2FC-B28A623C39E6}">
      <dgm:prSet/>
      <dgm:spPr/>
      <dgm:t>
        <a:bodyPr/>
        <a:lstStyle/>
        <a:p>
          <a:endParaRPr lang="en-US" sz="1600">
            <a:solidFill>
              <a:srgbClr val="3C474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CABE2A-2BCE-4C28-9AB0-1F3CFA5CE612}">
      <dgm:prSet custT="1"/>
      <dgm:spPr>
        <a:noFill/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9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Elapsed time to perform various activities</a:t>
          </a:r>
        </a:p>
      </dgm:t>
    </dgm:pt>
    <dgm:pt modelId="{E65DA118-8E1B-44F4-B942-DD65E93E7AA5}" type="parTrans" cxnId="{644B44BC-9B86-48E7-977B-DA9AC9DF5ACE}">
      <dgm:prSet/>
      <dgm:spPr/>
      <dgm:t>
        <a:bodyPr/>
        <a:lstStyle/>
        <a:p>
          <a:endParaRPr lang="en-US" sz="1600">
            <a:solidFill>
              <a:srgbClr val="3C474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D8C9FF-E2DA-4123-9EF6-95BCD0D5660B}" type="sibTrans" cxnId="{644B44BC-9B86-48E7-977B-DA9AC9DF5ACE}">
      <dgm:prSet/>
      <dgm:spPr/>
      <dgm:t>
        <a:bodyPr/>
        <a:lstStyle/>
        <a:p>
          <a:endParaRPr lang="en-US" sz="1600">
            <a:solidFill>
              <a:srgbClr val="3C474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07A3A1-BFA7-47AE-A76C-7610A934A735}">
      <dgm:prSet custT="1"/>
      <dgm:spPr>
        <a:noFill/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9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Accuracy of each activity</a:t>
          </a:r>
        </a:p>
      </dgm:t>
    </dgm:pt>
    <dgm:pt modelId="{B7930046-1CB0-4D54-9D0E-6CACC3E89178}" type="parTrans" cxnId="{35FCF38F-8F82-4EF7-B5C8-5A4800698DA1}">
      <dgm:prSet/>
      <dgm:spPr/>
      <dgm:t>
        <a:bodyPr/>
        <a:lstStyle/>
        <a:p>
          <a:endParaRPr lang="en-US" sz="1600">
            <a:solidFill>
              <a:srgbClr val="3C474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6EB183-CB01-4779-A0E3-A15E3FD39BAA}" type="sibTrans" cxnId="{35FCF38F-8F82-4EF7-B5C8-5A4800698DA1}">
      <dgm:prSet/>
      <dgm:spPr/>
      <dgm:t>
        <a:bodyPr/>
        <a:lstStyle/>
        <a:p>
          <a:endParaRPr lang="en-US" sz="1600">
            <a:solidFill>
              <a:srgbClr val="3C4743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E9828C-FE79-4925-B81F-A0BC5CE18705}">
      <dgm:prSet custT="1"/>
      <dgm:spPr>
        <a:noFill/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9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Amount of work completed</a:t>
          </a:r>
        </a:p>
      </dgm:t>
    </dgm:pt>
    <dgm:pt modelId="{FEFEC633-4D7F-4EE4-8517-6CABC6530A4E}" type="parTrans" cxnId="{49564188-4E5A-43EE-81FC-D410AA59C5F8}">
      <dgm:prSet/>
      <dgm:spPr/>
      <dgm:t>
        <a:bodyPr/>
        <a:lstStyle/>
        <a:p>
          <a:endParaRPr lang="en-US"/>
        </a:p>
      </dgm:t>
    </dgm:pt>
    <dgm:pt modelId="{363895CE-DCCD-411C-BA24-EF8C09D9BF2C}" type="sibTrans" cxnId="{49564188-4E5A-43EE-81FC-D410AA59C5F8}">
      <dgm:prSet/>
      <dgm:spPr/>
      <dgm:t>
        <a:bodyPr/>
        <a:lstStyle/>
        <a:p>
          <a:endParaRPr lang="en-US"/>
        </a:p>
      </dgm:t>
    </dgm:pt>
    <dgm:pt modelId="{E30ED46E-96D1-48AF-AFC4-CC85C761C971}" type="pres">
      <dgm:prSet presAssocID="{3B440023-9CAB-4D27-B548-2714EB40F17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65EB594-0902-4FD7-B64D-D03DE343C026}" type="pres">
      <dgm:prSet presAssocID="{30A24327-5750-4321-8AB4-EBB4836CE51D}" presName="root" presStyleCnt="0">
        <dgm:presLayoutVars>
          <dgm:chMax/>
          <dgm:chPref val="4"/>
        </dgm:presLayoutVars>
      </dgm:prSet>
      <dgm:spPr/>
    </dgm:pt>
    <dgm:pt modelId="{A436600B-23AC-4FF8-B9FE-322CC7B5E1FF}" type="pres">
      <dgm:prSet presAssocID="{30A24327-5750-4321-8AB4-EBB4836CE51D}" presName="rootComposite" presStyleCnt="0">
        <dgm:presLayoutVars/>
      </dgm:prSet>
      <dgm:spPr/>
    </dgm:pt>
    <dgm:pt modelId="{FE9D9379-7B9F-4882-AA6F-292E9559D6BF}" type="pres">
      <dgm:prSet presAssocID="{30A24327-5750-4321-8AB4-EBB4836CE51D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08E1B606-06A4-4598-8183-2641296B833A}" type="pres">
      <dgm:prSet presAssocID="{30A24327-5750-4321-8AB4-EBB4836CE51D}" presName="childShape" presStyleCnt="0">
        <dgm:presLayoutVars>
          <dgm:chMax val="0"/>
          <dgm:chPref val="0"/>
        </dgm:presLayoutVars>
      </dgm:prSet>
      <dgm:spPr/>
    </dgm:pt>
    <dgm:pt modelId="{7D18DBFC-556B-4B93-9C94-02A55D54696D}" type="pres">
      <dgm:prSet presAssocID="{62CABE2A-2BCE-4C28-9AB0-1F3CFA5CE612}" presName="childComposite" presStyleCnt="0">
        <dgm:presLayoutVars>
          <dgm:chMax val="0"/>
          <dgm:chPref val="0"/>
        </dgm:presLayoutVars>
      </dgm:prSet>
      <dgm:spPr/>
    </dgm:pt>
    <dgm:pt modelId="{FBD36825-7790-43CC-BE9E-8AC257882143}" type="pres">
      <dgm:prSet presAssocID="{62CABE2A-2BCE-4C28-9AB0-1F3CFA5CE612}" presName="Imag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topwatch 75% with solid fill"/>
        </a:ext>
      </dgm:extLst>
    </dgm:pt>
    <dgm:pt modelId="{1EB84EAB-D065-4C2A-AA98-4479107CF83E}" type="pres">
      <dgm:prSet presAssocID="{62CABE2A-2BCE-4C28-9AB0-1F3CFA5CE612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0625C-823F-44AA-BD44-E9AB917A73B2}" type="pres">
      <dgm:prSet presAssocID="{6D07A3A1-BFA7-47AE-A76C-7610A934A735}" presName="childComposite" presStyleCnt="0">
        <dgm:presLayoutVars>
          <dgm:chMax val="0"/>
          <dgm:chPref val="0"/>
        </dgm:presLayoutVars>
      </dgm:prSet>
      <dgm:spPr/>
    </dgm:pt>
    <dgm:pt modelId="{5058FC12-A213-446E-B411-BC1891EA14A4}" type="pres">
      <dgm:prSet presAssocID="{6D07A3A1-BFA7-47AE-A76C-7610A934A735}" presName="Image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heckbox Checked with solid fill"/>
        </a:ext>
      </dgm:extLst>
    </dgm:pt>
    <dgm:pt modelId="{F51CF285-15C1-451B-94F7-8098CA53EF1C}" type="pres">
      <dgm:prSet presAssocID="{6D07A3A1-BFA7-47AE-A76C-7610A934A735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B71F6-1628-47E2-8C9B-13B70379B6FE}" type="pres">
      <dgm:prSet presAssocID="{55E9828C-FE79-4925-B81F-A0BC5CE18705}" presName="childComposite" presStyleCnt="0">
        <dgm:presLayoutVars>
          <dgm:chMax val="0"/>
          <dgm:chPref val="0"/>
        </dgm:presLayoutVars>
      </dgm:prSet>
      <dgm:spPr/>
    </dgm:pt>
    <dgm:pt modelId="{BE699931-59C3-4924-AD31-23CB64A0F091}" type="pres">
      <dgm:prSet presAssocID="{55E9828C-FE79-4925-B81F-A0BC5CE18705}" presName="Image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tacked Rocks with solid fill"/>
        </a:ext>
      </dgm:extLst>
    </dgm:pt>
    <dgm:pt modelId="{788C8D2E-0DA2-4433-993A-051492034FE9}" type="pres">
      <dgm:prSet presAssocID="{55E9828C-FE79-4925-B81F-A0BC5CE18705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05B5C7-743E-48BE-A0DB-19B7AE8E773F}" type="presOf" srcId="{3B440023-9CAB-4D27-B548-2714EB40F17F}" destId="{E30ED46E-96D1-48AF-AFC4-CC85C761C971}" srcOrd="0" destOrd="0" presId="urn:microsoft.com/office/officeart/2008/layout/PictureAccentList"/>
    <dgm:cxn modelId="{45FA06D8-3552-4615-81FF-2AC233703F4E}" type="presOf" srcId="{6D07A3A1-BFA7-47AE-A76C-7610A934A735}" destId="{F51CF285-15C1-451B-94F7-8098CA53EF1C}" srcOrd="0" destOrd="0" presId="urn:microsoft.com/office/officeart/2008/layout/PictureAccentList"/>
    <dgm:cxn modelId="{C6F5B944-7BD9-417C-AFED-CCEAD9E7D93F}" type="presOf" srcId="{62CABE2A-2BCE-4C28-9AB0-1F3CFA5CE612}" destId="{1EB84EAB-D065-4C2A-AA98-4479107CF83E}" srcOrd="0" destOrd="0" presId="urn:microsoft.com/office/officeart/2008/layout/PictureAccentList"/>
    <dgm:cxn modelId="{021A3324-23F6-4CA6-A756-CF37B4D92607}" type="presOf" srcId="{55E9828C-FE79-4925-B81F-A0BC5CE18705}" destId="{788C8D2E-0DA2-4433-993A-051492034FE9}" srcOrd="0" destOrd="0" presId="urn:microsoft.com/office/officeart/2008/layout/PictureAccentList"/>
    <dgm:cxn modelId="{35FCF38F-8F82-4EF7-B5C8-5A4800698DA1}" srcId="{30A24327-5750-4321-8AB4-EBB4836CE51D}" destId="{6D07A3A1-BFA7-47AE-A76C-7610A934A735}" srcOrd="1" destOrd="0" parTransId="{B7930046-1CB0-4D54-9D0E-6CACC3E89178}" sibTransId="{366EB183-CB01-4779-A0E3-A15E3FD39BAA}"/>
    <dgm:cxn modelId="{49564188-4E5A-43EE-81FC-D410AA59C5F8}" srcId="{30A24327-5750-4321-8AB4-EBB4836CE51D}" destId="{55E9828C-FE79-4925-B81F-A0BC5CE18705}" srcOrd="2" destOrd="0" parTransId="{FEFEC633-4D7F-4EE4-8517-6CABC6530A4E}" sibTransId="{363895CE-DCCD-411C-BA24-EF8C09D9BF2C}"/>
    <dgm:cxn modelId="{644B44BC-9B86-48E7-977B-DA9AC9DF5ACE}" srcId="{30A24327-5750-4321-8AB4-EBB4836CE51D}" destId="{62CABE2A-2BCE-4C28-9AB0-1F3CFA5CE612}" srcOrd="0" destOrd="0" parTransId="{E65DA118-8E1B-44F4-B942-DD65E93E7AA5}" sibTransId="{3ED8C9FF-E2DA-4123-9EF6-95BCD0D5660B}"/>
    <dgm:cxn modelId="{D729751A-4EC0-4221-A2FC-B28A623C39E6}" srcId="{3B440023-9CAB-4D27-B548-2714EB40F17F}" destId="{30A24327-5750-4321-8AB4-EBB4836CE51D}" srcOrd="0" destOrd="0" parTransId="{0A5BE72F-2033-4A97-BEBC-6037B41293C5}" sibTransId="{A0A26446-4914-48FC-AF16-E996934F71CA}"/>
    <dgm:cxn modelId="{9D971512-5C65-4D4A-98C6-B0F9BD674F2F}" type="presOf" srcId="{30A24327-5750-4321-8AB4-EBB4836CE51D}" destId="{FE9D9379-7B9F-4882-AA6F-292E9559D6BF}" srcOrd="0" destOrd="0" presId="urn:microsoft.com/office/officeart/2008/layout/PictureAccentList"/>
    <dgm:cxn modelId="{DB911A83-E241-4497-BC47-7AD1E6BD508A}" type="presParOf" srcId="{E30ED46E-96D1-48AF-AFC4-CC85C761C971}" destId="{765EB594-0902-4FD7-B64D-D03DE343C026}" srcOrd="0" destOrd="0" presId="urn:microsoft.com/office/officeart/2008/layout/PictureAccentList"/>
    <dgm:cxn modelId="{FF3A829D-448E-4298-B8DA-9D4F1878F613}" type="presParOf" srcId="{765EB594-0902-4FD7-B64D-D03DE343C026}" destId="{A436600B-23AC-4FF8-B9FE-322CC7B5E1FF}" srcOrd="0" destOrd="0" presId="urn:microsoft.com/office/officeart/2008/layout/PictureAccentList"/>
    <dgm:cxn modelId="{51D20AF1-54E4-446A-AE48-9DD507A930DA}" type="presParOf" srcId="{A436600B-23AC-4FF8-B9FE-322CC7B5E1FF}" destId="{FE9D9379-7B9F-4882-AA6F-292E9559D6BF}" srcOrd="0" destOrd="0" presId="urn:microsoft.com/office/officeart/2008/layout/PictureAccentList"/>
    <dgm:cxn modelId="{082E87AC-21CA-468E-AFF0-B6054B4E2DD5}" type="presParOf" srcId="{765EB594-0902-4FD7-B64D-D03DE343C026}" destId="{08E1B606-06A4-4598-8183-2641296B833A}" srcOrd="1" destOrd="0" presId="urn:microsoft.com/office/officeart/2008/layout/PictureAccentList"/>
    <dgm:cxn modelId="{C4706CA4-F956-4883-BC38-04D7C6FD8C10}" type="presParOf" srcId="{08E1B606-06A4-4598-8183-2641296B833A}" destId="{7D18DBFC-556B-4B93-9C94-02A55D54696D}" srcOrd="0" destOrd="0" presId="urn:microsoft.com/office/officeart/2008/layout/PictureAccentList"/>
    <dgm:cxn modelId="{E2A2A1B2-D67C-42CC-ABC5-F21C0998130F}" type="presParOf" srcId="{7D18DBFC-556B-4B93-9C94-02A55D54696D}" destId="{FBD36825-7790-43CC-BE9E-8AC257882143}" srcOrd="0" destOrd="0" presId="urn:microsoft.com/office/officeart/2008/layout/PictureAccentList"/>
    <dgm:cxn modelId="{0FD0DD1E-971C-4B0E-8AD2-B1502CF8F64B}" type="presParOf" srcId="{7D18DBFC-556B-4B93-9C94-02A55D54696D}" destId="{1EB84EAB-D065-4C2A-AA98-4479107CF83E}" srcOrd="1" destOrd="0" presId="urn:microsoft.com/office/officeart/2008/layout/PictureAccentList"/>
    <dgm:cxn modelId="{00EDBF2C-B060-4368-95C1-A780B1717BF2}" type="presParOf" srcId="{08E1B606-06A4-4598-8183-2641296B833A}" destId="{2B70625C-823F-44AA-BD44-E9AB917A73B2}" srcOrd="1" destOrd="0" presId="urn:microsoft.com/office/officeart/2008/layout/PictureAccentList"/>
    <dgm:cxn modelId="{149D18F3-6A10-4E82-964B-52C4A6C7A778}" type="presParOf" srcId="{2B70625C-823F-44AA-BD44-E9AB917A73B2}" destId="{5058FC12-A213-446E-B411-BC1891EA14A4}" srcOrd="0" destOrd="0" presId="urn:microsoft.com/office/officeart/2008/layout/PictureAccentList"/>
    <dgm:cxn modelId="{589AF1B6-0E7C-498E-80A6-2A8F6B58DEED}" type="presParOf" srcId="{2B70625C-823F-44AA-BD44-E9AB917A73B2}" destId="{F51CF285-15C1-451B-94F7-8098CA53EF1C}" srcOrd="1" destOrd="0" presId="urn:microsoft.com/office/officeart/2008/layout/PictureAccentList"/>
    <dgm:cxn modelId="{1FD87ED3-53CE-4DC5-B7EA-B45D7E7DF750}" type="presParOf" srcId="{08E1B606-06A4-4598-8183-2641296B833A}" destId="{EA1B71F6-1628-47E2-8C9B-13B70379B6FE}" srcOrd="2" destOrd="0" presId="urn:microsoft.com/office/officeart/2008/layout/PictureAccentList"/>
    <dgm:cxn modelId="{B489E48D-7274-4104-9625-81A3A60E60F3}" type="presParOf" srcId="{EA1B71F6-1628-47E2-8C9B-13B70379B6FE}" destId="{BE699931-59C3-4924-AD31-23CB64A0F091}" srcOrd="0" destOrd="0" presId="urn:microsoft.com/office/officeart/2008/layout/PictureAccentList"/>
    <dgm:cxn modelId="{4AEDEE0F-FA53-4FAA-8FE6-E35740BFB385}" type="presParOf" srcId="{EA1B71F6-1628-47E2-8C9B-13B70379B6FE}" destId="{788C8D2E-0DA2-4433-993A-051492034FE9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F10DA-DA22-47F0-8D9A-83D01A1394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2765EB-3DCB-40C4-9351-B1A0355CF4B7}">
      <dgm:prSet phldrT="[Text]" custT="1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Employ auditing standards for conducting audits</a:t>
          </a:r>
        </a:p>
      </dgm:t>
    </dgm:pt>
    <dgm:pt modelId="{D7E7670E-09D6-4BC7-AC5B-72DEFDAD4029}" type="parTrans" cxnId="{11B67F8E-B92F-4CD6-993B-7962E230AEF2}">
      <dgm:prSet/>
      <dgm:spPr/>
      <dgm:t>
        <a:bodyPr/>
        <a:lstStyle/>
        <a:p>
          <a:endParaRPr lang="en-US" sz="21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5CB9A6-D480-4633-98AE-206AA96FE6FF}" type="sibTrans" cxnId="{11B67F8E-B92F-4CD6-993B-7962E230AEF2}">
      <dgm:prSet/>
      <dgm:spPr/>
      <dgm:t>
        <a:bodyPr/>
        <a:lstStyle/>
        <a:p>
          <a:endParaRPr lang="en-US" sz="21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14817C-9B44-4749-B133-AF05F0D0068F}">
      <dgm:prSet custT="1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Statement of Standards for Attestation Engagements Number 16 (SSAE 16) levels of audit reporting for service organizations</a:t>
          </a:r>
        </a:p>
      </dgm:t>
    </dgm:pt>
    <dgm:pt modelId="{8331F811-BCD3-4D25-8F28-BF50D68E3BD7}" type="parTrans" cxnId="{40D36909-5731-4FDE-9762-8BB8DE4CDA03}">
      <dgm:prSet/>
      <dgm:spPr/>
      <dgm:t>
        <a:bodyPr/>
        <a:lstStyle/>
        <a:p>
          <a:endParaRPr lang="en-US" sz="21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BC5C1A-6D18-4180-949D-8A03D33942F9}" type="sibTrans" cxnId="{40D36909-5731-4FDE-9762-8BB8DE4CDA03}">
      <dgm:prSet/>
      <dgm:spPr/>
      <dgm:t>
        <a:bodyPr/>
        <a:lstStyle/>
        <a:p>
          <a:endParaRPr lang="en-US" sz="21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BF6EE4-B49B-4AB8-BD88-75C7989F4CFD}">
      <dgm:prSet custT="1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Service Organization Control (SOC) framework</a:t>
          </a:r>
        </a:p>
      </dgm:t>
    </dgm:pt>
    <dgm:pt modelId="{54ABF09F-215A-41BD-86B9-D10A005B10C6}" type="parTrans" cxnId="{CA3EF46C-82D3-4881-A7E2-38C718130922}">
      <dgm:prSet/>
      <dgm:spPr/>
      <dgm:t>
        <a:bodyPr/>
        <a:lstStyle/>
        <a:p>
          <a:endParaRPr lang="en-US" sz="21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E5533A-AF88-4433-B9AE-0C97862DB080}" type="sibTrans" cxnId="{CA3EF46C-82D3-4881-A7E2-38C718130922}">
      <dgm:prSet/>
      <dgm:spPr/>
      <dgm:t>
        <a:bodyPr/>
        <a:lstStyle/>
        <a:p>
          <a:endParaRPr lang="en-US" sz="21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F3F7F8-CA24-4FD8-A4EE-799E9328BE99}">
      <dgm:prSet custT="1"/>
      <dgm:spPr/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SOC 1 Internal controls over financial reporting</a:t>
          </a:r>
        </a:p>
      </dgm:t>
    </dgm:pt>
    <dgm:pt modelId="{7A82AC9C-D6D5-4F1C-887A-4385ABE75976}" type="parTrans" cxnId="{61DBED27-FB87-47F1-BC52-FBD853BA6D5E}">
      <dgm:prSet/>
      <dgm:spPr/>
      <dgm:t>
        <a:bodyPr/>
        <a:lstStyle/>
        <a:p>
          <a:endParaRPr lang="en-US" sz="21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BDC4EE-1DF5-4BF5-82C2-E97BB9246EBA}" type="sibTrans" cxnId="{61DBED27-FB87-47F1-BC52-FBD853BA6D5E}">
      <dgm:prSet/>
      <dgm:spPr/>
      <dgm:t>
        <a:bodyPr/>
        <a:lstStyle/>
        <a:p>
          <a:endParaRPr lang="en-US" sz="21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103809-9994-4565-88ED-C0359F8CEE23}">
      <dgm:prSet custT="1"/>
      <dgm:spPr/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SOC 2 Security and privacy controls; audience: management, regulators, stakeholders</a:t>
          </a:r>
        </a:p>
      </dgm:t>
    </dgm:pt>
    <dgm:pt modelId="{8B640EAB-7A93-4983-8F3A-B2F989BC03D3}" type="parTrans" cxnId="{0A1DE38E-2964-4D96-8606-DA57D4923725}">
      <dgm:prSet/>
      <dgm:spPr/>
      <dgm:t>
        <a:bodyPr/>
        <a:lstStyle/>
        <a:p>
          <a:endParaRPr lang="en-US" sz="21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4B1E8B-762B-4F97-8DBC-83689340F5F4}" type="sibTrans" cxnId="{0A1DE38E-2964-4D96-8606-DA57D4923725}">
      <dgm:prSet/>
      <dgm:spPr/>
      <dgm:t>
        <a:bodyPr/>
        <a:lstStyle/>
        <a:p>
          <a:endParaRPr lang="en-US" sz="21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340385-BD80-4574-9348-441E348A94B4}">
      <dgm:prSet custT="1"/>
      <dgm:spPr/>
      <dgm:t>
        <a:bodyPr/>
        <a:lstStyle/>
        <a:p>
          <a:r>
            <a: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SOC 3 Security and privacy controls: audience: the public</a:t>
          </a:r>
        </a:p>
      </dgm:t>
    </dgm:pt>
    <dgm:pt modelId="{00F559EC-7CD2-49EF-84BC-C6C8AD085060}" type="parTrans" cxnId="{9E0B3FCF-CD95-42EE-86FF-206850BA9E58}">
      <dgm:prSet/>
      <dgm:spPr/>
      <dgm:t>
        <a:bodyPr/>
        <a:lstStyle/>
        <a:p>
          <a:endParaRPr lang="en-US" sz="21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DCE90F-BCBE-40B2-B172-70BFD991D36D}" type="sibTrans" cxnId="{9E0B3FCF-CD95-42EE-86FF-206850BA9E58}">
      <dgm:prSet/>
      <dgm:spPr/>
      <dgm:t>
        <a:bodyPr/>
        <a:lstStyle/>
        <a:p>
          <a:endParaRPr lang="en-US" sz="21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D81A1C-3618-495B-8819-6CB5B4717B4F}" type="pres">
      <dgm:prSet presAssocID="{84DF10DA-DA22-47F0-8D9A-83D01A1394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B6DDE-A1F5-494C-A965-B1BE84B239A9}" type="pres">
      <dgm:prSet presAssocID="{462765EB-3DCB-40C4-9351-B1A0355CF4B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A8925-2F06-42A9-A643-6B400EFA84A4}" type="pres">
      <dgm:prSet presAssocID="{C65CB9A6-D480-4633-98AE-206AA96FE6FF}" presName="spacer" presStyleCnt="0"/>
      <dgm:spPr/>
    </dgm:pt>
    <dgm:pt modelId="{C99594C9-7061-4F5F-A4E8-ABD5928DBF9D}" type="pres">
      <dgm:prSet presAssocID="{4D14817C-9B44-4749-B133-AF05F0D0068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200A7-A410-4D42-9514-3DF86FB50479}" type="pres">
      <dgm:prSet presAssocID="{EABC5C1A-6D18-4180-949D-8A03D33942F9}" presName="spacer" presStyleCnt="0"/>
      <dgm:spPr/>
    </dgm:pt>
    <dgm:pt modelId="{B5B18E3F-8680-4A9F-ACE6-E5FD2888696A}" type="pres">
      <dgm:prSet presAssocID="{90BF6EE4-B49B-4AB8-BD88-75C7989F4CF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0142FC-B4E7-4BE9-980C-9B85F9D18EF2}" type="pres">
      <dgm:prSet presAssocID="{90BF6EE4-B49B-4AB8-BD88-75C7989F4CF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942295-9228-4E2A-A265-F2298923080C}" type="presOf" srcId="{28F3F7F8-CA24-4FD8-A4EE-799E9328BE99}" destId="{C60142FC-B4E7-4BE9-980C-9B85F9D18EF2}" srcOrd="0" destOrd="0" presId="urn:microsoft.com/office/officeart/2005/8/layout/vList2"/>
    <dgm:cxn modelId="{9E0B3FCF-CD95-42EE-86FF-206850BA9E58}" srcId="{90BF6EE4-B49B-4AB8-BD88-75C7989F4CFD}" destId="{20340385-BD80-4574-9348-441E348A94B4}" srcOrd="2" destOrd="0" parTransId="{00F559EC-7CD2-49EF-84BC-C6C8AD085060}" sibTransId="{67DCE90F-BCBE-40B2-B172-70BFD991D36D}"/>
    <dgm:cxn modelId="{83446A86-420C-46B5-9AF3-83D8DCD3BFD8}" type="presOf" srcId="{20340385-BD80-4574-9348-441E348A94B4}" destId="{C60142FC-B4E7-4BE9-980C-9B85F9D18EF2}" srcOrd="0" destOrd="2" presId="urn:microsoft.com/office/officeart/2005/8/layout/vList2"/>
    <dgm:cxn modelId="{3F759E40-CB2D-4851-B395-AD75747786C6}" type="presOf" srcId="{87103809-9994-4565-88ED-C0359F8CEE23}" destId="{C60142FC-B4E7-4BE9-980C-9B85F9D18EF2}" srcOrd="0" destOrd="1" presId="urn:microsoft.com/office/officeart/2005/8/layout/vList2"/>
    <dgm:cxn modelId="{61DBED27-FB87-47F1-BC52-FBD853BA6D5E}" srcId="{90BF6EE4-B49B-4AB8-BD88-75C7989F4CFD}" destId="{28F3F7F8-CA24-4FD8-A4EE-799E9328BE99}" srcOrd="0" destOrd="0" parTransId="{7A82AC9C-D6D5-4F1C-887A-4385ABE75976}" sibTransId="{1ABDC4EE-1DF5-4BF5-82C2-E97BB9246EBA}"/>
    <dgm:cxn modelId="{C3E3C2A4-A2D9-4638-A234-024DB50C67A8}" type="presOf" srcId="{4D14817C-9B44-4749-B133-AF05F0D0068F}" destId="{C99594C9-7061-4F5F-A4E8-ABD5928DBF9D}" srcOrd="0" destOrd="0" presId="urn:microsoft.com/office/officeart/2005/8/layout/vList2"/>
    <dgm:cxn modelId="{18D0F180-6E30-4649-8C02-DF951A86B2F2}" type="presOf" srcId="{90BF6EE4-B49B-4AB8-BD88-75C7989F4CFD}" destId="{B5B18E3F-8680-4A9F-ACE6-E5FD2888696A}" srcOrd="0" destOrd="0" presId="urn:microsoft.com/office/officeart/2005/8/layout/vList2"/>
    <dgm:cxn modelId="{29145D10-9BDE-45B2-9613-5C3012220C0C}" type="presOf" srcId="{84DF10DA-DA22-47F0-8D9A-83D01A139449}" destId="{91D81A1C-3618-495B-8819-6CB5B4717B4F}" srcOrd="0" destOrd="0" presId="urn:microsoft.com/office/officeart/2005/8/layout/vList2"/>
    <dgm:cxn modelId="{065CD31C-61C6-4D61-A343-07C05CFA21E3}" type="presOf" srcId="{462765EB-3DCB-40C4-9351-B1A0355CF4B7}" destId="{BCFB6DDE-A1F5-494C-A965-B1BE84B239A9}" srcOrd="0" destOrd="0" presId="urn:microsoft.com/office/officeart/2005/8/layout/vList2"/>
    <dgm:cxn modelId="{40D36909-5731-4FDE-9762-8BB8DE4CDA03}" srcId="{84DF10DA-DA22-47F0-8D9A-83D01A139449}" destId="{4D14817C-9B44-4749-B133-AF05F0D0068F}" srcOrd="1" destOrd="0" parTransId="{8331F811-BCD3-4D25-8F28-BF50D68E3BD7}" sibTransId="{EABC5C1A-6D18-4180-949D-8A03D33942F9}"/>
    <dgm:cxn modelId="{0A1DE38E-2964-4D96-8606-DA57D4923725}" srcId="{90BF6EE4-B49B-4AB8-BD88-75C7989F4CFD}" destId="{87103809-9994-4565-88ED-C0359F8CEE23}" srcOrd="1" destOrd="0" parTransId="{8B640EAB-7A93-4983-8F3A-B2F989BC03D3}" sibTransId="{514B1E8B-762B-4F97-8DBC-83689340F5F4}"/>
    <dgm:cxn modelId="{CA3EF46C-82D3-4881-A7E2-38C718130922}" srcId="{84DF10DA-DA22-47F0-8D9A-83D01A139449}" destId="{90BF6EE4-B49B-4AB8-BD88-75C7989F4CFD}" srcOrd="2" destOrd="0" parTransId="{54ABF09F-215A-41BD-86B9-D10A005B10C6}" sibTransId="{56E5533A-AF88-4433-B9AE-0C97862DB080}"/>
    <dgm:cxn modelId="{11B67F8E-B92F-4CD6-993B-7962E230AEF2}" srcId="{84DF10DA-DA22-47F0-8D9A-83D01A139449}" destId="{462765EB-3DCB-40C4-9351-B1A0355CF4B7}" srcOrd="0" destOrd="0" parTransId="{D7E7670E-09D6-4BC7-AC5B-72DEFDAD4029}" sibTransId="{C65CB9A6-D480-4633-98AE-206AA96FE6FF}"/>
    <dgm:cxn modelId="{22D7F943-1EF8-4F9D-9C79-7DC23F02055A}" type="presParOf" srcId="{91D81A1C-3618-495B-8819-6CB5B4717B4F}" destId="{BCFB6DDE-A1F5-494C-A965-B1BE84B239A9}" srcOrd="0" destOrd="0" presId="urn:microsoft.com/office/officeart/2005/8/layout/vList2"/>
    <dgm:cxn modelId="{2BAB2442-70E1-4531-AD20-83152775CCF3}" type="presParOf" srcId="{91D81A1C-3618-495B-8819-6CB5B4717B4F}" destId="{9A3A8925-2F06-42A9-A643-6B400EFA84A4}" srcOrd="1" destOrd="0" presId="urn:microsoft.com/office/officeart/2005/8/layout/vList2"/>
    <dgm:cxn modelId="{8F7E426D-6E9F-4492-BBA8-5D54B4587D47}" type="presParOf" srcId="{91D81A1C-3618-495B-8819-6CB5B4717B4F}" destId="{C99594C9-7061-4F5F-A4E8-ABD5928DBF9D}" srcOrd="2" destOrd="0" presId="urn:microsoft.com/office/officeart/2005/8/layout/vList2"/>
    <dgm:cxn modelId="{DE4F79D4-B8E2-4A98-9E71-6BD0D7B06D2F}" type="presParOf" srcId="{91D81A1C-3618-495B-8819-6CB5B4717B4F}" destId="{683200A7-A410-4D42-9514-3DF86FB50479}" srcOrd="3" destOrd="0" presId="urn:microsoft.com/office/officeart/2005/8/layout/vList2"/>
    <dgm:cxn modelId="{43DBFDF1-67EC-4A0A-A0F1-7910A0354793}" type="presParOf" srcId="{91D81A1C-3618-495B-8819-6CB5B4717B4F}" destId="{B5B18E3F-8680-4A9F-ACE6-E5FD2888696A}" srcOrd="4" destOrd="0" presId="urn:microsoft.com/office/officeart/2005/8/layout/vList2"/>
    <dgm:cxn modelId="{5C8DDAE0-B36C-4206-8351-B7C5A9D79E35}" type="presParOf" srcId="{91D81A1C-3618-495B-8819-6CB5B4717B4F}" destId="{C60142FC-B4E7-4BE9-980C-9B85F9D18EF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0D573-6947-48ED-AE31-136F33727347}" type="doc">
      <dgm:prSet loTypeId="urn:microsoft.com/office/officeart/2005/8/layout/pList2#1" loCatId="list" qsTypeId="urn:microsoft.com/office/officeart/2005/8/quickstyle/simple1" qsCatId="simple" csTypeId="urn:microsoft.com/office/officeart/2005/8/colors/accent1_2" csCatId="accent1" phldr="1"/>
      <dgm:spPr/>
    </dgm:pt>
    <dgm:pt modelId="{453DB465-412A-444D-B65E-4333ABBB8D89}">
      <dgm:prSet phldrT="[Text]" custT="1"/>
      <dgm:spPr>
        <a:noFill/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Baselines</a:t>
          </a:r>
        </a:p>
      </dgm:t>
    </dgm:pt>
    <dgm:pt modelId="{1E3E28E4-22D9-47B3-B739-26F87AF277ED}" type="parTrans" cxnId="{84B8DDBF-F0ED-49C6-87E4-D53154BE7527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B43A58-DD82-4037-81A6-D4B2999AC34D}" type="sibTrans" cxnId="{84B8DDBF-F0ED-49C6-87E4-D53154BE7527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0D9600-BF7C-44CB-948C-A814E20613B9}">
      <dgm:prSet custT="1"/>
      <dgm:spPr>
        <a:noFill/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Alarms, alerts, and trends</a:t>
          </a:r>
        </a:p>
      </dgm:t>
    </dgm:pt>
    <dgm:pt modelId="{BD7615CA-EF53-43D3-BA75-2E6E2B280C1D}" type="parTrans" cxnId="{5C295760-006F-4A59-AC75-56253389B936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545C0C-C66D-4A6A-B63E-13F28C66B573}" type="sibTrans" cxnId="{5C295760-006F-4A59-AC75-56253389B936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988396-1D8A-46D1-89CF-214E4EBD46BD}">
      <dgm:prSet custT="1"/>
      <dgm:spPr>
        <a:noFill/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Systems that spot irregular behavior</a:t>
          </a:r>
        </a:p>
      </dgm:t>
    </dgm:pt>
    <dgm:pt modelId="{13B5BBB8-7D12-49FB-818C-3B57F556BE8F}" type="parTrans" cxnId="{C0441AAE-3484-4A3A-A933-6923DDAD1F8D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339D16-3093-4B23-8CB4-551CE97E8395}" type="sibTrans" cxnId="{C0441AAE-3484-4A3A-A933-6923DDAD1F8D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12EF88-39B6-4F5A-BD6C-79271B19FDFD}" type="pres">
      <dgm:prSet presAssocID="{C3C0D573-6947-48ED-AE31-136F33727347}" presName="Name0" presStyleCnt="0">
        <dgm:presLayoutVars>
          <dgm:dir/>
          <dgm:resizeHandles val="exact"/>
        </dgm:presLayoutVars>
      </dgm:prSet>
      <dgm:spPr/>
    </dgm:pt>
    <dgm:pt modelId="{6C487C53-3B14-4DA8-8816-B300DCC82B53}" type="pres">
      <dgm:prSet presAssocID="{C3C0D573-6947-48ED-AE31-136F33727347}" presName="bkgdShp" presStyleLbl="alignAccFollowNode1" presStyleIdx="0" presStyleCnt="1"/>
      <dgm:spPr>
        <a:solidFill>
          <a:schemeClr val="bg2">
            <a:lumMod val="95000"/>
            <a:alpha val="90000"/>
          </a:schemeClr>
        </a:solidFill>
      </dgm:spPr>
    </dgm:pt>
    <dgm:pt modelId="{8C1454B7-B7E7-42F1-A2D2-276BC55E3075}" type="pres">
      <dgm:prSet presAssocID="{C3C0D573-6947-48ED-AE31-136F33727347}" presName="linComp" presStyleCnt="0"/>
      <dgm:spPr/>
    </dgm:pt>
    <dgm:pt modelId="{8BA40619-4A21-4674-A922-7CDBF3DE8A2B}" type="pres">
      <dgm:prSet presAssocID="{453DB465-412A-444D-B65E-4333ABBB8D89}" presName="compNode" presStyleCnt="0"/>
      <dgm:spPr/>
    </dgm:pt>
    <dgm:pt modelId="{00C44B1E-A230-42BE-8765-8474491BEFBF}" type="pres">
      <dgm:prSet presAssocID="{453DB465-412A-444D-B65E-4333ABBB8D8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68FE3D-4010-4C0E-B8D0-767B94E89BD4}" type="pres">
      <dgm:prSet presAssocID="{453DB465-412A-444D-B65E-4333ABBB8D89}" presName="invisiNode" presStyleLbl="node1" presStyleIdx="0" presStyleCnt="3"/>
      <dgm:spPr/>
    </dgm:pt>
    <dgm:pt modelId="{54D955E1-A4B2-469A-AEF1-552FA2BF523B}" type="pres">
      <dgm:prSet presAssocID="{453DB465-412A-444D-B65E-4333ABBB8D89}" presName="imagNode" presStyleLbl="fgImgPlace1" presStyleIdx="0" presStyleCnt="3"/>
      <dgm:spPr>
        <a:blipFill>
          <a:blip xmlns:r="http://schemas.openxmlformats.org/officeDocument/2006/relationships"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t="-47000" b="-47000"/>
          </a:stretch>
        </a:blipFill>
      </dgm:spPr>
      <dgm:extLst>
        <a:ext uri="{E40237B7-FDA0-4F09-8148-C483321AD2D9}">
          <dgm14:cNvPr xmlns:dgm14="http://schemas.microsoft.com/office/drawing/2010/diagram" xmlns="" id="0" name="" descr="Normal Distribution with solid fill"/>
        </a:ext>
      </dgm:extLst>
    </dgm:pt>
    <dgm:pt modelId="{1D1E549C-D338-4EDE-88DA-611494EE4F0D}" type="pres">
      <dgm:prSet presAssocID="{26B43A58-DD82-4037-81A6-D4B2999AC34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BFAE05D-F07E-4D5B-98DF-569700FE5129}" type="pres">
      <dgm:prSet presAssocID="{4F0D9600-BF7C-44CB-948C-A814E20613B9}" presName="compNode" presStyleCnt="0"/>
      <dgm:spPr/>
    </dgm:pt>
    <dgm:pt modelId="{125B48DE-C37C-462C-93F2-22E4AF27E2D3}" type="pres">
      <dgm:prSet presAssocID="{4F0D9600-BF7C-44CB-948C-A814E20613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4B169-EDE6-49C1-BDE6-FCE148F36C0C}" type="pres">
      <dgm:prSet presAssocID="{4F0D9600-BF7C-44CB-948C-A814E20613B9}" presName="invisiNode" presStyleLbl="node1" presStyleIdx="1" presStyleCnt="3"/>
      <dgm:spPr/>
    </dgm:pt>
    <dgm:pt modelId="{214BCE80-7BC3-49F2-8A7B-AC19499E9B06}" type="pres">
      <dgm:prSet presAssocID="{4F0D9600-BF7C-44CB-948C-A814E20613B9}" presName="imagNode" presStyleLbl="fgImgPlace1" presStyleIdx="1" presStyleCnt="3"/>
      <dgm:spPr>
        <a:blipFill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t="-47000" b="-47000"/>
          </a:stretch>
        </a:blipFill>
      </dgm:spPr>
      <dgm:extLst>
        <a:ext uri="{E40237B7-FDA0-4F09-8148-C483321AD2D9}">
          <dgm14:cNvPr xmlns:dgm14="http://schemas.microsoft.com/office/drawing/2010/diagram" xmlns="" id="0" name="" descr="Megaphone1 with solid fill"/>
        </a:ext>
      </dgm:extLst>
    </dgm:pt>
    <dgm:pt modelId="{1B673927-9BE8-414A-B546-17DB67C8AA66}" type="pres">
      <dgm:prSet presAssocID="{42545C0C-C66D-4A6A-B63E-13F28C66B57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AA1E689-4B74-4D57-86C5-66171354C02C}" type="pres">
      <dgm:prSet presAssocID="{88988396-1D8A-46D1-89CF-214E4EBD46BD}" presName="compNode" presStyleCnt="0"/>
      <dgm:spPr/>
    </dgm:pt>
    <dgm:pt modelId="{F6F52C74-16C4-4370-A64D-21DA1137B57E}" type="pres">
      <dgm:prSet presAssocID="{88988396-1D8A-46D1-89CF-214E4EBD46B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7C1F02-3DFD-4843-9255-8172F55C1B76}" type="pres">
      <dgm:prSet presAssocID="{88988396-1D8A-46D1-89CF-214E4EBD46BD}" presName="invisiNode" presStyleLbl="node1" presStyleIdx="2" presStyleCnt="3"/>
      <dgm:spPr/>
    </dgm:pt>
    <dgm:pt modelId="{898DDE43-53DA-4BD5-B9B0-BD100C68847F}" type="pres">
      <dgm:prSet presAssocID="{88988396-1D8A-46D1-89CF-214E4EBD46BD}" presName="imagNode" presStyleLbl="fgImgPlace1" presStyleIdx="2" presStyleCnt="3"/>
      <dgm:spPr>
        <a:blipFill>
          <a:blip xmlns:r="http://schemas.openxmlformats.org/officeDocument/2006/relationships"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 t="-47000" b="-47000"/>
          </a:stretch>
        </a:blipFill>
      </dgm:spPr>
      <dgm:extLst>
        <a:ext uri="{E40237B7-FDA0-4F09-8148-C483321AD2D9}">
          <dgm14:cNvPr xmlns:dgm14="http://schemas.microsoft.com/office/drawing/2010/diagram" xmlns="" id="0" name="" descr="Monster with solid fill"/>
        </a:ext>
      </dgm:extLst>
    </dgm:pt>
  </dgm:ptLst>
  <dgm:cxnLst>
    <dgm:cxn modelId="{C0441AAE-3484-4A3A-A933-6923DDAD1F8D}" srcId="{C3C0D573-6947-48ED-AE31-136F33727347}" destId="{88988396-1D8A-46D1-89CF-214E4EBD46BD}" srcOrd="2" destOrd="0" parTransId="{13B5BBB8-7D12-49FB-818C-3B57F556BE8F}" sibTransId="{56339D16-3093-4B23-8CB4-551CE97E8395}"/>
    <dgm:cxn modelId="{8A078CDA-136B-4005-B310-B2B9F95399CA}" type="presOf" srcId="{453DB465-412A-444D-B65E-4333ABBB8D89}" destId="{00C44B1E-A230-42BE-8765-8474491BEFBF}" srcOrd="0" destOrd="0" presId="urn:microsoft.com/office/officeart/2005/8/layout/pList2#1"/>
    <dgm:cxn modelId="{5C295760-006F-4A59-AC75-56253389B936}" srcId="{C3C0D573-6947-48ED-AE31-136F33727347}" destId="{4F0D9600-BF7C-44CB-948C-A814E20613B9}" srcOrd="1" destOrd="0" parTransId="{BD7615CA-EF53-43D3-BA75-2E6E2B280C1D}" sibTransId="{42545C0C-C66D-4A6A-B63E-13F28C66B573}"/>
    <dgm:cxn modelId="{310320DB-6160-4374-A9B7-FC5F96ABE6F6}" type="presOf" srcId="{C3C0D573-6947-48ED-AE31-136F33727347}" destId="{5212EF88-39B6-4F5A-BD6C-79271B19FDFD}" srcOrd="0" destOrd="0" presId="urn:microsoft.com/office/officeart/2005/8/layout/pList2#1"/>
    <dgm:cxn modelId="{779730D4-EE86-472F-95F7-8920D55F6E54}" type="presOf" srcId="{42545C0C-C66D-4A6A-B63E-13F28C66B573}" destId="{1B673927-9BE8-414A-B546-17DB67C8AA66}" srcOrd="0" destOrd="0" presId="urn:microsoft.com/office/officeart/2005/8/layout/pList2#1"/>
    <dgm:cxn modelId="{A404C174-0DD8-4D95-9FB5-8D5F23664D3A}" type="presOf" srcId="{26B43A58-DD82-4037-81A6-D4B2999AC34D}" destId="{1D1E549C-D338-4EDE-88DA-611494EE4F0D}" srcOrd="0" destOrd="0" presId="urn:microsoft.com/office/officeart/2005/8/layout/pList2#1"/>
    <dgm:cxn modelId="{22E9422B-8D3D-44A8-9505-FEA8CA822230}" type="presOf" srcId="{88988396-1D8A-46D1-89CF-214E4EBD46BD}" destId="{F6F52C74-16C4-4370-A64D-21DA1137B57E}" srcOrd="0" destOrd="0" presId="urn:microsoft.com/office/officeart/2005/8/layout/pList2#1"/>
    <dgm:cxn modelId="{DFE40E0C-2618-4E14-95E6-84BC3C006093}" type="presOf" srcId="{4F0D9600-BF7C-44CB-948C-A814E20613B9}" destId="{125B48DE-C37C-462C-93F2-22E4AF27E2D3}" srcOrd="0" destOrd="0" presId="urn:microsoft.com/office/officeart/2005/8/layout/pList2#1"/>
    <dgm:cxn modelId="{84B8DDBF-F0ED-49C6-87E4-D53154BE7527}" srcId="{C3C0D573-6947-48ED-AE31-136F33727347}" destId="{453DB465-412A-444D-B65E-4333ABBB8D89}" srcOrd="0" destOrd="0" parTransId="{1E3E28E4-22D9-47B3-B739-26F87AF277ED}" sibTransId="{26B43A58-DD82-4037-81A6-D4B2999AC34D}"/>
    <dgm:cxn modelId="{56633938-A4AB-45FF-87BD-55225026C6E7}" type="presParOf" srcId="{5212EF88-39B6-4F5A-BD6C-79271B19FDFD}" destId="{6C487C53-3B14-4DA8-8816-B300DCC82B53}" srcOrd="0" destOrd="0" presId="urn:microsoft.com/office/officeart/2005/8/layout/pList2#1"/>
    <dgm:cxn modelId="{5D7446D9-F27C-40C2-93C1-BB88F7292123}" type="presParOf" srcId="{5212EF88-39B6-4F5A-BD6C-79271B19FDFD}" destId="{8C1454B7-B7E7-42F1-A2D2-276BC55E3075}" srcOrd="1" destOrd="0" presId="urn:microsoft.com/office/officeart/2005/8/layout/pList2#1"/>
    <dgm:cxn modelId="{2EF5E3EE-D079-475E-A5AE-5F6102B8BB32}" type="presParOf" srcId="{8C1454B7-B7E7-42F1-A2D2-276BC55E3075}" destId="{8BA40619-4A21-4674-A922-7CDBF3DE8A2B}" srcOrd="0" destOrd="0" presId="urn:microsoft.com/office/officeart/2005/8/layout/pList2#1"/>
    <dgm:cxn modelId="{36794D3C-5E1A-4540-8107-E67F5FDD50BB}" type="presParOf" srcId="{8BA40619-4A21-4674-A922-7CDBF3DE8A2B}" destId="{00C44B1E-A230-42BE-8765-8474491BEFBF}" srcOrd="0" destOrd="0" presId="urn:microsoft.com/office/officeart/2005/8/layout/pList2#1"/>
    <dgm:cxn modelId="{1D40A82A-37C3-416F-AB93-1F977B3C6FB2}" type="presParOf" srcId="{8BA40619-4A21-4674-A922-7CDBF3DE8A2B}" destId="{A168FE3D-4010-4C0E-B8D0-767B94E89BD4}" srcOrd="1" destOrd="0" presId="urn:microsoft.com/office/officeart/2005/8/layout/pList2#1"/>
    <dgm:cxn modelId="{3BE2583B-5A02-4116-A523-C8C669F02B92}" type="presParOf" srcId="{8BA40619-4A21-4674-A922-7CDBF3DE8A2B}" destId="{54D955E1-A4B2-469A-AEF1-552FA2BF523B}" srcOrd="2" destOrd="0" presId="urn:microsoft.com/office/officeart/2005/8/layout/pList2#1"/>
    <dgm:cxn modelId="{D19E358A-F2DB-43DE-9EA6-28D2CDA509B9}" type="presParOf" srcId="{8C1454B7-B7E7-42F1-A2D2-276BC55E3075}" destId="{1D1E549C-D338-4EDE-88DA-611494EE4F0D}" srcOrd="1" destOrd="0" presId="urn:microsoft.com/office/officeart/2005/8/layout/pList2#1"/>
    <dgm:cxn modelId="{5264BC60-AA04-4848-ADD3-2184F2CB1819}" type="presParOf" srcId="{8C1454B7-B7E7-42F1-A2D2-276BC55E3075}" destId="{3BFAE05D-F07E-4D5B-98DF-569700FE5129}" srcOrd="2" destOrd="0" presId="urn:microsoft.com/office/officeart/2005/8/layout/pList2#1"/>
    <dgm:cxn modelId="{1BCDEA4C-1958-4005-8727-DECF837FDDC0}" type="presParOf" srcId="{3BFAE05D-F07E-4D5B-98DF-569700FE5129}" destId="{125B48DE-C37C-462C-93F2-22E4AF27E2D3}" srcOrd="0" destOrd="0" presId="urn:microsoft.com/office/officeart/2005/8/layout/pList2#1"/>
    <dgm:cxn modelId="{856DF58B-9074-40C0-AFEF-D9C69B94C6CE}" type="presParOf" srcId="{3BFAE05D-F07E-4D5B-98DF-569700FE5129}" destId="{7E54B169-EDE6-49C1-BDE6-FCE148F36C0C}" srcOrd="1" destOrd="0" presId="urn:microsoft.com/office/officeart/2005/8/layout/pList2#1"/>
    <dgm:cxn modelId="{236C9830-88DC-4804-89E6-6C18AC67FF5F}" type="presParOf" srcId="{3BFAE05D-F07E-4D5B-98DF-569700FE5129}" destId="{214BCE80-7BC3-49F2-8A7B-AC19499E9B06}" srcOrd="2" destOrd="0" presId="urn:microsoft.com/office/officeart/2005/8/layout/pList2#1"/>
    <dgm:cxn modelId="{C2185200-E2B1-479D-8DD6-23349F5F73B6}" type="presParOf" srcId="{8C1454B7-B7E7-42F1-A2D2-276BC55E3075}" destId="{1B673927-9BE8-414A-B546-17DB67C8AA66}" srcOrd="3" destOrd="0" presId="urn:microsoft.com/office/officeart/2005/8/layout/pList2#1"/>
    <dgm:cxn modelId="{8298BFDC-5CD7-41A0-A729-0630BCF9900A}" type="presParOf" srcId="{8C1454B7-B7E7-42F1-A2D2-276BC55E3075}" destId="{5AA1E689-4B74-4D57-86C5-66171354C02C}" srcOrd="4" destOrd="0" presId="urn:microsoft.com/office/officeart/2005/8/layout/pList2#1"/>
    <dgm:cxn modelId="{A07800E5-F5C3-4F44-819B-498566AF9C49}" type="presParOf" srcId="{5AA1E689-4B74-4D57-86C5-66171354C02C}" destId="{F6F52C74-16C4-4370-A64D-21DA1137B57E}" srcOrd="0" destOrd="0" presId="urn:microsoft.com/office/officeart/2005/8/layout/pList2#1"/>
    <dgm:cxn modelId="{E6495BBC-598D-4207-AC78-3E19CCC01771}" type="presParOf" srcId="{5AA1E689-4B74-4D57-86C5-66171354C02C}" destId="{397C1F02-3DFD-4843-9255-8172F55C1B76}" srcOrd="1" destOrd="0" presId="urn:microsoft.com/office/officeart/2005/8/layout/pList2#1"/>
    <dgm:cxn modelId="{EA410175-B57A-46B0-B938-B8D5EF2F9225}" type="presParOf" srcId="{5AA1E689-4B74-4D57-86C5-66171354C02C}" destId="{898DDE43-53DA-4BD5-B9B0-BD100C68847F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45F2A8-DF08-4A08-B014-F3B38058C84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DF91F5-D4FA-4485-96D5-173DEC00D568}">
      <dgm:prSet phldrT="[Text]" custT="1"/>
      <dgm:spPr>
        <a:solidFill>
          <a:schemeClr val="accent3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Real-time monitoring</a:t>
          </a:r>
        </a:p>
      </dgm:t>
    </dgm:pt>
    <dgm:pt modelId="{0CC51D6E-4BBE-4D24-950E-D02910EF4902}" type="parTrans" cxnId="{2F705763-5FCD-46EB-9810-DADE842E5FFC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426722-0123-4C42-BF6A-D9C11803AE00}" type="sibTrans" cxnId="{2F705763-5FCD-46EB-9810-DADE842E5FFC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78D977-0877-4386-87E2-64889A3FC656}">
      <dgm:prSet custT="1"/>
      <dgm:spPr>
        <a:solidFill>
          <a:schemeClr val="bg2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Host intrusion detection system (IDS)</a:t>
          </a:r>
        </a:p>
      </dgm:t>
    </dgm:pt>
    <dgm:pt modelId="{F7E18BBC-1EA7-43E0-ADF1-9F43CF2383AE}" type="parTrans" cxnId="{893D31BC-D8B5-4BE4-BF8F-51589F6558AB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D019CB-5D15-49A9-81B3-040345B8B4AC}" type="sibTrans" cxnId="{893D31BC-D8B5-4BE4-BF8F-51589F6558AB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683603-F325-4316-B2A8-94F60EEDCFDA}">
      <dgm:prSet custT="1"/>
      <dgm:spPr>
        <a:solidFill>
          <a:schemeClr val="bg2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System integrity monitoring</a:t>
          </a:r>
        </a:p>
      </dgm:t>
    </dgm:pt>
    <dgm:pt modelId="{3A40857A-7261-46CF-9C23-1E38F19EEBF4}" type="parTrans" cxnId="{D2A68BD8-6C2A-4F3B-81E1-97D5AA5F1514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0E935C-A748-43ED-8DE6-F9F93390C30E}" type="sibTrans" cxnId="{D2A68BD8-6C2A-4F3B-81E1-97D5AA5F1514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0BE614-7972-4379-9250-DF8749872E16}">
      <dgm:prSet custT="1"/>
      <dgm:spPr>
        <a:solidFill>
          <a:schemeClr val="bg2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loss prevention (DLP)</a:t>
          </a:r>
        </a:p>
      </dgm:t>
    </dgm:pt>
    <dgm:pt modelId="{042B79B3-1AAE-448D-9CDC-FF4DD055DEF4}" type="parTrans" cxnId="{2298651F-D92B-46E2-8465-E1E9FA745302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091093-F68A-4B42-9879-33C410134B4C}" type="sibTrans" cxnId="{2298651F-D92B-46E2-8465-E1E9FA745302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54F265-BA2A-40AD-A8AB-A1DD07CDF6E2}">
      <dgm:prSet custT="1"/>
      <dgm:spPr>
        <a:solidFill>
          <a:schemeClr val="accent3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After-the-fact monitoring</a:t>
          </a:r>
          <a:br>
            <a: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(non-real-time monitoring)</a:t>
          </a:r>
        </a:p>
      </dgm:t>
    </dgm:pt>
    <dgm:pt modelId="{11319DCB-A80C-40B9-A87C-C4AE053505F0}" type="parTrans" cxnId="{D89DD1B9-A276-4215-B686-D17A0FA818FD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C59A27-5F3B-4AD5-A3E7-603C51FD6308}" type="sibTrans" cxnId="{D89DD1B9-A276-4215-B686-D17A0FA818FD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18C22C-7D97-4B69-8392-A8113BDE8958}">
      <dgm:prSet custT="1"/>
      <dgm:spPr>
        <a:solidFill>
          <a:schemeClr val="bg2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Application logging</a:t>
          </a:r>
        </a:p>
      </dgm:t>
    </dgm:pt>
    <dgm:pt modelId="{6682871F-E4E9-4791-BF19-E45B156B2D21}" type="parTrans" cxnId="{5A0A019A-2E1B-4A87-B475-255780B55AB4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A5A293-45F7-4062-BFE5-B249C832F538}" type="sibTrans" cxnId="{5A0A019A-2E1B-4A87-B475-255780B55AB4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FF605D-5BCE-45B1-A5F3-E6F15D019CB0}">
      <dgm:prSet custT="1"/>
      <dgm:spPr>
        <a:solidFill>
          <a:schemeClr val="bg2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System logging</a:t>
          </a:r>
        </a:p>
      </dgm:t>
    </dgm:pt>
    <dgm:pt modelId="{720C4DF6-6C3D-4845-A903-4020BE0A978B}" type="parTrans" cxnId="{C0D2BDC9-A085-45BE-949F-7E57864730B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521A3E-6BFC-4F67-84CA-64661E1794FE}" type="sibTrans" cxnId="{C0D2BDC9-A085-45BE-949F-7E57864730B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461146-F3E3-486A-807F-CC03A1FF88F8}">
      <dgm:prSet custT="1"/>
      <dgm:spPr>
        <a:solidFill>
          <a:schemeClr val="bg2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Host-based activity</a:t>
          </a:r>
        </a:p>
      </dgm:t>
    </dgm:pt>
    <dgm:pt modelId="{7EFD2A21-4F3B-48C2-9A69-2B4C9AC43750}" type="parTrans" cxnId="{E826BBD3-098F-4C85-9E3F-8D44CECA5C09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B26F0C-502E-4BDC-BCF8-6252ED3D794F}" type="sibTrans" cxnId="{E826BBD3-098F-4C85-9E3F-8D44CECA5C09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663912-5F41-4BEB-8891-B6D1EC9E2139}">
      <dgm:prSet custT="1"/>
      <dgm:spPr>
        <a:solidFill>
          <a:schemeClr val="bg2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Network and network devices</a:t>
          </a:r>
        </a:p>
      </dgm:t>
    </dgm:pt>
    <dgm:pt modelId="{50CA310D-4C43-4E32-B066-4B1098047014}" type="parTrans" cxnId="{7A06840F-77EB-42F6-8E3B-C792FC76B989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89DB32-DC95-4956-8C99-3876B6291DEF}" type="sibTrans" cxnId="{7A06840F-77EB-42F6-8E3B-C792FC76B989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562A57-1305-4D6A-A4D5-B6C9A28D36F8}" type="pres">
      <dgm:prSet presAssocID="{CF45F2A8-DF08-4A08-B014-F3B38058C84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A24CE8-360D-4440-AA77-EDBA5CDA1AC2}" type="pres">
      <dgm:prSet presAssocID="{DADF91F5-D4FA-4485-96D5-173DEC00D568}" presName="composite" presStyleCnt="0"/>
      <dgm:spPr/>
    </dgm:pt>
    <dgm:pt modelId="{2DD59066-F1CA-434A-A34E-E85DEA8E6B48}" type="pres">
      <dgm:prSet presAssocID="{DADF91F5-D4FA-4485-96D5-173DEC00D56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10963-490B-48D8-9ADC-88208791AFAC}" type="pres">
      <dgm:prSet presAssocID="{DADF91F5-D4FA-4485-96D5-173DEC00D56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AE13E-77A9-4EF4-90FF-547C1124CDF2}" type="pres">
      <dgm:prSet presAssocID="{B4426722-0123-4C42-BF6A-D9C11803AE00}" presName="space" presStyleCnt="0"/>
      <dgm:spPr/>
    </dgm:pt>
    <dgm:pt modelId="{B5E3CD11-8C6B-4056-9F83-B107BC520B60}" type="pres">
      <dgm:prSet presAssocID="{7054F265-BA2A-40AD-A8AB-A1DD07CDF6E2}" presName="composite" presStyleCnt="0"/>
      <dgm:spPr/>
    </dgm:pt>
    <dgm:pt modelId="{75F13917-7629-432F-BC58-FCF0C0EBCB81}" type="pres">
      <dgm:prSet presAssocID="{7054F265-BA2A-40AD-A8AB-A1DD07CDF6E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5F6E7-05C5-4642-9688-D57B841B9B27}" type="pres">
      <dgm:prSet presAssocID="{7054F265-BA2A-40AD-A8AB-A1DD07CDF6E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A68BD8-6C2A-4F3B-81E1-97D5AA5F1514}" srcId="{DADF91F5-D4FA-4485-96D5-173DEC00D568}" destId="{05683603-F325-4316-B2A8-94F60EEDCFDA}" srcOrd="1" destOrd="0" parTransId="{3A40857A-7261-46CF-9C23-1E38F19EEBF4}" sibTransId="{830E935C-A748-43ED-8DE6-F9F93390C30E}"/>
    <dgm:cxn modelId="{11C75BC4-C698-415E-959E-A0D43BB7E974}" type="presOf" srcId="{EF18C22C-7D97-4B69-8392-A8113BDE8958}" destId="{79B5F6E7-05C5-4642-9688-D57B841B9B27}" srcOrd="0" destOrd="0" presId="urn:microsoft.com/office/officeart/2005/8/layout/hList1"/>
    <dgm:cxn modelId="{893D31BC-D8B5-4BE4-BF8F-51589F6558AB}" srcId="{DADF91F5-D4FA-4485-96D5-173DEC00D568}" destId="{2B78D977-0877-4386-87E2-64889A3FC656}" srcOrd="0" destOrd="0" parTransId="{F7E18BBC-1EA7-43E0-ADF1-9F43CF2383AE}" sibTransId="{41D019CB-5D15-49A9-81B3-040345B8B4AC}"/>
    <dgm:cxn modelId="{459C1C3C-883E-4CE4-8607-E5688D424C21}" type="presOf" srcId="{7054F265-BA2A-40AD-A8AB-A1DD07CDF6E2}" destId="{75F13917-7629-432F-BC58-FCF0C0EBCB81}" srcOrd="0" destOrd="0" presId="urn:microsoft.com/office/officeart/2005/8/layout/hList1"/>
    <dgm:cxn modelId="{3B729123-3748-4645-AD28-D18A4412AB0F}" type="presOf" srcId="{8EFF605D-5BCE-45B1-A5F3-E6F15D019CB0}" destId="{79B5F6E7-05C5-4642-9688-D57B841B9B27}" srcOrd="0" destOrd="1" presId="urn:microsoft.com/office/officeart/2005/8/layout/hList1"/>
    <dgm:cxn modelId="{D89DD1B9-A276-4215-B686-D17A0FA818FD}" srcId="{CF45F2A8-DF08-4A08-B014-F3B38058C84B}" destId="{7054F265-BA2A-40AD-A8AB-A1DD07CDF6E2}" srcOrd="1" destOrd="0" parTransId="{11319DCB-A80C-40B9-A87C-C4AE053505F0}" sibTransId="{D9C59A27-5F3B-4AD5-A3E7-603C51FD6308}"/>
    <dgm:cxn modelId="{5400FAD2-CC22-4F1E-B99E-71138E503A3D}" type="presOf" srcId="{F20BE614-7972-4379-9250-DF8749872E16}" destId="{35D10963-490B-48D8-9ADC-88208791AFAC}" srcOrd="0" destOrd="2" presId="urn:microsoft.com/office/officeart/2005/8/layout/hList1"/>
    <dgm:cxn modelId="{5A0A019A-2E1B-4A87-B475-255780B55AB4}" srcId="{7054F265-BA2A-40AD-A8AB-A1DD07CDF6E2}" destId="{EF18C22C-7D97-4B69-8392-A8113BDE8958}" srcOrd="0" destOrd="0" parTransId="{6682871F-E4E9-4791-BF19-E45B156B2D21}" sibTransId="{C5A5A293-45F7-4062-BFE5-B249C832F538}"/>
    <dgm:cxn modelId="{7A06840F-77EB-42F6-8E3B-C792FC76B989}" srcId="{8EFF605D-5BCE-45B1-A5F3-E6F15D019CB0}" destId="{0F663912-5F41-4BEB-8891-B6D1EC9E2139}" srcOrd="1" destOrd="0" parTransId="{50CA310D-4C43-4E32-B066-4B1098047014}" sibTransId="{BD89DB32-DC95-4956-8C99-3876B6291DEF}"/>
    <dgm:cxn modelId="{852754BD-B547-49BD-8078-3FF40677C0EA}" type="presOf" srcId="{C9461146-F3E3-486A-807F-CC03A1FF88F8}" destId="{79B5F6E7-05C5-4642-9688-D57B841B9B27}" srcOrd="0" destOrd="2" presId="urn:microsoft.com/office/officeart/2005/8/layout/hList1"/>
    <dgm:cxn modelId="{1F1DCAF1-D7D3-416F-BC90-CD1F85008164}" type="presOf" srcId="{2B78D977-0877-4386-87E2-64889A3FC656}" destId="{35D10963-490B-48D8-9ADC-88208791AFAC}" srcOrd="0" destOrd="0" presId="urn:microsoft.com/office/officeart/2005/8/layout/hList1"/>
    <dgm:cxn modelId="{DCB66BA5-36DC-4027-B50A-5277D85A0B23}" type="presOf" srcId="{DADF91F5-D4FA-4485-96D5-173DEC00D568}" destId="{2DD59066-F1CA-434A-A34E-E85DEA8E6B48}" srcOrd="0" destOrd="0" presId="urn:microsoft.com/office/officeart/2005/8/layout/hList1"/>
    <dgm:cxn modelId="{9C310B59-3C68-48C1-9B14-6B745A19C8D8}" type="presOf" srcId="{05683603-F325-4316-B2A8-94F60EEDCFDA}" destId="{35D10963-490B-48D8-9ADC-88208791AFAC}" srcOrd="0" destOrd="1" presId="urn:microsoft.com/office/officeart/2005/8/layout/hList1"/>
    <dgm:cxn modelId="{2F705763-5FCD-46EB-9810-DADE842E5FFC}" srcId="{CF45F2A8-DF08-4A08-B014-F3B38058C84B}" destId="{DADF91F5-D4FA-4485-96D5-173DEC00D568}" srcOrd="0" destOrd="0" parTransId="{0CC51D6E-4BBE-4D24-950E-D02910EF4902}" sibTransId="{B4426722-0123-4C42-BF6A-D9C11803AE00}"/>
    <dgm:cxn modelId="{06016011-98D5-4CB5-8677-4B7EF9CC6EC9}" type="presOf" srcId="{CF45F2A8-DF08-4A08-B014-F3B38058C84B}" destId="{46562A57-1305-4D6A-A4D5-B6C9A28D36F8}" srcOrd="0" destOrd="0" presId="urn:microsoft.com/office/officeart/2005/8/layout/hList1"/>
    <dgm:cxn modelId="{E826BBD3-098F-4C85-9E3F-8D44CECA5C09}" srcId="{8EFF605D-5BCE-45B1-A5F3-E6F15D019CB0}" destId="{C9461146-F3E3-486A-807F-CC03A1FF88F8}" srcOrd="0" destOrd="0" parTransId="{7EFD2A21-4F3B-48C2-9A69-2B4C9AC43750}" sibTransId="{CAB26F0C-502E-4BDC-BCF8-6252ED3D794F}"/>
    <dgm:cxn modelId="{DF6858FA-00E1-41FB-8A07-2D905231ADF2}" type="presOf" srcId="{0F663912-5F41-4BEB-8891-B6D1EC9E2139}" destId="{79B5F6E7-05C5-4642-9688-D57B841B9B27}" srcOrd="0" destOrd="3" presId="urn:microsoft.com/office/officeart/2005/8/layout/hList1"/>
    <dgm:cxn modelId="{2298651F-D92B-46E2-8465-E1E9FA745302}" srcId="{DADF91F5-D4FA-4485-96D5-173DEC00D568}" destId="{F20BE614-7972-4379-9250-DF8749872E16}" srcOrd="2" destOrd="0" parTransId="{042B79B3-1AAE-448D-9CDC-FF4DD055DEF4}" sibTransId="{B8091093-F68A-4B42-9879-33C410134B4C}"/>
    <dgm:cxn modelId="{C0D2BDC9-A085-45BE-949F-7E57864730BF}" srcId="{7054F265-BA2A-40AD-A8AB-A1DD07CDF6E2}" destId="{8EFF605D-5BCE-45B1-A5F3-E6F15D019CB0}" srcOrd="1" destOrd="0" parTransId="{720C4DF6-6C3D-4845-A903-4020BE0A978B}" sibTransId="{D5521A3E-6BFC-4F67-84CA-64661E1794FE}"/>
    <dgm:cxn modelId="{C71F9A07-F9E1-446E-901D-DF87BB56F2F7}" type="presParOf" srcId="{46562A57-1305-4D6A-A4D5-B6C9A28D36F8}" destId="{67A24CE8-360D-4440-AA77-EDBA5CDA1AC2}" srcOrd="0" destOrd="0" presId="urn:microsoft.com/office/officeart/2005/8/layout/hList1"/>
    <dgm:cxn modelId="{5D4B9AD6-8E50-4B66-A8C5-D2317E2CE8FC}" type="presParOf" srcId="{67A24CE8-360D-4440-AA77-EDBA5CDA1AC2}" destId="{2DD59066-F1CA-434A-A34E-E85DEA8E6B48}" srcOrd="0" destOrd="0" presId="urn:microsoft.com/office/officeart/2005/8/layout/hList1"/>
    <dgm:cxn modelId="{763B6C6B-5E3D-46C6-B59F-2A065935CF9E}" type="presParOf" srcId="{67A24CE8-360D-4440-AA77-EDBA5CDA1AC2}" destId="{35D10963-490B-48D8-9ADC-88208791AFAC}" srcOrd="1" destOrd="0" presId="urn:microsoft.com/office/officeart/2005/8/layout/hList1"/>
    <dgm:cxn modelId="{918A2628-F74A-436F-B7EC-3F1E1D6D17DB}" type="presParOf" srcId="{46562A57-1305-4D6A-A4D5-B6C9A28D36F8}" destId="{311AE13E-77A9-4EF4-90FF-547C1124CDF2}" srcOrd="1" destOrd="0" presId="urn:microsoft.com/office/officeart/2005/8/layout/hList1"/>
    <dgm:cxn modelId="{1F297F2E-B0AD-4C36-8E60-15F994A44CF2}" type="presParOf" srcId="{46562A57-1305-4D6A-A4D5-B6C9A28D36F8}" destId="{B5E3CD11-8C6B-4056-9F83-B107BC520B60}" srcOrd="2" destOrd="0" presId="urn:microsoft.com/office/officeart/2005/8/layout/hList1"/>
    <dgm:cxn modelId="{FEBDAB68-7F47-4C79-B6D6-CDCB9E4358B8}" type="presParOf" srcId="{B5E3CD11-8C6B-4056-9F83-B107BC520B60}" destId="{75F13917-7629-432F-BC58-FCF0C0EBCB81}" srcOrd="0" destOrd="0" presId="urn:microsoft.com/office/officeart/2005/8/layout/hList1"/>
    <dgm:cxn modelId="{48F43601-1464-4942-A7EC-665724BFE6DF}" type="presParOf" srcId="{B5E3CD11-8C6B-4056-9F83-B107BC520B60}" destId="{79B5F6E7-05C5-4642-9688-D57B841B9B2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EB39E0-1EB7-43D5-A137-BE2E123C61CE}" type="doc">
      <dgm:prSet loTypeId="urn:microsoft.com/office/officeart/2005/8/layout/default#23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FF67D5AD-2DC9-4972-8F75-F8092B12AA4D}">
      <dgm:prSet phldrT="[Text]"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Spatial distribution</a:t>
          </a:r>
        </a:p>
      </dgm:t>
    </dgm:pt>
    <dgm:pt modelId="{5F6D4F4E-86EC-4D15-A7ED-81001517CE79}" type="parTrans" cxnId="{43596F24-1034-49AB-88D9-32CFAE487B53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E9EEB9-790B-4A91-8665-220AEF8DA9D7}" type="sibTrans" cxnId="{43596F24-1034-49AB-88D9-32CFAE487B53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02342C-B7CD-48CC-9378-CAA44ACA48E1}">
      <dgm:prSet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Switched networks</a:t>
          </a:r>
        </a:p>
      </dgm:t>
    </dgm:pt>
    <dgm:pt modelId="{624D9558-8101-427C-902D-238A0164450C}" type="parTrans" cxnId="{67C77949-CD7F-432D-82B9-C5115761EBF1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74F4B5-54C1-488E-97FB-41AE797F8C6C}" type="sibTrans" cxnId="{67C77949-CD7F-432D-82B9-C5115761EBF1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843130-3FA0-43D9-9F5E-25BAAFA02EE3}">
      <dgm:prSet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Encryption</a:t>
          </a:r>
        </a:p>
      </dgm:t>
    </dgm:pt>
    <dgm:pt modelId="{AFB28574-0EE6-47C3-9B9D-9801340EEEB5}" type="parTrans" cxnId="{537299C4-B68E-4C56-A715-830243AD5A18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9AB9ED-72E8-4322-B9E8-023F5658209B}" type="sibTrans" cxnId="{537299C4-B68E-4C56-A715-830243AD5A18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AA9459-FE21-4B47-BCBB-B3E850CFC4DC}">
      <dgm:prSet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Link Layer encryption (wireless WEP and WPA)</a:t>
          </a:r>
        </a:p>
      </dgm:t>
    </dgm:pt>
    <dgm:pt modelId="{9F7042A6-4CD5-415D-9E0B-6555A04706A5}" type="parTrans" cxnId="{43A178DB-03FC-46AC-BBE3-860113B6DE7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7E4047-0459-4C17-9D37-063BFE920E26}" type="sibTrans" cxnId="{43A178DB-03FC-46AC-BBE3-860113B6DE7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727E8C-F57D-4A20-B2D7-BD433A2A9D5E}">
      <dgm:prSet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Network Layer encryption (IPSec and some other tunneling protocols)</a:t>
          </a:r>
        </a:p>
      </dgm:t>
    </dgm:pt>
    <dgm:pt modelId="{E02EE805-CB90-4097-964E-1048E3B032A1}" type="parTrans" cxnId="{6F6B91CE-9C21-46BB-839D-125BD3587EF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6C32C6-2726-4772-9F95-E16CD1E7A73F}" type="sibTrans" cxnId="{6F6B91CE-9C21-46BB-839D-125BD3587EF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123FE0-5C69-45C2-82E1-E18D410CFAB2}">
      <dgm:prSet custT="1"/>
      <dgm:spPr/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Application Layer encryption (SSL and SSH and others)</a:t>
          </a:r>
        </a:p>
      </dgm:t>
    </dgm:pt>
    <dgm:pt modelId="{528DBF12-5829-4302-9663-74F0AD240C0A}" type="parTrans" cxnId="{CD92BB6E-8DED-489A-B4B9-264D70D4DB10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11A128-7EDE-43B7-9A2E-09DF2C3BA7E7}" type="sibTrans" cxnId="{CD92BB6E-8DED-489A-B4B9-264D70D4DB10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01C765-103F-47FC-B006-C936798AB1F0}" type="pres">
      <dgm:prSet presAssocID="{44EB39E0-1EB7-43D5-A137-BE2E123C61C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FB68A8-8A6C-4899-86B8-DB6097AB4F4C}" type="pres">
      <dgm:prSet presAssocID="{FF67D5AD-2DC9-4972-8F75-F8092B12AA4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B2950-FA5F-4165-A4FC-462BB8C739AE}" type="pres">
      <dgm:prSet presAssocID="{01E9EEB9-790B-4A91-8665-220AEF8DA9D7}" presName="sibTrans" presStyleCnt="0"/>
      <dgm:spPr/>
    </dgm:pt>
    <dgm:pt modelId="{F5D8874A-F123-4AD9-B125-2DFC9D43258B}" type="pres">
      <dgm:prSet presAssocID="{D602342C-B7CD-48CC-9378-CAA44ACA48E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D5796-AB97-4F43-B2BE-84BB6C81CBB4}" type="pres">
      <dgm:prSet presAssocID="{F374F4B5-54C1-488E-97FB-41AE797F8C6C}" presName="sibTrans" presStyleCnt="0"/>
      <dgm:spPr/>
    </dgm:pt>
    <dgm:pt modelId="{2D3BF9D2-F61A-4DE3-84F0-BD0F4415A348}" type="pres">
      <dgm:prSet presAssocID="{41843130-3FA0-43D9-9F5E-25BAAFA02EE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DA689-8866-44AC-89E3-24957DEA76E0}" type="pres">
      <dgm:prSet presAssocID="{E49AB9ED-72E8-4322-B9E8-023F5658209B}" presName="sibTrans" presStyleCnt="0"/>
      <dgm:spPr/>
    </dgm:pt>
    <dgm:pt modelId="{3C90B6C7-5E8F-4014-A0FD-4F451F7E1CB4}" type="pres">
      <dgm:prSet presAssocID="{31AA9459-FE21-4B47-BCBB-B3E850CFC4D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54B1D-9257-4049-B272-91C89910DB74}" type="pres">
      <dgm:prSet presAssocID="{D17E4047-0459-4C17-9D37-063BFE920E26}" presName="sibTrans" presStyleCnt="0"/>
      <dgm:spPr/>
    </dgm:pt>
    <dgm:pt modelId="{5ED325CD-CB72-4F3B-8261-1E96E2806F49}" type="pres">
      <dgm:prSet presAssocID="{CD727E8C-F57D-4A20-B2D7-BD433A2A9D5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F31D61-7A1A-4ABA-AE37-7916DDDD3C3D}" type="pres">
      <dgm:prSet presAssocID="{EE6C32C6-2726-4772-9F95-E16CD1E7A73F}" presName="sibTrans" presStyleCnt="0"/>
      <dgm:spPr/>
    </dgm:pt>
    <dgm:pt modelId="{CD657DF8-2AA9-45D3-BF88-964867307AEC}" type="pres">
      <dgm:prSet presAssocID="{9B123FE0-5C69-45C2-82E1-E18D410CFAB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A27A47-C872-41D4-8F1F-6C90AD72F035}" type="presOf" srcId="{41843130-3FA0-43D9-9F5E-25BAAFA02EE3}" destId="{2D3BF9D2-F61A-4DE3-84F0-BD0F4415A348}" srcOrd="0" destOrd="0" presId="urn:microsoft.com/office/officeart/2005/8/layout/default#23"/>
    <dgm:cxn modelId="{D8E4B995-922B-4FCA-AA28-832D150F6550}" type="presOf" srcId="{CD727E8C-F57D-4A20-B2D7-BD433A2A9D5E}" destId="{5ED325CD-CB72-4F3B-8261-1E96E2806F49}" srcOrd="0" destOrd="0" presId="urn:microsoft.com/office/officeart/2005/8/layout/default#23"/>
    <dgm:cxn modelId="{43596F24-1034-49AB-88D9-32CFAE487B53}" srcId="{44EB39E0-1EB7-43D5-A137-BE2E123C61CE}" destId="{FF67D5AD-2DC9-4972-8F75-F8092B12AA4D}" srcOrd="0" destOrd="0" parTransId="{5F6D4F4E-86EC-4D15-A7ED-81001517CE79}" sibTransId="{01E9EEB9-790B-4A91-8665-220AEF8DA9D7}"/>
    <dgm:cxn modelId="{CD92BB6E-8DED-489A-B4B9-264D70D4DB10}" srcId="{44EB39E0-1EB7-43D5-A137-BE2E123C61CE}" destId="{9B123FE0-5C69-45C2-82E1-E18D410CFAB2}" srcOrd="5" destOrd="0" parTransId="{528DBF12-5829-4302-9663-74F0AD240C0A}" sibTransId="{8911A128-7EDE-43B7-9A2E-09DF2C3BA7E7}"/>
    <dgm:cxn modelId="{1DDA4756-D14C-46EE-86A1-C42C36D8F6E1}" type="presOf" srcId="{FF67D5AD-2DC9-4972-8F75-F8092B12AA4D}" destId="{2DFB68A8-8A6C-4899-86B8-DB6097AB4F4C}" srcOrd="0" destOrd="0" presId="urn:microsoft.com/office/officeart/2005/8/layout/default#23"/>
    <dgm:cxn modelId="{43A178DB-03FC-46AC-BBE3-860113B6DE7F}" srcId="{44EB39E0-1EB7-43D5-A137-BE2E123C61CE}" destId="{31AA9459-FE21-4B47-BCBB-B3E850CFC4DC}" srcOrd="3" destOrd="0" parTransId="{9F7042A6-4CD5-415D-9E0B-6555A04706A5}" sibTransId="{D17E4047-0459-4C17-9D37-063BFE920E26}"/>
    <dgm:cxn modelId="{537299C4-B68E-4C56-A715-830243AD5A18}" srcId="{44EB39E0-1EB7-43D5-A137-BE2E123C61CE}" destId="{41843130-3FA0-43D9-9F5E-25BAAFA02EE3}" srcOrd="2" destOrd="0" parTransId="{AFB28574-0EE6-47C3-9B9D-9801340EEEB5}" sibTransId="{E49AB9ED-72E8-4322-B9E8-023F5658209B}"/>
    <dgm:cxn modelId="{45FAD5CA-6742-4F07-BFB5-E7601D416884}" type="presOf" srcId="{31AA9459-FE21-4B47-BCBB-B3E850CFC4DC}" destId="{3C90B6C7-5E8F-4014-A0FD-4F451F7E1CB4}" srcOrd="0" destOrd="0" presId="urn:microsoft.com/office/officeart/2005/8/layout/default#23"/>
    <dgm:cxn modelId="{6F6B91CE-9C21-46BB-839D-125BD3587EFF}" srcId="{44EB39E0-1EB7-43D5-A137-BE2E123C61CE}" destId="{CD727E8C-F57D-4A20-B2D7-BD433A2A9D5E}" srcOrd="4" destOrd="0" parTransId="{E02EE805-CB90-4097-964E-1048E3B032A1}" sibTransId="{EE6C32C6-2726-4772-9F95-E16CD1E7A73F}"/>
    <dgm:cxn modelId="{3E3ACAC7-BAEB-461E-BEC5-DD96A3BF73BD}" type="presOf" srcId="{9B123FE0-5C69-45C2-82E1-E18D410CFAB2}" destId="{CD657DF8-2AA9-45D3-BF88-964867307AEC}" srcOrd="0" destOrd="0" presId="urn:microsoft.com/office/officeart/2005/8/layout/default#23"/>
    <dgm:cxn modelId="{67C77949-CD7F-432D-82B9-C5115761EBF1}" srcId="{44EB39E0-1EB7-43D5-A137-BE2E123C61CE}" destId="{D602342C-B7CD-48CC-9378-CAA44ACA48E1}" srcOrd="1" destOrd="0" parTransId="{624D9558-8101-427C-902D-238A0164450C}" sibTransId="{F374F4B5-54C1-488E-97FB-41AE797F8C6C}"/>
    <dgm:cxn modelId="{88194767-09E7-4000-8460-CD57EDA0E540}" type="presOf" srcId="{D602342C-B7CD-48CC-9378-CAA44ACA48E1}" destId="{F5D8874A-F123-4AD9-B125-2DFC9D43258B}" srcOrd="0" destOrd="0" presId="urn:microsoft.com/office/officeart/2005/8/layout/default#23"/>
    <dgm:cxn modelId="{2EF5F6DC-D169-475D-8A74-14A52B7253A6}" type="presOf" srcId="{44EB39E0-1EB7-43D5-A137-BE2E123C61CE}" destId="{8F01C765-103F-47FC-B006-C936798AB1F0}" srcOrd="0" destOrd="0" presId="urn:microsoft.com/office/officeart/2005/8/layout/default#23"/>
    <dgm:cxn modelId="{404E5B86-3092-4FDA-9E30-DB9768E181B7}" type="presParOf" srcId="{8F01C765-103F-47FC-B006-C936798AB1F0}" destId="{2DFB68A8-8A6C-4899-86B8-DB6097AB4F4C}" srcOrd="0" destOrd="0" presId="urn:microsoft.com/office/officeart/2005/8/layout/default#23"/>
    <dgm:cxn modelId="{821817A9-F00C-4ED2-9C90-D9A75A6F7FA7}" type="presParOf" srcId="{8F01C765-103F-47FC-B006-C936798AB1F0}" destId="{AE2B2950-FA5F-4165-A4FC-462BB8C739AE}" srcOrd="1" destOrd="0" presId="urn:microsoft.com/office/officeart/2005/8/layout/default#23"/>
    <dgm:cxn modelId="{EB0D39CB-D099-4A73-8DB4-94B2977996AE}" type="presParOf" srcId="{8F01C765-103F-47FC-B006-C936798AB1F0}" destId="{F5D8874A-F123-4AD9-B125-2DFC9D43258B}" srcOrd="2" destOrd="0" presId="urn:microsoft.com/office/officeart/2005/8/layout/default#23"/>
    <dgm:cxn modelId="{252ED8E7-8F45-4967-9004-87E6B14BA542}" type="presParOf" srcId="{8F01C765-103F-47FC-B006-C936798AB1F0}" destId="{E75D5796-AB97-4F43-B2BE-84BB6C81CBB4}" srcOrd="3" destOrd="0" presId="urn:microsoft.com/office/officeart/2005/8/layout/default#23"/>
    <dgm:cxn modelId="{03A28CA6-4D48-4652-BB10-9941D35EDDCA}" type="presParOf" srcId="{8F01C765-103F-47FC-B006-C936798AB1F0}" destId="{2D3BF9D2-F61A-4DE3-84F0-BD0F4415A348}" srcOrd="4" destOrd="0" presId="urn:microsoft.com/office/officeart/2005/8/layout/default#23"/>
    <dgm:cxn modelId="{FE8CB4BD-C984-49A0-B34D-F5F5AF9DDF83}" type="presParOf" srcId="{8F01C765-103F-47FC-B006-C936798AB1F0}" destId="{B09DA689-8866-44AC-89E3-24957DEA76E0}" srcOrd="5" destOrd="0" presId="urn:microsoft.com/office/officeart/2005/8/layout/default#23"/>
    <dgm:cxn modelId="{2AB8832D-9A26-4059-A6A5-54A1D7BDF8EF}" type="presParOf" srcId="{8F01C765-103F-47FC-B006-C936798AB1F0}" destId="{3C90B6C7-5E8F-4014-A0FD-4F451F7E1CB4}" srcOrd="6" destOrd="0" presId="urn:microsoft.com/office/officeart/2005/8/layout/default#23"/>
    <dgm:cxn modelId="{534FE354-A9D9-48F5-A293-03651E42BA65}" type="presParOf" srcId="{8F01C765-103F-47FC-B006-C936798AB1F0}" destId="{D4354B1D-9257-4049-B272-91C89910DB74}" srcOrd="7" destOrd="0" presId="urn:microsoft.com/office/officeart/2005/8/layout/default#23"/>
    <dgm:cxn modelId="{BB5F9F57-3464-4324-B98D-2D0DF1EB2E22}" type="presParOf" srcId="{8F01C765-103F-47FC-B006-C936798AB1F0}" destId="{5ED325CD-CB72-4F3B-8261-1E96E2806F49}" srcOrd="8" destOrd="0" presId="urn:microsoft.com/office/officeart/2005/8/layout/default#23"/>
    <dgm:cxn modelId="{94CF75CB-7446-45E4-8D67-43006B428A6E}" type="presParOf" srcId="{8F01C765-103F-47FC-B006-C936798AB1F0}" destId="{1BF31D61-7A1A-4ABA-AE37-7916DDDD3C3D}" srcOrd="9" destOrd="0" presId="urn:microsoft.com/office/officeart/2005/8/layout/default#23"/>
    <dgm:cxn modelId="{68D2E420-E5DB-4EB9-A1EF-325DCC6A4D5B}" type="presParOf" srcId="{8F01C765-103F-47FC-B006-C936798AB1F0}" destId="{CD657DF8-2AA9-45D3-BF88-964867307AEC}" srcOrd="10" destOrd="0" presId="urn:microsoft.com/office/officeart/2005/8/layout/default#2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7569E9-E727-49A6-B8FC-50D2599F1DBD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D79757-B5AB-41EA-9222-F0E8103027EC}">
      <dgm:prSet phldrT="[Text]" custT="1"/>
      <dgm:spPr>
        <a:ln>
          <a:noFill/>
        </a:ln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False positives</a:t>
          </a:r>
        </a:p>
      </dgm:t>
    </dgm:pt>
    <dgm:pt modelId="{3E89D472-BF2A-4D52-B9F5-789FC6957244}" type="parTrans" cxnId="{A341AE79-9D3B-4658-96CF-A9F5EF5A09AC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628B9B-03C9-4ADB-BC00-3A806DBE4C5C}" type="sibTrans" cxnId="{A341AE79-9D3B-4658-96CF-A9F5EF5A09AC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A4E354-3FE3-4D94-8E3B-E2563CFE3CE5}">
      <dgm:prSet phldrT="[Text]" custT="1"/>
      <dgm:spPr>
        <a:ln>
          <a:noFill/>
        </a:ln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False negatives</a:t>
          </a:r>
        </a:p>
      </dgm:t>
    </dgm:pt>
    <dgm:pt modelId="{EB1BAEC3-AC5A-4A1F-B08F-D9B612AE9791}" type="parTrans" cxnId="{4767952C-7747-46ED-8EF7-F2505081B30B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1B1747-4134-4FB0-96E8-5D966CDE1563}" type="sibTrans" cxnId="{4767952C-7747-46ED-8EF7-F2505081B30B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E92E54-912C-4BA8-9E86-EE4E838D5BAE}" type="pres">
      <dgm:prSet presAssocID="{9D7569E9-E727-49A6-B8FC-50D2599F1DB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4AE22A-411E-4821-A704-2BDDFDD780B5}" type="pres">
      <dgm:prSet presAssocID="{09D79757-B5AB-41EA-9222-F0E8103027EC}" presName="composite" presStyleCnt="0"/>
      <dgm:spPr/>
    </dgm:pt>
    <dgm:pt modelId="{18D96C9F-4E7E-4800-88B0-82A0FCF73B04}" type="pres">
      <dgm:prSet presAssocID="{09D79757-B5AB-41EA-9222-F0E8103027EC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85DEE-2C15-4972-95BE-964CEA735002}" type="pres">
      <dgm:prSet presAssocID="{09D79757-B5AB-41EA-9222-F0E8103027EC}" presName="rect2" presStyleLbl="fgImgPlace1" presStyleIdx="0" presStyleCnt="2"/>
      <dgm:spPr>
        <a:blipFill>
          <a:blip xmlns:r="http://schemas.openxmlformats.org/officeDocument/2006/relationships" r:embed="rId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xmlns="" id="0" name="" descr="Badge Follow with solid fill"/>
        </a:ext>
      </dgm:extLst>
    </dgm:pt>
    <dgm:pt modelId="{CF1CFADA-8AF0-4C5A-9F0E-C9D2838ABE22}" type="pres">
      <dgm:prSet presAssocID="{A3628B9B-03C9-4ADB-BC00-3A806DBE4C5C}" presName="sibTrans" presStyleCnt="0"/>
      <dgm:spPr/>
    </dgm:pt>
    <dgm:pt modelId="{7278A362-0B43-4EBF-9B09-6DA17FD02E3F}" type="pres">
      <dgm:prSet presAssocID="{4FA4E354-3FE3-4D94-8E3B-E2563CFE3CE5}" presName="composite" presStyleCnt="0"/>
      <dgm:spPr/>
    </dgm:pt>
    <dgm:pt modelId="{867DF774-2859-430E-B710-1704A783B7C2}" type="pres">
      <dgm:prSet presAssocID="{4FA4E354-3FE3-4D94-8E3B-E2563CFE3CE5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505F6-C770-42AB-9A5F-F19130254795}" type="pres">
      <dgm:prSet presAssocID="{4FA4E354-3FE3-4D94-8E3B-E2563CFE3CE5}" presName="rect2" presStyleLbl="fgImgPlace1" presStyleIdx="1" presStyleCnt="2"/>
      <dgm:spPr>
        <a:blipFill>
          <a:blip xmlns:r="http://schemas.openxmlformats.org/officeDocument/2006/relationships"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xmlns="" id="0" name="" descr="Badge Unfollow with solid fill"/>
        </a:ext>
      </dgm:extLst>
    </dgm:pt>
  </dgm:ptLst>
  <dgm:cxnLst>
    <dgm:cxn modelId="{4767952C-7747-46ED-8EF7-F2505081B30B}" srcId="{9D7569E9-E727-49A6-B8FC-50D2599F1DBD}" destId="{4FA4E354-3FE3-4D94-8E3B-E2563CFE3CE5}" srcOrd="1" destOrd="0" parTransId="{EB1BAEC3-AC5A-4A1F-B08F-D9B612AE9791}" sibTransId="{641B1747-4134-4FB0-96E8-5D966CDE1563}"/>
    <dgm:cxn modelId="{82D3191C-3A09-4E74-A745-1E65CA391805}" type="presOf" srcId="{4FA4E354-3FE3-4D94-8E3B-E2563CFE3CE5}" destId="{867DF774-2859-430E-B710-1704A783B7C2}" srcOrd="0" destOrd="0" presId="urn:microsoft.com/office/officeart/2008/layout/PictureStrips"/>
    <dgm:cxn modelId="{52C41447-65FD-4E83-B311-30E747C72DB2}" type="presOf" srcId="{09D79757-B5AB-41EA-9222-F0E8103027EC}" destId="{18D96C9F-4E7E-4800-88B0-82A0FCF73B04}" srcOrd="0" destOrd="0" presId="urn:microsoft.com/office/officeart/2008/layout/PictureStrips"/>
    <dgm:cxn modelId="{A341AE79-9D3B-4658-96CF-A9F5EF5A09AC}" srcId="{9D7569E9-E727-49A6-B8FC-50D2599F1DBD}" destId="{09D79757-B5AB-41EA-9222-F0E8103027EC}" srcOrd="0" destOrd="0" parTransId="{3E89D472-BF2A-4D52-B9F5-789FC6957244}" sibTransId="{A3628B9B-03C9-4ADB-BC00-3A806DBE4C5C}"/>
    <dgm:cxn modelId="{B72F9EB8-B57A-4587-BAEB-A1142A434B0D}" type="presOf" srcId="{9D7569E9-E727-49A6-B8FC-50D2599F1DBD}" destId="{15E92E54-912C-4BA8-9E86-EE4E838D5BAE}" srcOrd="0" destOrd="0" presId="urn:microsoft.com/office/officeart/2008/layout/PictureStrips"/>
    <dgm:cxn modelId="{4C9C7B32-D28F-4553-B685-471FE6302A21}" type="presParOf" srcId="{15E92E54-912C-4BA8-9E86-EE4E838D5BAE}" destId="{D34AE22A-411E-4821-A704-2BDDFDD780B5}" srcOrd="0" destOrd="0" presId="urn:microsoft.com/office/officeart/2008/layout/PictureStrips"/>
    <dgm:cxn modelId="{B8769D54-557E-4FD6-B656-9AFB13A783E2}" type="presParOf" srcId="{D34AE22A-411E-4821-A704-2BDDFDD780B5}" destId="{18D96C9F-4E7E-4800-88B0-82A0FCF73B04}" srcOrd="0" destOrd="0" presId="urn:microsoft.com/office/officeart/2008/layout/PictureStrips"/>
    <dgm:cxn modelId="{9D055290-667F-4F67-ACA5-FC7AF3B63192}" type="presParOf" srcId="{D34AE22A-411E-4821-A704-2BDDFDD780B5}" destId="{60085DEE-2C15-4972-95BE-964CEA735002}" srcOrd="1" destOrd="0" presId="urn:microsoft.com/office/officeart/2008/layout/PictureStrips"/>
    <dgm:cxn modelId="{90402E6A-4725-43E7-88A7-651944373AA4}" type="presParOf" srcId="{15E92E54-912C-4BA8-9E86-EE4E838D5BAE}" destId="{CF1CFADA-8AF0-4C5A-9F0E-C9D2838ABE22}" srcOrd="1" destOrd="0" presId="urn:microsoft.com/office/officeart/2008/layout/PictureStrips"/>
    <dgm:cxn modelId="{BB6194EC-D298-4EDC-8F44-A3241B348841}" type="presParOf" srcId="{15E92E54-912C-4BA8-9E86-EE4E838D5BAE}" destId="{7278A362-0B43-4EBF-9B09-6DA17FD02E3F}" srcOrd="2" destOrd="0" presId="urn:microsoft.com/office/officeart/2008/layout/PictureStrips"/>
    <dgm:cxn modelId="{484AA463-6167-4537-8980-E4E057F0B95D}" type="presParOf" srcId="{7278A362-0B43-4EBF-9B09-6DA17FD02E3F}" destId="{867DF774-2859-430E-B710-1704A783B7C2}" srcOrd="0" destOrd="0" presId="urn:microsoft.com/office/officeart/2008/layout/PictureStrips"/>
    <dgm:cxn modelId="{2AF120AB-F7E4-4C84-8FD9-1A07196C861B}" type="presParOf" srcId="{7278A362-0B43-4EBF-9B09-6DA17FD02E3F}" destId="{005505F6-C770-42AB-9A5F-F1913025479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08AC2C-68AF-4563-A60F-67EE33FFE2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23A3FF-008D-49B3-8A53-4BE42BA64DBE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Event</a:t>
          </a:r>
        </a:p>
      </dgm:t>
    </dgm:pt>
    <dgm:pt modelId="{D17D9EEF-E577-4415-8D5B-29DF385522E9}" type="parTrans" cxnId="{EB99EB91-4FBA-43DC-88C5-B6AB32F4BAFB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C19FC2-D060-46AF-ABB7-0D096BE28599}" type="sibTrans" cxnId="{EB99EB91-4FBA-43DC-88C5-B6AB32F4BAFB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0F42C1-AC1A-4160-BF33-302A103DA4AD}">
      <dgm:prSet custT="1"/>
      <dgm:spPr>
        <a:solidFill>
          <a:schemeClr val="bg2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Any observable occurrence, good or bad, in a computer, device, or network</a:t>
          </a:r>
        </a:p>
      </dgm:t>
    </dgm:pt>
    <dgm:pt modelId="{F07276C5-E865-4325-88BE-DDF9EFFBEC09}" type="parTrans" cxnId="{5BDF84E4-DFE8-4CFB-8E44-BC82928BD64B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CC8CEE-D337-42D7-9D2E-FF488B0E4B17}" type="sibTrans" cxnId="{5BDF84E4-DFE8-4CFB-8E44-BC82928BD64B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1367DF-F553-45F7-B3C0-2D6497B111F8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Incident</a:t>
          </a:r>
        </a:p>
      </dgm:t>
    </dgm:pt>
    <dgm:pt modelId="{43E44F51-AF25-4016-8DEC-0CEC58208CDD}" type="parTrans" cxnId="{0CDD0F1A-0D39-4CCF-9D45-881D07A5D4AE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48D486-2BF6-41FB-8331-4C267EC85E7D}" type="sibTrans" cxnId="{0CDD0F1A-0D39-4CCF-9D45-881D07A5D4AE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BC3E3F-42C5-45D9-B193-B020A814BB39}">
      <dgm:prSet custT="1"/>
      <dgm:spPr>
        <a:solidFill>
          <a:schemeClr val="bg2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Any event that results in a violation of the security policy, or poses an imminent threat to the security policy</a:t>
          </a:r>
        </a:p>
      </dgm:t>
    </dgm:pt>
    <dgm:pt modelId="{CAC66B0B-464A-485D-BFDF-86154BC19377}" type="parTrans" cxnId="{A9D6DB8F-2BDA-4CAB-BAE1-B7675CD546E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CF1719-2C2A-4C52-B078-77F36576EB53}" type="sibTrans" cxnId="{A9D6DB8F-2BDA-4CAB-BAE1-B7675CD546E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B3CFBC-B478-4C7D-AA1C-EA238D9F1481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Security incident</a:t>
          </a:r>
        </a:p>
      </dgm:t>
    </dgm:pt>
    <dgm:pt modelId="{02090E37-D12F-4E3A-8145-B5B48983DB60}" type="parTrans" cxnId="{2850C7F5-C12A-48FE-AFA1-12E7FB42F7CA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AED2F1-2149-4CDF-AED7-0871F7ACE8CA}" type="sibTrans" cxnId="{2850C7F5-C12A-48FE-AFA1-12E7FB42F7CA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9C75B3-43D8-4DBB-8700-A5D46A927D1A}">
      <dgm:prSet custT="1"/>
      <dgm:spPr>
        <a:solidFill>
          <a:schemeClr val="bg2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Can be anything from accidental actions that result in a problem up to and including downright malicious actions </a:t>
          </a:r>
        </a:p>
      </dgm:t>
    </dgm:pt>
    <dgm:pt modelId="{D28043C3-EE02-4A49-9B32-20148005FE85}" type="parTrans" cxnId="{8D7B4546-DF56-4003-ADF4-90BD6303DEC4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EE2FF7-1712-4542-B3D7-B28BCF3E9B1D}" type="sibTrans" cxnId="{8D7B4546-DF56-4003-ADF4-90BD6303DEC4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A818E5-F700-4A53-ACF1-80449BE42667}" type="pres">
      <dgm:prSet presAssocID="{E908AC2C-68AF-4563-A60F-67EE33FFE2B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14CD11-BB5B-43F6-82EE-56552815C108}" type="pres">
      <dgm:prSet presAssocID="{0923A3FF-008D-49B3-8A53-4BE42BA64DBE}" presName="parentLin" presStyleCnt="0"/>
      <dgm:spPr/>
    </dgm:pt>
    <dgm:pt modelId="{EEC0181B-A57D-4F15-A285-ECA56D7EFFA3}" type="pres">
      <dgm:prSet presAssocID="{0923A3FF-008D-49B3-8A53-4BE42BA64DB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08AB7DC-023B-4491-8448-B18D276DF620}" type="pres">
      <dgm:prSet presAssocID="{0923A3FF-008D-49B3-8A53-4BE42BA64DB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C9BDD-ED91-4EFB-8CB5-D1DBC9496721}" type="pres">
      <dgm:prSet presAssocID="{0923A3FF-008D-49B3-8A53-4BE42BA64DBE}" presName="negativeSpace" presStyleCnt="0"/>
      <dgm:spPr/>
    </dgm:pt>
    <dgm:pt modelId="{EE6CBDB2-E96A-49C9-A05A-0F22B48F0335}" type="pres">
      <dgm:prSet presAssocID="{0923A3FF-008D-49B3-8A53-4BE42BA64DB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747B6-21EC-4657-8D23-44B59C436C3E}" type="pres">
      <dgm:prSet presAssocID="{2CC19FC2-D060-46AF-ABB7-0D096BE28599}" presName="spaceBetweenRectangles" presStyleCnt="0"/>
      <dgm:spPr/>
    </dgm:pt>
    <dgm:pt modelId="{0A8C741F-364F-4F07-A183-FC00B5094B53}" type="pres">
      <dgm:prSet presAssocID="{551367DF-F553-45F7-B3C0-2D6497B111F8}" presName="parentLin" presStyleCnt="0"/>
      <dgm:spPr/>
    </dgm:pt>
    <dgm:pt modelId="{31797D81-5AEA-4BAD-93CD-02156AA0DAC9}" type="pres">
      <dgm:prSet presAssocID="{551367DF-F553-45F7-B3C0-2D6497B111F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EA7CB00-2E61-422B-8801-5C02C7F7B625}" type="pres">
      <dgm:prSet presAssocID="{551367DF-F553-45F7-B3C0-2D6497B111F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D8E4C-99E4-4110-AE00-581F1BCDB6EF}" type="pres">
      <dgm:prSet presAssocID="{551367DF-F553-45F7-B3C0-2D6497B111F8}" presName="negativeSpace" presStyleCnt="0"/>
      <dgm:spPr/>
    </dgm:pt>
    <dgm:pt modelId="{4E5FDE11-021D-4B44-8AC8-AFFCC14FD66C}" type="pres">
      <dgm:prSet presAssocID="{551367DF-F553-45F7-B3C0-2D6497B111F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793F1F-1AF1-4268-BF18-177C06C7032C}" type="pres">
      <dgm:prSet presAssocID="{B248D486-2BF6-41FB-8331-4C267EC85E7D}" presName="spaceBetweenRectangles" presStyleCnt="0"/>
      <dgm:spPr/>
    </dgm:pt>
    <dgm:pt modelId="{C6F25920-8F46-4D4F-A100-F4FD641690B4}" type="pres">
      <dgm:prSet presAssocID="{ADB3CFBC-B478-4C7D-AA1C-EA238D9F1481}" presName="parentLin" presStyleCnt="0"/>
      <dgm:spPr/>
    </dgm:pt>
    <dgm:pt modelId="{6E55DAF6-1964-4F8C-B6B1-A5938E971D76}" type="pres">
      <dgm:prSet presAssocID="{ADB3CFBC-B478-4C7D-AA1C-EA238D9F148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D8BF852-3B64-4476-B99C-E57CEE041E7A}" type="pres">
      <dgm:prSet presAssocID="{ADB3CFBC-B478-4C7D-AA1C-EA238D9F148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4CF3D-4691-49B9-98A2-5F0E5FB163CF}" type="pres">
      <dgm:prSet presAssocID="{ADB3CFBC-B478-4C7D-AA1C-EA238D9F1481}" presName="negativeSpace" presStyleCnt="0"/>
      <dgm:spPr/>
    </dgm:pt>
    <dgm:pt modelId="{74742148-FDC8-4B2D-9163-997FAD8E8673}" type="pres">
      <dgm:prSet presAssocID="{ADB3CFBC-B478-4C7D-AA1C-EA238D9F148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DD0F1A-0D39-4CCF-9D45-881D07A5D4AE}" srcId="{E908AC2C-68AF-4563-A60F-67EE33FFE2B3}" destId="{551367DF-F553-45F7-B3C0-2D6497B111F8}" srcOrd="1" destOrd="0" parTransId="{43E44F51-AF25-4016-8DEC-0CEC58208CDD}" sibTransId="{B248D486-2BF6-41FB-8331-4C267EC85E7D}"/>
    <dgm:cxn modelId="{8B18945C-18B6-40C3-8B84-CE6531267C1B}" type="presOf" srcId="{E908AC2C-68AF-4563-A60F-67EE33FFE2B3}" destId="{CEA818E5-F700-4A53-ACF1-80449BE42667}" srcOrd="0" destOrd="0" presId="urn:microsoft.com/office/officeart/2005/8/layout/list1"/>
    <dgm:cxn modelId="{5BDF84E4-DFE8-4CFB-8E44-BC82928BD64B}" srcId="{0923A3FF-008D-49B3-8A53-4BE42BA64DBE}" destId="{B20F42C1-AC1A-4160-BF33-302A103DA4AD}" srcOrd="0" destOrd="0" parTransId="{F07276C5-E865-4325-88BE-DDF9EFFBEC09}" sibTransId="{94CC8CEE-D337-42D7-9D2E-FF488B0E4B17}"/>
    <dgm:cxn modelId="{CE591210-9C32-40B8-8201-709B4DB7D4EC}" type="presOf" srcId="{0923A3FF-008D-49B3-8A53-4BE42BA64DBE}" destId="{A08AB7DC-023B-4491-8448-B18D276DF620}" srcOrd="1" destOrd="0" presId="urn:microsoft.com/office/officeart/2005/8/layout/list1"/>
    <dgm:cxn modelId="{867773E8-B737-4B39-9364-1FF21E278F1A}" type="presOf" srcId="{551367DF-F553-45F7-B3C0-2D6497B111F8}" destId="{31797D81-5AEA-4BAD-93CD-02156AA0DAC9}" srcOrd="0" destOrd="0" presId="urn:microsoft.com/office/officeart/2005/8/layout/list1"/>
    <dgm:cxn modelId="{2850C7F5-C12A-48FE-AFA1-12E7FB42F7CA}" srcId="{E908AC2C-68AF-4563-A60F-67EE33FFE2B3}" destId="{ADB3CFBC-B478-4C7D-AA1C-EA238D9F1481}" srcOrd="2" destOrd="0" parTransId="{02090E37-D12F-4E3A-8145-B5B48983DB60}" sibTransId="{62AED2F1-2149-4CDF-AED7-0871F7ACE8CA}"/>
    <dgm:cxn modelId="{39F5234E-1BB6-43BA-B992-D35498AF535A}" type="presOf" srcId="{551367DF-F553-45F7-B3C0-2D6497B111F8}" destId="{4EA7CB00-2E61-422B-8801-5C02C7F7B625}" srcOrd="1" destOrd="0" presId="urn:microsoft.com/office/officeart/2005/8/layout/list1"/>
    <dgm:cxn modelId="{1171BCD9-7783-4B47-A8EF-606A622FAAC4}" type="presOf" srcId="{ADB3CFBC-B478-4C7D-AA1C-EA238D9F1481}" destId="{8D8BF852-3B64-4476-B99C-E57CEE041E7A}" srcOrd="1" destOrd="0" presId="urn:microsoft.com/office/officeart/2005/8/layout/list1"/>
    <dgm:cxn modelId="{8D7B4546-DF56-4003-ADF4-90BD6303DEC4}" srcId="{ADB3CFBC-B478-4C7D-AA1C-EA238D9F1481}" destId="{9C9C75B3-43D8-4DBB-8700-A5D46A927D1A}" srcOrd="0" destOrd="0" parTransId="{D28043C3-EE02-4A49-9B32-20148005FE85}" sibTransId="{C8EE2FF7-1712-4542-B3D7-B28BCF3E9B1D}"/>
    <dgm:cxn modelId="{CD7BA01B-C703-4FB6-8709-971125E68258}" type="presOf" srcId="{0923A3FF-008D-49B3-8A53-4BE42BA64DBE}" destId="{EEC0181B-A57D-4F15-A285-ECA56D7EFFA3}" srcOrd="0" destOrd="0" presId="urn:microsoft.com/office/officeart/2005/8/layout/list1"/>
    <dgm:cxn modelId="{C7A26AFA-C471-4D4E-8EA9-BC109385970A}" type="presOf" srcId="{B20F42C1-AC1A-4160-BF33-302A103DA4AD}" destId="{EE6CBDB2-E96A-49C9-A05A-0F22B48F0335}" srcOrd="0" destOrd="0" presId="urn:microsoft.com/office/officeart/2005/8/layout/list1"/>
    <dgm:cxn modelId="{EB99EB91-4FBA-43DC-88C5-B6AB32F4BAFB}" srcId="{E908AC2C-68AF-4563-A60F-67EE33FFE2B3}" destId="{0923A3FF-008D-49B3-8A53-4BE42BA64DBE}" srcOrd="0" destOrd="0" parTransId="{D17D9EEF-E577-4415-8D5B-29DF385522E9}" sibTransId="{2CC19FC2-D060-46AF-ABB7-0D096BE28599}"/>
    <dgm:cxn modelId="{9D0107B3-EC51-4910-9499-1650C5B8EA56}" type="presOf" srcId="{E0BC3E3F-42C5-45D9-B193-B020A814BB39}" destId="{4E5FDE11-021D-4B44-8AC8-AFFCC14FD66C}" srcOrd="0" destOrd="0" presId="urn:microsoft.com/office/officeart/2005/8/layout/list1"/>
    <dgm:cxn modelId="{A9D6DB8F-2BDA-4CAB-BAE1-B7675CD546EF}" srcId="{551367DF-F553-45F7-B3C0-2D6497B111F8}" destId="{E0BC3E3F-42C5-45D9-B193-B020A814BB39}" srcOrd="0" destOrd="0" parTransId="{CAC66B0B-464A-485D-BFDF-86154BC19377}" sibTransId="{03CF1719-2C2A-4C52-B078-77F36576EB53}"/>
    <dgm:cxn modelId="{C8099356-B23F-490C-8ECE-16985AD12084}" type="presOf" srcId="{9C9C75B3-43D8-4DBB-8700-A5D46A927D1A}" destId="{74742148-FDC8-4B2D-9163-997FAD8E8673}" srcOrd="0" destOrd="0" presId="urn:microsoft.com/office/officeart/2005/8/layout/list1"/>
    <dgm:cxn modelId="{997D854F-A088-4893-AB3F-23520AE339DF}" type="presOf" srcId="{ADB3CFBC-B478-4C7D-AA1C-EA238D9F1481}" destId="{6E55DAF6-1964-4F8C-B6B1-A5938E971D76}" srcOrd="0" destOrd="0" presId="urn:microsoft.com/office/officeart/2005/8/layout/list1"/>
    <dgm:cxn modelId="{C851AC63-8AE5-4A31-94C1-FBCF40A99E68}" type="presParOf" srcId="{CEA818E5-F700-4A53-ACF1-80449BE42667}" destId="{9414CD11-BB5B-43F6-82EE-56552815C108}" srcOrd="0" destOrd="0" presId="urn:microsoft.com/office/officeart/2005/8/layout/list1"/>
    <dgm:cxn modelId="{238305D0-13D8-415C-91CA-B94AA0AD885D}" type="presParOf" srcId="{9414CD11-BB5B-43F6-82EE-56552815C108}" destId="{EEC0181B-A57D-4F15-A285-ECA56D7EFFA3}" srcOrd="0" destOrd="0" presId="urn:microsoft.com/office/officeart/2005/8/layout/list1"/>
    <dgm:cxn modelId="{067D9E46-FFB2-43E7-9664-4D6E073437A0}" type="presParOf" srcId="{9414CD11-BB5B-43F6-82EE-56552815C108}" destId="{A08AB7DC-023B-4491-8448-B18D276DF620}" srcOrd="1" destOrd="0" presId="urn:microsoft.com/office/officeart/2005/8/layout/list1"/>
    <dgm:cxn modelId="{CAD5FA00-3A45-4405-9C2B-210FD1623802}" type="presParOf" srcId="{CEA818E5-F700-4A53-ACF1-80449BE42667}" destId="{964C9BDD-ED91-4EFB-8CB5-D1DBC9496721}" srcOrd="1" destOrd="0" presId="urn:microsoft.com/office/officeart/2005/8/layout/list1"/>
    <dgm:cxn modelId="{4D2A1738-E06D-4A1B-A41C-FBF344868DF3}" type="presParOf" srcId="{CEA818E5-F700-4A53-ACF1-80449BE42667}" destId="{EE6CBDB2-E96A-49C9-A05A-0F22B48F0335}" srcOrd="2" destOrd="0" presId="urn:microsoft.com/office/officeart/2005/8/layout/list1"/>
    <dgm:cxn modelId="{A4A34E59-F910-436C-ABF4-B8ED1B355BA8}" type="presParOf" srcId="{CEA818E5-F700-4A53-ACF1-80449BE42667}" destId="{FDC747B6-21EC-4657-8D23-44B59C436C3E}" srcOrd="3" destOrd="0" presId="urn:microsoft.com/office/officeart/2005/8/layout/list1"/>
    <dgm:cxn modelId="{C83719BA-6A67-4CCE-9F99-A41DA98F278E}" type="presParOf" srcId="{CEA818E5-F700-4A53-ACF1-80449BE42667}" destId="{0A8C741F-364F-4F07-A183-FC00B5094B53}" srcOrd="4" destOrd="0" presId="urn:microsoft.com/office/officeart/2005/8/layout/list1"/>
    <dgm:cxn modelId="{1D662784-4B43-4CF6-8120-EEED7FD75BDB}" type="presParOf" srcId="{0A8C741F-364F-4F07-A183-FC00B5094B53}" destId="{31797D81-5AEA-4BAD-93CD-02156AA0DAC9}" srcOrd="0" destOrd="0" presId="urn:microsoft.com/office/officeart/2005/8/layout/list1"/>
    <dgm:cxn modelId="{44F83A93-C184-43A3-A90C-2DECB8E053CD}" type="presParOf" srcId="{0A8C741F-364F-4F07-A183-FC00B5094B53}" destId="{4EA7CB00-2E61-422B-8801-5C02C7F7B625}" srcOrd="1" destOrd="0" presId="urn:microsoft.com/office/officeart/2005/8/layout/list1"/>
    <dgm:cxn modelId="{F4F1337A-2341-47BA-8909-D3E60D9A7142}" type="presParOf" srcId="{CEA818E5-F700-4A53-ACF1-80449BE42667}" destId="{6C4D8E4C-99E4-4110-AE00-581F1BCDB6EF}" srcOrd="5" destOrd="0" presId="urn:microsoft.com/office/officeart/2005/8/layout/list1"/>
    <dgm:cxn modelId="{1CAE098D-55EC-4ED1-BF71-8843DDB2FB6C}" type="presParOf" srcId="{CEA818E5-F700-4A53-ACF1-80449BE42667}" destId="{4E5FDE11-021D-4B44-8AC8-AFFCC14FD66C}" srcOrd="6" destOrd="0" presId="urn:microsoft.com/office/officeart/2005/8/layout/list1"/>
    <dgm:cxn modelId="{A83255B4-B556-4099-8EBE-99C14CC2C489}" type="presParOf" srcId="{CEA818E5-F700-4A53-ACF1-80449BE42667}" destId="{69793F1F-1AF1-4268-BF18-177C06C7032C}" srcOrd="7" destOrd="0" presId="urn:microsoft.com/office/officeart/2005/8/layout/list1"/>
    <dgm:cxn modelId="{2DA8AF6A-7921-4E8B-996B-AD9AD32EF92F}" type="presParOf" srcId="{CEA818E5-F700-4A53-ACF1-80449BE42667}" destId="{C6F25920-8F46-4D4F-A100-F4FD641690B4}" srcOrd="8" destOrd="0" presId="urn:microsoft.com/office/officeart/2005/8/layout/list1"/>
    <dgm:cxn modelId="{84640B91-6A0B-4773-89A6-E65E47CE40BA}" type="presParOf" srcId="{C6F25920-8F46-4D4F-A100-F4FD641690B4}" destId="{6E55DAF6-1964-4F8C-B6B1-A5938E971D76}" srcOrd="0" destOrd="0" presId="urn:microsoft.com/office/officeart/2005/8/layout/list1"/>
    <dgm:cxn modelId="{FE9BA540-264F-4F91-99B9-2DE81672B2D8}" type="presParOf" srcId="{C6F25920-8F46-4D4F-A100-F4FD641690B4}" destId="{8D8BF852-3B64-4476-B99C-E57CEE041E7A}" srcOrd="1" destOrd="0" presId="urn:microsoft.com/office/officeart/2005/8/layout/list1"/>
    <dgm:cxn modelId="{B5808F91-3AD2-487D-9FE6-F5EF9692D95B}" type="presParOf" srcId="{CEA818E5-F700-4A53-ACF1-80449BE42667}" destId="{EA24CF3D-4691-49B9-98A2-5F0E5FB163CF}" srcOrd="9" destOrd="0" presId="urn:microsoft.com/office/officeart/2005/8/layout/list1"/>
    <dgm:cxn modelId="{CAD77F9F-324C-417C-AF86-3585C5D71F13}" type="presParOf" srcId="{CEA818E5-F700-4A53-ACF1-80449BE42667}" destId="{74742148-FDC8-4B2D-9163-997FAD8E867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100331-AFAF-422F-AE45-F87F07B12E70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C05A04-9FAC-4DE8-85FA-C418B8D5A373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Incident Response Plan (IRP)</a:t>
          </a:r>
        </a:p>
      </dgm:t>
    </dgm:pt>
    <dgm:pt modelId="{398A85C2-178F-4744-81AE-18AE83BC87C5}" type="parTrans" cxnId="{34D04C6E-78E8-4ADB-BA29-6057BEA4737E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A1000E-BDAF-483E-8C26-7CA4AF43EED7}" type="sibTrans" cxnId="{34D04C6E-78E8-4ADB-BA29-6057BEA4737E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594D17-661F-4C11-AD42-42CC8E309167}">
      <dgm:prSet custT="1"/>
      <dgm:spPr>
        <a:solidFill>
          <a:schemeClr val="bg2">
            <a:lumMod val="95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Includes the steps and details required to respond to an incident through all phases</a:t>
          </a:r>
        </a:p>
      </dgm:t>
    </dgm:pt>
    <dgm:pt modelId="{E3D77BF5-B57D-4DA2-A5E1-191D993D64E7}" type="parTrans" cxnId="{4E90537E-BB8B-482E-A4DE-AF29FDA7A401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E71CD2-11E3-426E-9632-A9D37C7418A0}" type="sibTrans" cxnId="{4E90537E-BB8B-482E-A4DE-AF29FDA7A401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01AE34-3F41-4C65-96F2-1A67DE8D7C20}">
      <dgm:prSet custT="1"/>
      <dgm:spPr>
        <a:solidFill>
          <a:schemeClr val="bg2">
            <a:lumMod val="95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Allows you to proactively respond when incidents occur</a:t>
          </a:r>
        </a:p>
      </dgm:t>
    </dgm:pt>
    <dgm:pt modelId="{ECB84C65-65DB-4682-8ABF-37C4472C4329}" type="parTrans" cxnId="{F6CB75CA-0DFA-4A14-A3D5-5794FA8C9C3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0E44B5-1FBE-4034-B076-7C4FF8ACCA91}" type="sibTrans" cxnId="{F6CB75CA-0DFA-4A14-A3D5-5794FA8C9C3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4BED18-5C94-47D3-80DE-91EC597C08EE}">
      <dgm:prSet custT="1"/>
      <dgm:spPr>
        <a:solidFill>
          <a:schemeClr val="bg2">
            <a:lumMod val="95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Good IRP will determine whether you deal with an incident effectively or if it gets worse and out of control</a:t>
          </a:r>
        </a:p>
      </dgm:t>
    </dgm:pt>
    <dgm:pt modelId="{AF3AF53C-CF45-4C5F-B0A2-8691E1C95180}" type="parTrans" cxnId="{4F2DEB5F-4B10-4137-AC4D-A9BEB60B5D3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B6B6EC-948B-4FFD-8E90-13A6211C358B}" type="sibTrans" cxnId="{4F2DEB5F-4B10-4137-AC4D-A9BEB60B5D3F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D8E836-103F-44E3-A423-CE9B87B0723C}" type="pres">
      <dgm:prSet presAssocID="{7B100331-AFAF-422F-AE45-F87F07B12E7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94400C-AC87-444C-BC9D-FE2524635525}" type="pres">
      <dgm:prSet presAssocID="{32C05A04-9FAC-4DE8-85FA-C418B8D5A373}" presName="roof" presStyleLbl="dkBgShp" presStyleIdx="0" presStyleCnt="2"/>
      <dgm:spPr/>
      <dgm:t>
        <a:bodyPr/>
        <a:lstStyle/>
        <a:p>
          <a:endParaRPr lang="en-US"/>
        </a:p>
      </dgm:t>
    </dgm:pt>
    <dgm:pt modelId="{23FCB370-A08B-4F20-B40D-6AC8248DD313}" type="pres">
      <dgm:prSet presAssocID="{32C05A04-9FAC-4DE8-85FA-C418B8D5A373}" presName="pillars" presStyleCnt="0"/>
      <dgm:spPr/>
    </dgm:pt>
    <dgm:pt modelId="{07468F6C-677A-45B5-9A82-6A0246CBDFAD}" type="pres">
      <dgm:prSet presAssocID="{32C05A04-9FAC-4DE8-85FA-C418B8D5A373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CA478-85E0-430D-948E-C844C693340C}" type="pres">
      <dgm:prSet presAssocID="{A901AE34-3F41-4C65-96F2-1A67DE8D7C20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834121-E97E-4E5B-988B-3C64D8583F81}" type="pres">
      <dgm:prSet presAssocID="{044BED18-5C94-47D3-80DE-91EC597C08EE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BAED9C-FB1D-4450-A903-4B289ED8FA6F}" type="pres">
      <dgm:prSet presAssocID="{32C05A04-9FAC-4DE8-85FA-C418B8D5A373}" presName="base" presStyleLbl="dkBgShp" presStyleIdx="1" presStyleCnt="2"/>
      <dgm:spPr>
        <a:solidFill>
          <a:schemeClr val="accent2">
            <a:lumMod val="60000"/>
            <a:lumOff val="40000"/>
          </a:schemeClr>
        </a:solidFill>
      </dgm:spPr>
    </dgm:pt>
  </dgm:ptLst>
  <dgm:cxnLst>
    <dgm:cxn modelId="{5FD1A395-4D75-406B-BA94-D1F7D74E1B7B}" type="presOf" srcId="{32C05A04-9FAC-4DE8-85FA-C418B8D5A373}" destId="{3C94400C-AC87-444C-BC9D-FE2524635525}" srcOrd="0" destOrd="0" presId="urn:microsoft.com/office/officeart/2005/8/layout/hList3"/>
    <dgm:cxn modelId="{4F2DEB5F-4B10-4137-AC4D-A9BEB60B5D3F}" srcId="{32C05A04-9FAC-4DE8-85FA-C418B8D5A373}" destId="{044BED18-5C94-47D3-80DE-91EC597C08EE}" srcOrd="2" destOrd="0" parTransId="{AF3AF53C-CF45-4C5F-B0A2-8691E1C95180}" sibTransId="{7BB6B6EC-948B-4FFD-8E90-13A6211C358B}"/>
    <dgm:cxn modelId="{34D04C6E-78E8-4ADB-BA29-6057BEA4737E}" srcId="{7B100331-AFAF-422F-AE45-F87F07B12E70}" destId="{32C05A04-9FAC-4DE8-85FA-C418B8D5A373}" srcOrd="0" destOrd="0" parTransId="{398A85C2-178F-4744-81AE-18AE83BC87C5}" sibTransId="{38A1000E-BDAF-483E-8C26-7CA4AF43EED7}"/>
    <dgm:cxn modelId="{0A8D8F98-3E47-426F-8B6C-E0989587B4F5}" type="presOf" srcId="{7B100331-AFAF-422F-AE45-F87F07B12E70}" destId="{A7D8E836-103F-44E3-A423-CE9B87B0723C}" srcOrd="0" destOrd="0" presId="urn:microsoft.com/office/officeart/2005/8/layout/hList3"/>
    <dgm:cxn modelId="{4E90537E-BB8B-482E-A4DE-AF29FDA7A401}" srcId="{32C05A04-9FAC-4DE8-85FA-C418B8D5A373}" destId="{C4594D17-661F-4C11-AD42-42CC8E309167}" srcOrd="0" destOrd="0" parTransId="{E3D77BF5-B57D-4DA2-A5E1-191D993D64E7}" sibTransId="{EEE71CD2-11E3-426E-9632-A9D37C7418A0}"/>
    <dgm:cxn modelId="{F6CB75CA-0DFA-4A14-A3D5-5794FA8C9C3F}" srcId="{32C05A04-9FAC-4DE8-85FA-C418B8D5A373}" destId="{A901AE34-3F41-4C65-96F2-1A67DE8D7C20}" srcOrd="1" destOrd="0" parTransId="{ECB84C65-65DB-4682-8ABF-37C4472C4329}" sibTransId="{FA0E44B5-1FBE-4034-B076-7C4FF8ACCA91}"/>
    <dgm:cxn modelId="{82DFA418-48C1-43D9-8880-A74A33799EA3}" type="presOf" srcId="{A901AE34-3F41-4C65-96F2-1A67DE8D7C20}" destId="{055CA478-85E0-430D-948E-C844C693340C}" srcOrd="0" destOrd="0" presId="urn:microsoft.com/office/officeart/2005/8/layout/hList3"/>
    <dgm:cxn modelId="{A3F60C06-58E1-4C7C-88AA-85545C9EDED7}" type="presOf" srcId="{044BED18-5C94-47D3-80DE-91EC597C08EE}" destId="{10834121-E97E-4E5B-988B-3C64D8583F81}" srcOrd="0" destOrd="0" presId="urn:microsoft.com/office/officeart/2005/8/layout/hList3"/>
    <dgm:cxn modelId="{B1F25320-6424-430B-A51D-062EA4C0772B}" type="presOf" srcId="{C4594D17-661F-4C11-AD42-42CC8E309167}" destId="{07468F6C-677A-45B5-9A82-6A0246CBDFAD}" srcOrd="0" destOrd="0" presId="urn:microsoft.com/office/officeart/2005/8/layout/hList3"/>
    <dgm:cxn modelId="{642F3333-6AD2-4AE0-9DD5-6C512535F0FC}" type="presParOf" srcId="{A7D8E836-103F-44E3-A423-CE9B87B0723C}" destId="{3C94400C-AC87-444C-BC9D-FE2524635525}" srcOrd="0" destOrd="0" presId="urn:microsoft.com/office/officeart/2005/8/layout/hList3"/>
    <dgm:cxn modelId="{429458A0-4AD1-4EBE-A846-2CB8AF642090}" type="presParOf" srcId="{A7D8E836-103F-44E3-A423-CE9B87B0723C}" destId="{23FCB370-A08B-4F20-B40D-6AC8248DD313}" srcOrd="1" destOrd="0" presId="urn:microsoft.com/office/officeart/2005/8/layout/hList3"/>
    <dgm:cxn modelId="{20094C17-8B5E-4D5F-BB25-71C3A70BDB7B}" type="presParOf" srcId="{23FCB370-A08B-4F20-B40D-6AC8248DD313}" destId="{07468F6C-677A-45B5-9A82-6A0246CBDFAD}" srcOrd="0" destOrd="0" presId="urn:microsoft.com/office/officeart/2005/8/layout/hList3"/>
    <dgm:cxn modelId="{458F4FB8-6A50-4A4A-9848-3051D5D94AAD}" type="presParOf" srcId="{23FCB370-A08B-4F20-B40D-6AC8248DD313}" destId="{055CA478-85E0-430D-948E-C844C693340C}" srcOrd="1" destOrd="0" presId="urn:microsoft.com/office/officeart/2005/8/layout/hList3"/>
    <dgm:cxn modelId="{9ABF974D-2011-413D-B9F3-FA806431884F}" type="presParOf" srcId="{23FCB370-A08B-4F20-B40D-6AC8248DD313}" destId="{10834121-E97E-4E5B-988B-3C64D8583F81}" srcOrd="2" destOrd="0" presId="urn:microsoft.com/office/officeart/2005/8/layout/hList3"/>
    <dgm:cxn modelId="{F8F69BD3-B309-4A41-AAB0-323D281F41C3}" type="presParOf" srcId="{A7D8E836-103F-44E3-A423-CE9B87B0723C}" destId="{CCBAED9C-FB1D-4450-A903-4B289ED8FA6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8C4B84-4D24-4E2A-8924-3C6C9EDE4A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BEB8BC-C712-403B-B4A5-D68FE0670146}">
      <dgm:prSet phldrT="[Text]" custT="1"/>
      <dgm:spPr>
        <a:solidFill>
          <a:schemeClr val="bg2">
            <a:lumMod val="95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personnel</a:t>
          </a:r>
        </a:p>
      </dgm:t>
    </dgm:pt>
    <dgm:pt modelId="{4EFD0041-AF05-4AA8-8184-D0EFC2771B48}" type="parTrans" cxnId="{AA8B6173-CB60-4149-9B3F-9267BB9186DD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45C0DF-6DF7-499F-B4DA-BE74B92442D7}" type="sibTrans" cxnId="{AA8B6173-CB60-4149-9B3F-9267BB9186DD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81E5C6-F440-4BCB-9129-3E48F7FB4738}">
      <dgm:prSet custT="1"/>
      <dgm:spPr>
        <a:solidFill>
          <a:schemeClr val="bg2">
            <a:lumMod val="95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Legal representation</a:t>
          </a:r>
        </a:p>
      </dgm:t>
    </dgm:pt>
    <dgm:pt modelId="{FD56276A-1131-4845-BCA0-B649B3CC7276}" type="parTrans" cxnId="{36E17E15-267E-4205-8068-225ACBEA0A6A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DF7561-EAEC-431C-9196-191B4D838402}" type="sibTrans" cxnId="{36E17E15-267E-4205-8068-225ACBEA0A6A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B97320-D6A7-4ADD-8E58-2A4BF24FFA95}">
      <dgm:prSet custT="1"/>
      <dgm:spPr>
        <a:solidFill>
          <a:schemeClr val="bg2">
            <a:lumMod val="95000"/>
          </a:schemeClr>
        </a:solidFill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Management and designees from affected operational departments</a:t>
          </a:r>
        </a:p>
      </dgm:t>
    </dgm:pt>
    <dgm:pt modelId="{1DE24206-8FE8-4E74-9ECB-C8A70379383B}" type="parTrans" cxnId="{7B832D99-C6CF-4480-B184-6A56903EBDAD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00470F-3786-49DD-8BE1-C4A3C5C3BE7D}" type="sibTrans" cxnId="{7B832D99-C6CF-4480-B184-6A56903EBDAD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7B73D1-B655-430D-AD16-72D6A0642512}" type="pres">
      <dgm:prSet presAssocID="{838C4B84-4D24-4E2A-8924-3C6C9EDE4A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882A2C-3708-4D1F-BA6F-369EDA046264}" type="pres">
      <dgm:prSet presAssocID="{66BEB8BC-C712-403B-B4A5-D68FE0670146}" presName="parentLin" presStyleCnt="0"/>
      <dgm:spPr/>
    </dgm:pt>
    <dgm:pt modelId="{8AD9D4BB-2B28-4E0C-9CD6-41653CD47C36}" type="pres">
      <dgm:prSet presAssocID="{66BEB8BC-C712-403B-B4A5-D68FE067014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D58295B-83BD-417F-BC61-D3B3A7460D9C}" type="pres">
      <dgm:prSet presAssocID="{66BEB8BC-C712-403B-B4A5-D68FE067014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CDC3F-1A63-4562-9EA9-8DAC7B23FD67}" type="pres">
      <dgm:prSet presAssocID="{66BEB8BC-C712-403B-B4A5-D68FE0670146}" presName="negativeSpace" presStyleCnt="0"/>
      <dgm:spPr/>
    </dgm:pt>
    <dgm:pt modelId="{1FB5BEA0-C483-426E-BF19-6C778AAE1AFD}" type="pres">
      <dgm:prSet presAssocID="{66BEB8BC-C712-403B-B4A5-D68FE0670146}" presName="childText" presStyleLbl="conFgAcc1" presStyleIdx="0" presStyleCnt="3">
        <dgm:presLayoutVars>
          <dgm:bulletEnabled val="1"/>
        </dgm:presLayoutVars>
      </dgm:prSet>
      <dgm:spPr>
        <a:noFill/>
        <a:ln>
          <a:solidFill>
            <a:schemeClr val="accent3">
              <a:lumMod val="75000"/>
            </a:schemeClr>
          </a:solidFill>
        </a:ln>
      </dgm:spPr>
    </dgm:pt>
    <dgm:pt modelId="{A55DD2E9-4601-4064-A8F4-112ED0D6A4E9}" type="pres">
      <dgm:prSet presAssocID="{E345C0DF-6DF7-499F-B4DA-BE74B92442D7}" presName="spaceBetweenRectangles" presStyleCnt="0"/>
      <dgm:spPr/>
    </dgm:pt>
    <dgm:pt modelId="{003E5ECD-663C-4054-AE63-C37312B79F68}" type="pres">
      <dgm:prSet presAssocID="{9C81E5C6-F440-4BCB-9129-3E48F7FB4738}" presName="parentLin" presStyleCnt="0"/>
      <dgm:spPr/>
    </dgm:pt>
    <dgm:pt modelId="{E1CE6B46-98B2-402E-A95C-9368618E4860}" type="pres">
      <dgm:prSet presAssocID="{9C81E5C6-F440-4BCB-9129-3E48F7FB473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DEF52D3-3A07-4960-84B5-1E78FC1B63F7}" type="pres">
      <dgm:prSet presAssocID="{9C81E5C6-F440-4BCB-9129-3E48F7FB473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ABE10-3F40-4323-850D-5A71E9303EE8}" type="pres">
      <dgm:prSet presAssocID="{9C81E5C6-F440-4BCB-9129-3E48F7FB4738}" presName="negativeSpace" presStyleCnt="0"/>
      <dgm:spPr/>
    </dgm:pt>
    <dgm:pt modelId="{A02F0C56-2040-4012-AF68-68CDDEE79266}" type="pres">
      <dgm:prSet presAssocID="{9C81E5C6-F440-4BCB-9129-3E48F7FB4738}" presName="childText" presStyleLbl="conFgAcc1" presStyleIdx="1" presStyleCnt="3">
        <dgm:presLayoutVars>
          <dgm:bulletEnabled val="1"/>
        </dgm:presLayoutVars>
      </dgm:prSet>
      <dgm:spPr>
        <a:noFill/>
        <a:ln>
          <a:solidFill>
            <a:schemeClr val="accent3">
              <a:lumMod val="75000"/>
            </a:schemeClr>
          </a:solidFill>
        </a:ln>
      </dgm:spPr>
    </dgm:pt>
    <dgm:pt modelId="{452332D2-6216-4CB4-9FE4-9E4DAE06D84D}" type="pres">
      <dgm:prSet presAssocID="{A1DF7561-EAEC-431C-9196-191B4D838402}" presName="spaceBetweenRectangles" presStyleCnt="0"/>
      <dgm:spPr/>
    </dgm:pt>
    <dgm:pt modelId="{492F5C96-7C3A-4461-8F8E-6AC261F838F5}" type="pres">
      <dgm:prSet presAssocID="{B2B97320-D6A7-4ADD-8E58-2A4BF24FFA95}" presName="parentLin" presStyleCnt="0"/>
      <dgm:spPr/>
    </dgm:pt>
    <dgm:pt modelId="{941F2279-3398-4E16-8726-6ADA5F860158}" type="pres">
      <dgm:prSet presAssocID="{B2B97320-D6A7-4ADD-8E58-2A4BF24FFA9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4ABE9E5-6821-4FCF-9010-5B644F12C866}" type="pres">
      <dgm:prSet presAssocID="{B2B97320-D6A7-4ADD-8E58-2A4BF24FFA9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610C7-9987-4D5F-B131-D1A51CFB6F04}" type="pres">
      <dgm:prSet presAssocID="{B2B97320-D6A7-4ADD-8E58-2A4BF24FFA95}" presName="negativeSpace" presStyleCnt="0"/>
      <dgm:spPr/>
    </dgm:pt>
    <dgm:pt modelId="{9D3F79A7-F1FE-4DE2-BCA8-83A7FA73AF91}" type="pres">
      <dgm:prSet presAssocID="{B2B97320-D6A7-4ADD-8E58-2A4BF24FFA95}" presName="childText" presStyleLbl="conFgAcc1" presStyleIdx="2" presStyleCnt="3">
        <dgm:presLayoutVars>
          <dgm:bulletEnabled val="1"/>
        </dgm:presLayoutVars>
      </dgm:prSet>
      <dgm:spPr>
        <a:noFill/>
        <a:ln>
          <a:solidFill>
            <a:schemeClr val="accent3">
              <a:lumMod val="75000"/>
            </a:schemeClr>
          </a:solidFill>
        </a:ln>
      </dgm:spPr>
    </dgm:pt>
  </dgm:ptLst>
  <dgm:cxnLst>
    <dgm:cxn modelId="{B167A061-44B4-4251-9B6B-CEA9A1C1FE0E}" type="presOf" srcId="{B2B97320-D6A7-4ADD-8E58-2A4BF24FFA95}" destId="{24ABE9E5-6821-4FCF-9010-5B644F12C866}" srcOrd="1" destOrd="0" presId="urn:microsoft.com/office/officeart/2005/8/layout/list1"/>
    <dgm:cxn modelId="{7B832D99-C6CF-4480-B184-6A56903EBDAD}" srcId="{838C4B84-4D24-4E2A-8924-3C6C9EDE4A86}" destId="{B2B97320-D6A7-4ADD-8E58-2A4BF24FFA95}" srcOrd="2" destOrd="0" parTransId="{1DE24206-8FE8-4E74-9ECB-C8A70379383B}" sibTransId="{1E00470F-3786-49DD-8BE1-C4A3C5C3BE7D}"/>
    <dgm:cxn modelId="{3DAE6EA8-AD2C-4F09-9448-FE540331A007}" type="presOf" srcId="{9C81E5C6-F440-4BCB-9129-3E48F7FB4738}" destId="{E1CE6B46-98B2-402E-A95C-9368618E4860}" srcOrd="0" destOrd="0" presId="urn:microsoft.com/office/officeart/2005/8/layout/list1"/>
    <dgm:cxn modelId="{A9CA9CAF-159E-473D-AE29-7664F4056534}" type="presOf" srcId="{9C81E5C6-F440-4BCB-9129-3E48F7FB4738}" destId="{2DEF52D3-3A07-4960-84B5-1E78FC1B63F7}" srcOrd="1" destOrd="0" presId="urn:microsoft.com/office/officeart/2005/8/layout/list1"/>
    <dgm:cxn modelId="{59E98E1C-7FC8-4A4A-AB61-C2E41BE4259F}" type="presOf" srcId="{B2B97320-D6A7-4ADD-8E58-2A4BF24FFA95}" destId="{941F2279-3398-4E16-8726-6ADA5F860158}" srcOrd="0" destOrd="0" presId="urn:microsoft.com/office/officeart/2005/8/layout/list1"/>
    <dgm:cxn modelId="{AA8B6173-CB60-4149-9B3F-9267BB9186DD}" srcId="{838C4B84-4D24-4E2A-8924-3C6C9EDE4A86}" destId="{66BEB8BC-C712-403B-B4A5-D68FE0670146}" srcOrd="0" destOrd="0" parTransId="{4EFD0041-AF05-4AA8-8184-D0EFC2771B48}" sibTransId="{E345C0DF-6DF7-499F-B4DA-BE74B92442D7}"/>
    <dgm:cxn modelId="{3304CE91-27BF-42E0-83E0-0E6827679A6E}" type="presOf" srcId="{838C4B84-4D24-4E2A-8924-3C6C9EDE4A86}" destId="{EF7B73D1-B655-430D-AD16-72D6A0642512}" srcOrd="0" destOrd="0" presId="urn:microsoft.com/office/officeart/2005/8/layout/list1"/>
    <dgm:cxn modelId="{36E17E15-267E-4205-8068-225ACBEA0A6A}" srcId="{838C4B84-4D24-4E2A-8924-3C6C9EDE4A86}" destId="{9C81E5C6-F440-4BCB-9129-3E48F7FB4738}" srcOrd="1" destOrd="0" parTransId="{FD56276A-1131-4845-BCA0-B649B3CC7276}" sibTransId="{A1DF7561-EAEC-431C-9196-191B4D838402}"/>
    <dgm:cxn modelId="{1A6E07D7-4A8E-4E28-8977-3DBE32F2050D}" type="presOf" srcId="{66BEB8BC-C712-403B-B4A5-D68FE0670146}" destId="{ED58295B-83BD-417F-BC61-D3B3A7460D9C}" srcOrd="1" destOrd="0" presId="urn:microsoft.com/office/officeart/2005/8/layout/list1"/>
    <dgm:cxn modelId="{9E39F982-F601-4C32-B995-45CFA180B2B9}" type="presOf" srcId="{66BEB8BC-C712-403B-B4A5-D68FE0670146}" destId="{8AD9D4BB-2B28-4E0C-9CD6-41653CD47C36}" srcOrd="0" destOrd="0" presId="urn:microsoft.com/office/officeart/2005/8/layout/list1"/>
    <dgm:cxn modelId="{55F3186F-AD4E-474A-86B2-AE859B7BAA20}" type="presParOf" srcId="{EF7B73D1-B655-430D-AD16-72D6A0642512}" destId="{28882A2C-3708-4D1F-BA6F-369EDA046264}" srcOrd="0" destOrd="0" presId="urn:microsoft.com/office/officeart/2005/8/layout/list1"/>
    <dgm:cxn modelId="{7D7253CA-8B5D-4878-8530-B6A2FED3376F}" type="presParOf" srcId="{28882A2C-3708-4D1F-BA6F-369EDA046264}" destId="{8AD9D4BB-2B28-4E0C-9CD6-41653CD47C36}" srcOrd="0" destOrd="0" presId="urn:microsoft.com/office/officeart/2005/8/layout/list1"/>
    <dgm:cxn modelId="{DEC8A9BB-86B1-4548-AA9B-9AA73E4F20C3}" type="presParOf" srcId="{28882A2C-3708-4D1F-BA6F-369EDA046264}" destId="{ED58295B-83BD-417F-BC61-D3B3A7460D9C}" srcOrd="1" destOrd="0" presId="urn:microsoft.com/office/officeart/2005/8/layout/list1"/>
    <dgm:cxn modelId="{3B1914B0-DF64-40F4-9703-F1BD4FAFC0BC}" type="presParOf" srcId="{EF7B73D1-B655-430D-AD16-72D6A0642512}" destId="{DDDCDC3F-1A63-4562-9EA9-8DAC7B23FD67}" srcOrd="1" destOrd="0" presId="urn:microsoft.com/office/officeart/2005/8/layout/list1"/>
    <dgm:cxn modelId="{74167C2A-1C75-4E87-B24E-7D1EACD441BA}" type="presParOf" srcId="{EF7B73D1-B655-430D-AD16-72D6A0642512}" destId="{1FB5BEA0-C483-426E-BF19-6C778AAE1AFD}" srcOrd="2" destOrd="0" presId="urn:microsoft.com/office/officeart/2005/8/layout/list1"/>
    <dgm:cxn modelId="{CABEDB73-CCCF-440E-BCC8-403DDF534BAA}" type="presParOf" srcId="{EF7B73D1-B655-430D-AD16-72D6A0642512}" destId="{A55DD2E9-4601-4064-A8F4-112ED0D6A4E9}" srcOrd="3" destOrd="0" presId="urn:microsoft.com/office/officeart/2005/8/layout/list1"/>
    <dgm:cxn modelId="{C06E290B-15F6-499B-929A-F736879ACC73}" type="presParOf" srcId="{EF7B73D1-B655-430D-AD16-72D6A0642512}" destId="{003E5ECD-663C-4054-AE63-C37312B79F68}" srcOrd="4" destOrd="0" presId="urn:microsoft.com/office/officeart/2005/8/layout/list1"/>
    <dgm:cxn modelId="{C9E4C8CB-312C-4935-B95E-CDBF6F7A16BB}" type="presParOf" srcId="{003E5ECD-663C-4054-AE63-C37312B79F68}" destId="{E1CE6B46-98B2-402E-A95C-9368618E4860}" srcOrd="0" destOrd="0" presId="urn:microsoft.com/office/officeart/2005/8/layout/list1"/>
    <dgm:cxn modelId="{85BC92F7-0273-4C9A-ACE9-01E3B5C0E313}" type="presParOf" srcId="{003E5ECD-663C-4054-AE63-C37312B79F68}" destId="{2DEF52D3-3A07-4960-84B5-1E78FC1B63F7}" srcOrd="1" destOrd="0" presId="urn:microsoft.com/office/officeart/2005/8/layout/list1"/>
    <dgm:cxn modelId="{070BC591-FB3B-4C1B-ABFA-C2EC0F4A54E4}" type="presParOf" srcId="{EF7B73D1-B655-430D-AD16-72D6A0642512}" destId="{9A5ABE10-3F40-4323-850D-5A71E9303EE8}" srcOrd="5" destOrd="0" presId="urn:microsoft.com/office/officeart/2005/8/layout/list1"/>
    <dgm:cxn modelId="{890C8E73-649B-4992-A3C0-68B31D9AB6E0}" type="presParOf" srcId="{EF7B73D1-B655-430D-AD16-72D6A0642512}" destId="{A02F0C56-2040-4012-AF68-68CDDEE79266}" srcOrd="6" destOrd="0" presId="urn:microsoft.com/office/officeart/2005/8/layout/list1"/>
    <dgm:cxn modelId="{28BF35DE-3BFE-4BA2-BE88-E82A2FE3FF28}" type="presParOf" srcId="{EF7B73D1-B655-430D-AD16-72D6A0642512}" destId="{452332D2-6216-4CB4-9FE4-9E4DAE06D84D}" srcOrd="7" destOrd="0" presId="urn:microsoft.com/office/officeart/2005/8/layout/list1"/>
    <dgm:cxn modelId="{657925FC-D445-4E3F-AF15-64BFF8429205}" type="presParOf" srcId="{EF7B73D1-B655-430D-AD16-72D6A0642512}" destId="{492F5C96-7C3A-4461-8F8E-6AC261F838F5}" srcOrd="8" destOrd="0" presId="urn:microsoft.com/office/officeart/2005/8/layout/list1"/>
    <dgm:cxn modelId="{E900B099-D083-4C9F-BCDB-8D0E3ED3E1C5}" type="presParOf" srcId="{492F5C96-7C3A-4461-8F8E-6AC261F838F5}" destId="{941F2279-3398-4E16-8726-6ADA5F860158}" srcOrd="0" destOrd="0" presId="urn:microsoft.com/office/officeart/2005/8/layout/list1"/>
    <dgm:cxn modelId="{4137A0A5-0084-4CE2-933C-48B5ADC52751}" type="presParOf" srcId="{492F5C96-7C3A-4461-8F8E-6AC261F838F5}" destId="{24ABE9E5-6821-4FCF-9010-5B644F12C866}" srcOrd="1" destOrd="0" presId="urn:microsoft.com/office/officeart/2005/8/layout/list1"/>
    <dgm:cxn modelId="{5DF672E6-1705-499C-9224-48FAC2C05911}" type="presParOf" srcId="{EF7B73D1-B655-430D-AD16-72D6A0642512}" destId="{F48610C7-9987-4D5F-B131-D1A51CFB6F04}" srcOrd="9" destOrd="0" presId="urn:microsoft.com/office/officeart/2005/8/layout/list1"/>
    <dgm:cxn modelId="{6F41E288-1A0B-4EFC-A9D2-2B7D092DC446}" type="presParOf" srcId="{EF7B73D1-B655-430D-AD16-72D6A0642512}" destId="{9D3F79A7-F1FE-4DE2-BCA8-83A7FA73AF9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D457DD-859F-439A-9984-53A7AE0B5923}">
      <dsp:nvSpPr>
        <dsp:cNvPr id="0" name=""/>
        <dsp:cNvSpPr/>
      </dsp:nvSpPr>
      <dsp:spPr>
        <a:xfrm>
          <a:off x="1026248" y="229795"/>
          <a:ext cx="4021574" cy="125674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233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Review risk management program</a:t>
          </a:r>
        </a:p>
      </dsp:txBody>
      <dsp:txXfrm>
        <a:off x="1026248" y="229795"/>
        <a:ext cx="4021574" cy="1256741"/>
      </dsp:txXfrm>
    </dsp:sp>
    <dsp:sp modelId="{AA129D35-29D5-4B94-9F8B-63071C597425}">
      <dsp:nvSpPr>
        <dsp:cNvPr id="0" name=""/>
        <dsp:cNvSpPr/>
      </dsp:nvSpPr>
      <dsp:spPr>
        <a:xfrm>
          <a:off x="858682" y="48265"/>
          <a:ext cx="879719" cy="1319578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D8CBB-282E-4E19-9ADF-5992BABAB823}">
      <dsp:nvSpPr>
        <dsp:cNvPr id="0" name=""/>
        <dsp:cNvSpPr/>
      </dsp:nvSpPr>
      <dsp:spPr>
        <a:xfrm>
          <a:off x="5406743" y="229795"/>
          <a:ext cx="4021574" cy="125674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233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Confirm that risk has been identified and addressed</a:t>
          </a:r>
        </a:p>
      </dsp:txBody>
      <dsp:txXfrm>
        <a:off x="5406743" y="229795"/>
        <a:ext cx="4021574" cy="1256741"/>
      </dsp:txXfrm>
    </dsp:sp>
    <dsp:sp modelId="{9B3C528C-C405-477C-A02B-232B711EC4BB}">
      <dsp:nvSpPr>
        <dsp:cNvPr id="0" name=""/>
        <dsp:cNvSpPr/>
      </dsp:nvSpPr>
      <dsp:spPr>
        <a:xfrm>
          <a:off x="5239177" y="48265"/>
          <a:ext cx="879719" cy="1319578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6A321-1441-42B1-B4FC-3D5D8B75262C}">
      <dsp:nvSpPr>
        <dsp:cNvPr id="0" name=""/>
        <dsp:cNvSpPr/>
      </dsp:nvSpPr>
      <dsp:spPr>
        <a:xfrm>
          <a:off x="1026248" y="1811893"/>
          <a:ext cx="4021574" cy="125674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233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Recommend changes to processes, infrastructure, or other controls</a:t>
          </a:r>
        </a:p>
      </dsp:txBody>
      <dsp:txXfrm>
        <a:off x="1026248" y="1811893"/>
        <a:ext cx="4021574" cy="1256741"/>
      </dsp:txXfrm>
    </dsp:sp>
    <dsp:sp modelId="{5604089C-C62C-4F4A-9220-8DD574970ABE}">
      <dsp:nvSpPr>
        <dsp:cNvPr id="0" name=""/>
        <dsp:cNvSpPr/>
      </dsp:nvSpPr>
      <dsp:spPr>
        <a:xfrm>
          <a:off x="858682" y="1630364"/>
          <a:ext cx="879719" cy="1319578"/>
        </a:xfrm>
        <a:prstGeom prst="rect">
          <a:avLst/>
        </a:prstGeom>
        <a:blipFill>
          <a:blip xmlns:r="http://schemas.openxmlformats.org/officeDocument/2006/relationships"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7CCDC-E750-43D2-A33E-A7A883708DE7}">
      <dsp:nvSpPr>
        <dsp:cNvPr id="0" name=""/>
        <dsp:cNvSpPr/>
      </dsp:nvSpPr>
      <dsp:spPr>
        <a:xfrm>
          <a:off x="5406743" y="1811893"/>
          <a:ext cx="4021574" cy="125674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233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Minimize risk involved with potential liability, negligence, and regulatory compliance</a:t>
          </a:r>
        </a:p>
      </dsp:txBody>
      <dsp:txXfrm>
        <a:off x="5406743" y="1811893"/>
        <a:ext cx="4021574" cy="1256741"/>
      </dsp:txXfrm>
    </dsp:sp>
    <dsp:sp modelId="{7A62E10B-C525-41A7-9EE1-98271B4176DB}">
      <dsp:nvSpPr>
        <dsp:cNvPr id="0" name=""/>
        <dsp:cNvSpPr/>
      </dsp:nvSpPr>
      <dsp:spPr>
        <a:xfrm>
          <a:off x="5239177" y="1630364"/>
          <a:ext cx="879719" cy="1319578"/>
        </a:xfrm>
        <a:prstGeom prst="rect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0295B-4C7A-4798-AF06-27D94497BD31}">
      <dsp:nvSpPr>
        <dsp:cNvPr id="0" name=""/>
        <dsp:cNvSpPr/>
      </dsp:nvSpPr>
      <dsp:spPr>
        <a:xfrm>
          <a:off x="3216495" y="3393992"/>
          <a:ext cx="4021574" cy="125674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233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Expose problems and provide assurance of compliance</a:t>
          </a:r>
        </a:p>
      </dsp:txBody>
      <dsp:txXfrm>
        <a:off x="3216495" y="3393992"/>
        <a:ext cx="4021574" cy="1256741"/>
      </dsp:txXfrm>
    </dsp:sp>
    <dsp:sp modelId="{FC63722F-E1B2-49FE-AB7A-7CF9A127A32B}">
      <dsp:nvSpPr>
        <dsp:cNvPr id="0" name=""/>
        <dsp:cNvSpPr/>
      </dsp:nvSpPr>
      <dsp:spPr>
        <a:xfrm>
          <a:off x="3048930" y="3212462"/>
          <a:ext cx="879719" cy="1319578"/>
        </a:xfrm>
        <a:prstGeom prst="rect">
          <a:avLst/>
        </a:prstGeom>
        <a:blipFill>
          <a:blip xmlns:r="http://schemas.openxmlformats.org/officeDocument/2006/relationships" r:embed="rId9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F96D7F7-6994-4709-94F0-F6E3546AD02B}">
      <dsp:nvSpPr>
        <dsp:cNvPr id="0" name=""/>
        <dsp:cNvSpPr/>
      </dsp:nvSpPr>
      <dsp:spPr>
        <a:xfrm>
          <a:off x="0" y="444739"/>
          <a:ext cx="10287000" cy="655200"/>
        </a:xfrm>
        <a:prstGeom prst="rect">
          <a:avLst/>
        </a:pr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BC1DE-7744-4DED-826B-F974EF83DA1B}">
      <dsp:nvSpPr>
        <dsp:cNvPr id="0" name=""/>
        <dsp:cNvSpPr/>
      </dsp:nvSpPr>
      <dsp:spPr>
        <a:xfrm>
          <a:off x="514350" y="60979"/>
          <a:ext cx="7200900" cy="767520"/>
        </a:xfrm>
        <a:prstGeom prst="roundRect">
          <a:avLst/>
        </a:prstGeom>
        <a:solidFill>
          <a:schemeClr val="bg2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177" tIns="0" rIns="27217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Human resources</a:t>
          </a:r>
        </a:p>
      </dsp:txBody>
      <dsp:txXfrm>
        <a:off x="514350" y="60979"/>
        <a:ext cx="7200900" cy="767520"/>
      </dsp:txXfrm>
    </dsp:sp>
    <dsp:sp modelId="{CF0726E1-AE96-4243-B477-8A4311F6B1C4}">
      <dsp:nvSpPr>
        <dsp:cNvPr id="0" name=""/>
        <dsp:cNvSpPr/>
      </dsp:nvSpPr>
      <dsp:spPr>
        <a:xfrm>
          <a:off x="0" y="1624099"/>
          <a:ext cx="10287000" cy="655200"/>
        </a:xfrm>
        <a:prstGeom prst="rect">
          <a:avLst/>
        </a:pr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B81B9-D264-4040-9D41-9207D1A6C070}">
      <dsp:nvSpPr>
        <dsp:cNvPr id="0" name=""/>
        <dsp:cNvSpPr/>
      </dsp:nvSpPr>
      <dsp:spPr>
        <a:xfrm>
          <a:off x="514350" y="1240339"/>
          <a:ext cx="7200900" cy="767520"/>
        </a:xfrm>
        <a:prstGeom prst="roundRect">
          <a:avLst/>
        </a:prstGeom>
        <a:solidFill>
          <a:schemeClr val="bg2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177" tIns="0" rIns="27217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Public relations</a:t>
          </a:r>
        </a:p>
      </dsp:txBody>
      <dsp:txXfrm>
        <a:off x="514350" y="1240339"/>
        <a:ext cx="7200900" cy="767520"/>
      </dsp:txXfrm>
    </dsp:sp>
    <dsp:sp modelId="{ED0F3D94-AE99-4CE5-961A-F05C58651E18}">
      <dsp:nvSpPr>
        <dsp:cNvPr id="0" name=""/>
        <dsp:cNvSpPr/>
      </dsp:nvSpPr>
      <dsp:spPr>
        <a:xfrm>
          <a:off x="0" y="2803459"/>
          <a:ext cx="10287000" cy="655200"/>
        </a:xfrm>
        <a:prstGeom prst="rect">
          <a:avLst/>
        </a:pr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38A30-A6C5-442B-A1D8-9A37D9449CCF}">
      <dsp:nvSpPr>
        <dsp:cNvPr id="0" name=""/>
        <dsp:cNvSpPr/>
      </dsp:nvSpPr>
      <dsp:spPr>
        <a:xfrm>
          <a:off x="514350" y="2419699"/>
          <a:ext cx="7200900" cy="767520"/>
        </a:xfrm>
        <a:prstGeom prst="roundRect">
          <a:avLst/>
        </a:prstGeom>
        <a:solidFill>
          <a:schemeClr val="bg2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177" tIns="0" rIns="27217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Security officers</a:t>
          </a:r>
        </a:p>
      </dsp:txBody>
      <dsp:txXfrm>
        <a:off x="514350" y="2419699"/>
        <a:ext cx="7200900" cy="767520"/>
      </dsp:txXfrm>
    </dsp:sp>
    <dsp:sp modelId="{6513B7BA-71BC-4B28-9A86-9F3A1471EBC9}">
      <dsp:nvSpPr>
        <dsp:cNvPr id="0" name=""/>
        <dsp:cNvSpPr/>
      </dsp:nvSpPr>
      <dsp:spPr>
        <a:xfrm>
          <a:off x="0" y="3982820"/>
          <a:ext cx="10287000" cy="655200"/>
        </a:xfrm>
        <a:prstGeom prst="rect">
          <a:avLst/>
        </a:pr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B7411-32C0-40CE-BD3C-E2D0BADB6C16}">
      <dsp:nvSpPr>
        <dsp:cNvPr id="0" name=""/>
        <dsp:cNvSpPr/>
      </dsp:nvSpPr>
      <dsp:spPr>
        <a:xfrm>
          <a:off x="514350" y="3599060"/>
          <a:ext cx="7200900" cy="767520"/>
        </a:xfrm>
        <a:prstGeom prst="roundRect">
          <a:avLst/>
        </a:prstGeom>
        <a:solidFill>
          <a:schemeClr val="bg2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177" tIns="0" rIns="27217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Chief security officer</a:t>
          </a:r>
        </a:p>
      </dsp:txBody>
      <dsp:txXfrm>
        <a:off x="514350" y="3599060"/>
        <a:ext cx="7200900" cy="76752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88623BD-C02C-43AF-9630-2EA8A91A5D6A}">
      <dsp:nvSpPr>
        <dsp:cNvPr id="0" name=""/>
        <dsp:cNvSpPr/>
      </dsp:nvSpPr>
      <dsp:spPr>
        <a:xfrm>
          <a:off x="4520" y="768275"/>
          <a:ext cx="1976530" cy="1185918"/>
        </a:xfrm>
        <a:prstGeom prst="roundRect">
          <a:avLst>
            <a:gd name="adj" fmla="val 10000"/>
          </a:avLst>
        </a:prstGeom>
        <a:noFill/>
        <a:ln w="381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Preparation</a:t>
          </a:r>
        </a:p>
      </dsp:txBody>
      <dsp:txXfrm>
        <a:off x="4520" y="768275"/>
        <a:ext cx="1976530" cy="1185918"/>
      </dsp:txXfrm>
    </dsp:sp>
    <dsp:sp modelId="{ED0DC657-868F-4953-8DA1-976862E6BB04}">
      <dsp:nvSpPr>
        <dsp:cNvPr id="0" name=""/>
        <dsp:cNvSpPr/>
      </dsp:nvSpPr>
      <dsp:spPr>
        <a:xfrm>
          <a:off x="2154985" y="1116144"/>
          <a:ext cx="419024" cy="490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54985" y="1116144"/>
        <a:ext cx="419024" cy="490179"/>
      </dsp:txXfrm>
    </dsp:sp>
    <dsp:sp modelId="{FBB2A623-ED46-4722-9C8A-23EC477AB346}">
      <dsp:nvSpPr>
        <dsp:cNvPr id="0" name=""/>
        <dsp:cNvSpPr/>
      </dsp:nvSpPr>
      <dsp:spPr>
        <a:xfrm>
          <a:off x="2771663" y="768275"/>
          <a:ext cx="1976530" cy="1185918"/>
        </a:xfrm>
        <a:prstGeom prst="roundRect">
          <a:avLst>
            <a:gd name="adj" fmla="val 10000"/>
          </a:avLst>
        </a:prstGeom>
        <a:noFill/>
        <a:ln w="381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Incident identification</a:t>
          </a:r>
        </a:p>
      </dsp:txBody>
      <dsp:txXfrm>
        <a:off x="2771663" y="768275"/>
        <a:ext cx="1976530" cy="1185918"/>
      </dsp:txXfrm>
    </dsp:sp>
    <dsp:sp modelId="{19AE7259-0795-4422-9511-4D9FC27DB9E1}">
      <dsp:nvSpPr>
        <dsp:cNvPr id="0" name=""/>
        <dsp:cNvSpPr/>
      </dsp:nvSpPr>
      <dsp:spPr>
        <a:xfrm>
          <a:off x="4922128" y="1116144"/>
          <a:ext cx="419024" cy="490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22128" y="1116144"/>
        <a:ext cx="419024" cy="490179"/>
      </dsp:txXfrm>
    </dsp:sp>
    <dsp:sp modelId="{A37A933F-FE07-4AD9-B618-D3D9668FBB00}">
      <dsp:nvSpPr>
        <dsp:cNvPr id="0" name=""/>
        <dsp:cNvSpPr/>
      </dsp:nvSpPr>
      <dsp:spPr>
        <a:xfrm>
          <a:off x="5538806" y="768275"/>
          <a:ext cx="1976530" cy="1185918"/>
        </a:xfrm>
        <a:prstGeom prst="roundRect">
          <a:avLst>
            <a:gd name="adj" fmla="val 10000"/>
          </a:avLst>
        </a:prstGeom>
        <a:noFill/>
        <a:ln w="381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Containment</a:t>
          </a:r>
        </a:p>
      </dsp:txBody>
      <dsp:txXfrm>
        <a:off x="5538806" y="768275"/>
        <a:ext cx="1976530" cy="1185918"/>
      </dsp:txXfrm>
    </dsp:sp>
    <dsp:sp modelId="{903E0EF2-B339-493F-85B7-9F77406D8D6A}">
      <dsp:nvSpPr>
        <dsp:cNvPr id="0" name=""/>
        <dsp:cNvSpPr/>
      </dsp:nvSpPr>
      <dsp:spPr>
        <a:xfrm>
          <a:off x="7689271" y="1116144"/>
          <a:ext cx="419024" cy="490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89271" y="1116144"/>
        <a:ext cx="419024" cy="490179"/>
      </dsp:txXfrm>
    </dsp:sp>
    <dsp:sp modelId="{53B49F88-EA63-4E39-8808-47951AF5CD96}">
      <dsp:nvSpPr>
        <dsp:cNvPr id="0" name=""/>
        <dsp:cNvSpPr/>
      </dsp:nvSpPr>
      <dsp:spPr>
        <a:xfrm>
          <a:off x="8305948" y="768275"/>
          <a:ext cx="1976530" cy="1185918"/>
        </a:xfrm>
        <a:prstGeom prst="roundRect">
          <a:avLst>
            <a:gd name="adj" fmla="val 10000"/>
          </a:avLst>
        </a:prstGeom>
        <a:noFill/>
        <a:ln w="381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Investigation</a:t>
          </a:r>
        </a:p>
      </dsp:txBody>
      <dsp:txXfrm>
        <a:off x="8305948" y="768275"/>
        <a:ext cx="1976530" cy="1185918"/>
      </dsp:txXfrm>
    </dsp:sp>
    <dsp:sp modelId="{D6DD3FA0-6BA3-49DB-98E0-4A9661016AA3}">
      <dsp:nvSpPr>
        <dsp:cNvPr id="0" name=""/>
        <dsp:cNvSpPr/>
      </dsp:nvSpPr>
      <dsp:spPr>
        <a:xfrm rot="5400000">
          <a:off x="9084701" y="2092551"/>
          <a:ext cx="419024" cy="490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9084701" y="2092551"/>
        <a:ext cx="419024" cy="490179"/>
      </dsp:txXfrm>
    </dsp:sp>
    <dsp:sp modelId="{9873991E-7681-4DA3-ACDA-1D7F1BC5CDF8}">
      <dsp:nvSpPr>
        <dsp:cNvPr id="0" name=""/>
        <dsp:cNvSpPr/>
      </dsp:nvSpPr>
      <dsp:spPr>
        <a:xfrm>
          <a:off x="8305948" y="2744806"/>
          <a:ext cx="1976530" cy="1185918"/>
        </a:xfrm>
        <a:prstGeom prst="roundRect">
          <a:avLst>
            <a:gd name="adj" fmla="val 10000"/>
          </a:avLst>
        </a:prstGeom>
        <a:noFill/>
        <a:ln w="381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Eradication</a:t>
          </a:r>
        </a:p>
      </dsp:txBody>
      <dsp:txXfrm>
        <a:off x="8305948" y="2744806"/>
        <a:ext cx="1976530" cy="1185918"/>
      </dsp:txXfrm>
    </dsp:sp>
    <dsp:sp modelId="{8F701D6A-63CD-47A4-B65B-7457EB7E9F2B}">
      <dsp:nvSpPr>
        <dsp:cNvPr id="0" name=""/>
        <dsp:cNvSpPr/>
      </dsp:nvSpPr>
      <dsp:spPr>
        <a:xfrm rot="10800000">
          <a:off x="7712989" y="3092675"/>
          <a:ext cx="419024" cy="490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7712989" y="3092675"/>
        <a:ext cx="419024" cy="490179"/>
      </dsp:txXfrm>
    </dsp:sp>
    <dsp:sp modelId="{7E97C242-51D3-484F-BC86-B1EBD3498008}">
      <dsp:nvSpPr>
        <dsp:cNvPr id="0" name=""/>
        <dsp:cNvSpPr/>
      </dsp:nvSpPr>
      <dsp:spPr>
        <a:xfrm>
          <a:off x="5538806" y="2744806"/>
          <a:ext cx="1976530" cy="1185918"/>
        </a:xfrm>
        <a:prstGeom prst="roundRect">
          <a:avLst>
            <a:gd name="adj" fmla="val 10000"/>
          </a:avLst>
        </a:prstGeom>
        <a:noFill/>
        <a:ln w="381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Recovery and repair</a:t>
          </a:r>
        </a:p>
      </dsp:txBody>
      <dsp:txXfrm>
        <a:off x="5538806" y="2744806"/>
        <a:ext cx="1976530" cy="1185918"/>
      </dsp:txXfrm>
    </dsp:sp>
    <dsp:sp modelId="{6F982F2F-6A3D-4922-AC18-335835D705E1}">
      <dsp:nvSpPr>
        <dsp:cNvPr id="0" name=""/>
        <dsp:cNvSpPr/>
      </dsp:nvSpPr>
      <dsp:spPr>
        <a:xfrm rot="10800000">
          <a:off x="4945846" y="3092675"/>
          <a:ext cx="419024" cy="490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4945846" y="3092675"/>
        <a:ext cx="419024" cy="490179"/>
      </dsp:txXfrm>
    </dsp:sp>
    <dsp:sp modelId="{90D0F59F-B2A2-4F81-8B51-997B2D169B73}">
      <dsp:nvSpPr>
        <dsp:cNvPr id="0" name=""/>
        <dsp:cNvSpPr/>
      </dsp:nvSpPr>
      <dsp:spPr>
        <a:xfrm>
          <a:off x="2771663" y="2744806"/>
          <a:ext cx="1976530" cy="1185918"/>
        </a:xfrm>
        <a:prstGeom prst="roundRect">
          <a:avLst>
            <a:gd name="adj" fmla="val 10000"/>
          </a:avLst>
        </a:prstGeom>
        <a:noFill/>
        <a:ln w="381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Lessons learned</a:t>
          </a:r>
        </a:p>
      </dsp:txBody>
      <dsp:txXfrm>
        <a:off x="2771663" y="2744806"/>
        <a:ext cx="1976530" cy="1185918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4B3F6F-2DFF-4164-B5E3-268012B72308}">
      <dsp:nvSpPr>
        <dsp:cNvPr id="0" name=""/>
        <dsp:cNvSpPr/>
      </dsp:nvSpPr>
      <dsp:spPr>
        <a:xfrm>
          <a:off x="4047090" y="558"/>
          <a:ext cx="4321142" cy="1954383"/>
        </a:xfrm>
        <a:prstGeom prst="rect">
          <a:avLst/>
        </a:prstGeom>
        <a:solidFill>
          <a:schemeClr val="bg2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Business continuity plan (BCP)</a:t>
          </a:r>
        </a:p>
      </dsp:txBody>
      <dsp:txXfrm>
        <a:off x="4047090" y="558"/>
        <a:ext cx="4321142" cy="1954383"/>
      </dsp:txXfrm>
    </dsp:sp>
    <dsp:sp modelId="{381FA6BF-9C63-4721-8E29-0A0282B6EBC3}">
      <dsp:nvSpPr>
        <dsp:cNvPr id="0" name=""/>
        <dsp:cNvSpPr/>
      </dsp:nvSpPr>
      <dsp:spPr>
        <a:xfrm>
          <a:off x="1918766" y="558"/>
          <a:ext cx="1934840" cy="19543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D7CD3-11D9-424E-9BC3-2CC639A56818}">
      <dsp:nvSpPr>
        <dsp:cNvPr id="0" name=""/>
        <dsp:cNvSpPr/>
      </dsp:nvSpPr>
      <dsp:spPr>
        <a:xfrm>
          <a:off x="1918766" y="2277415"/>
          <a:ext cx="4321142" cy="1954383"/>
        </a:xfrm>
        <a:prstGeom prst="rect">
          <a:avLst/>
        </a:prstGeom>
        <a:solidFill>
          <a:schemeClr val="bg2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Disaster recovery plan (DRP)</a:t>
          </a:r>
        </a:p>
      </dsp:txBody>
      <dsp:txXfrm>
        <a:off x="1918766" y="2277415"/>
        <a:ext cx="4321142" cy="1954383"/>
      </dsp:txXfrm>
    </dsp:sp>
    <dsp:sp modelId="{A9FD67B1-53DC-4EF6-8932-1548AD7B54B1}">
      <dsp:nvSpPr>
        <dsp:cNvPr id="0" name=""/>
        <dsp:cNvSpPr/>
      </dsp:nvSpPr>
      <dsp:spPr>
        <a:xfrm>
          <a:off x="6433393" y="2277415"/>
          <a:ext cx="1934840" cy="1954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955C7D-289E-4195-9359-3C5F01D51556}">
      <dsp:nvSpPr>
        <dsp:cNvPr id="0" name=""/>
        <dsp:cNvSpPr/>
      </dsp:nvSpPr>
      <dsp:spPr>
        <a:xfrm>
          <a:off x="2195229" y="316689"/>
          <a:ext cx="6152911" cy="19227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366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Quantitative risk analysis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Type of analysis that associates a dollar value, or cost, with each risk</a:t>
          </a:r>
        </a:p>
      </dsp:txBody>
      <dsp:txXfrm>
        <a:off x="2195229" y="316689"/>
        <a:ext cx="6152911" cy="1922784"/>
      </dsp:txXfrm>
    </dsp:sp>
    <dsp:sp modelId="{F033B0B7-70D7-4E33-9FD1-8248BC6B4DA0}">
      <dsp:nvSpPr>
        <dsp:cNvPr id="0" name=""/>
        <dsp:cNvSpPr/>
      </dsp:nvSpPr>
      <dsp:spPr>
        <a:xfrm>
          <a:off x="1938858" y="38953"/>
          <a:ext cx="1345949" cy="2018924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6321B-E6B2-4E6B-A204-BCF96E48081C}">
      <dsp:nvSpPr>
        <dsp:cNvPr id="0" name=""/>
        <dsp:cNvSpPr/>
      </dsp:nvSpPr>
      <dsp:spPr>
        <a:xfrm>
          <a:off x="2195229" y="2737261"/>
          <a:ext cx="6152911" cy="19227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366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Qualitative risk analysis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Type of analysis that ranks risks relative to one another</a:t>
          </a:r>
        </a:p>
      </dsp:txBody>
      <dsp:txXfrm>
        <a:off x="2195229" y="2737261"/>
        <a:ext cx="6152911" cy="1922784"/>
      </dsp:txXfrm>
    </dsp:sp>
    <dsp:sp modelId="{41EB6433-9BAB-4E70-89AE-5A7430DA8C41}">
      <dsp:nvSpPr>
        <dsp:cNvPr id="0" name=""/>
        <dsp:cNvSpPr/>
      </dsp:nvSpPr>
      <dsp:spPr>
        <a:xfrm>
          <a:off x="1938858" y="2459526"/>
          <a:ext cx="1345949" cy="2018924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BAE42BB-AD8F-41EF-818C-583A8F233EBA}">
      <dsp:nvSpPr>
        <dsp:cNvPr id="0" name=""/>
        <dsp:cNvSpPr/>
      </dsp:nvSpPr>
      <dsp:spPr>
        <a:xfrm>
          <a:off x="1160191" y="983"/>
          <a:ext cx="2912322" cy="1747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Mitigate</a:t>
          </a:r>
        </a:p>
      </dsp:txBody>
      <dsp:txXfrm>
        <a:off x="1160191" y="983"/>
        <a:ext cx="2912322" cy="1747393"/>
      </dsp:txXfrm>
    </dsp:sp>
    <dsp:sp modelId="{CCA0A7C8-1036-47D2-B3FC-600317C7E1F0}">
      <dsp:nvSpPr>
        <dsp:cNvPr id="0" name=""/>
        <dsp:cNvSpPr/>
      </dsp:nvSpPr>
      <dsp:spPr>
        <a:xfrm>
          <a:off x="4363747" y="983"/>
          <a:ext cx="2912322" cy="1747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Assign or transfer</a:t>
          </a:r>
        </a:p>
      </dsp:txBody>
      <dsp:txXfrm>
        <a:off x="4363747" y="983"/>
        <a:ext cx="2912322" cy="1747393"/>
      </dsp:txXfrm>
    </dsp:sp>
    <dsp:sp modelId="{12926267-D26D-4215-B7F5-6D4504658816}">
      <dsp:nvSpPr>
        <dsp:cNvPr id="0" name=""/>
        <dsp:cNvSpPr/>
      </dsp:nvSpPr>
      <dsp:spPr>
        <a:xfrm>
          <a:off x="1160191" y="2039609"/>
          <a:ext cx="2912322" cy="1747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Accept</a:t>
          </a:r>
        </a:p>
      </dsp:txBody>
      <dsp:txXfrm>
        <a:off x="1160191" y="2039609"/>
        <a:ext cx="2912322" cy="1747393"/>
      </dsp:txXfrm>
    </dsp:sp>
    <dsp:sp modelId="{43DD985B-F3BE-475D-A848-1920C6CA2503}">
      <dsp:nvSpPr>
        <dsp:cNvPr id="0" name=""/>
        <dsp:cNvSpPr/>
      </dsp:nvSpPr>
      <dsp:spPr>
        <a:xfrm>
          <a:off x="4363747" y="2039609"/>
          <a:ext cx="2912322" cy="1747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Avoid</a:t>
          </a:r>
        </a:p>
      </dsp:txBody>
      <dsp:txXfrm>
        <a:off x="4363747" y="2039609"/>
        <a:ext cx="2912322" cy="1747393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354EC1-3EAB-4642-9733-D3C1EF11FB63}">
      <dsp:nvSpPr>
        <dsp:cNvPr id="0" name=""/>
        <dsp:cNvSpPr/>
      </dsp:nvSpPr>
      <dsp:spPr>
        <a:xfrm>
          <a:off x="-5312763" y="-813628"/>
          <a:ext cx="6326256" cy="6326256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2A8AF-FC48-4181-BBBB-C686AD99CAC1}">
      <dsp:nvSpPr>
        <dsp:cNvPr id="0" name=""/>
        <dsp:cNvSpPr/>
      </dsp:nvSpPr>
      <dsp:spPr>
        <a:xfrm>
          <a:off x="443216" y="293593"/>
          <a:ext cx="9778568" cy="58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37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Policies, procedures, priorities, and practice</a:t>
          </a:r>
        </a:p>
      </dsp:txBody>
      <dsp:txXfrm>
        <a:off x="443216" y="293593"/>
        <a:ext cx="9778568" cy="587562"/>
      </dsp:txXfrm>
    </dsp:sp>
    <dsp:sp modelId="{69287E9B-6287-4F56-A049-0A7D0F71AB34}">
      <dsp:nvSpPr>
        <dsp:cNvPr id="0" name=""/>
        <dsp:cNvSpPr/>
      </dsp:nvSpPr>
      <dsp:spPr>
        <a:xfrm>
          <a:off x="75989" y="220148"/>
          <a:ext cx="734453" cy="7344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BF479-696D-4DAC-A400-B41EEBB0D1B6}">
      <dsp:nvSpPr>
        <dsp:cNvPr id="0" name=""/>
        <dsp:cNvSpPr/>
      </dsp:nvSpPr>
      <dsp:spPr>
        <a:xfrm>
          <a:off x="864246" y="1174656"/>
          <a:ext cx="9357537" cy="58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37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Testing and evaluation</a:t>
          </a:r>
        </a:p>
      </dsp:txBody>
      <dsp:txXfrm>
        <a:off x="864246" y="1174656"/>
        <a:ext cx="9357537" cy="587562"/>
      </dsp:txXfrm>
    </dsp:sp>
    <dsp:sp modelId="{0A7BD627-8A3C-4E7E-94B6-8587F4FE78C1}">
      <dsp:nvSpPr>
        <dsp:cNvPr id="0" name=""/>
        <dsp:cNvSpPr/>
      </dsp:nvSpPr>
      <dsp:spPr>
        <a:xfrm>
          <a:off x="497019" y="1101210"/>
          <a:ext cx="734453" cy="7344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056AA-6211-49CC-8836-4DB263F1111A}">
      <dsp:nvSpPr>
        <dsp:cNvPr id="0" name=""/>
        <dsp:cNvSpPr/>
      </dsp:nvSpPr>
      <dsp:spPr>
        <a:xfrm>
          <a:off x="993468" y="2055718"/>
          <a:ext cx="9228315" cy="58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37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Preparation and staging of testing procedures</a:t>
          </a:r>
        </a:p>
      </dsp:txBody>
      <dsp:txXfrm>
        <a:off x="993468" y="2055718"/>
        <a:ext cx="9228315" cy="587562"/>
      </dsp:txXfrm>
    </dsp:sp>
    <dsp:sp modelId="{7FAAA65B-EA56-4A49-8117-31FF1E9E4187}">
      <dsp:nvSpPr>
        <dsp:cNvPr id="0" name=""/>
        <dsp:cNvSpPr/>
      </dsp:nvSpPr>
      <dsp:spPr>
        <a:xfrm>
          <a:off x="626242" y="1982273"/>
          <a:ext cx="734453" cy="7344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AA7A3-299C-4E77-B1FC-2317BB997384}">
      <dsp:nvSpPr>
        <dsp:cNvPr id="0" name=""/>
        <dsp:cNvSpPr/>
      </dsp:nvSpPr>
      <dsp:spPr>
        <a:xfrm>
          <a:off x="864246" y="2936781"/>
          <a:ext cx="9357537" cy="58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37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Frequency of tests</a:t>
          </a:r>
        </a:p>
      </dsp:txBody>
      <dsp:txXfrm>
        <a:off x="864246" y="2936781"/>
        <a:ext cx="9357537" cy="587562"/>
      </dsp:txXfrm>
    </dsp:sp>
    <dsp:sp modelId="{78EF0468-D320-4121-9FC4-172B71FA3DD7}">
      <dsp:nvSpPr>
        <dsp:cNvPr id="0" name=""/>
        <dsp:cNvSpPr/>
      </dsp:nvSpPr>
      <dsp:spPr>
        <a:xfrm>
          <a:off x="497019" y="2863335"/>
          <a:ext cx="734453" cy="7344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7C1BC-DFC2-4633-A1FE-4EE29E18C768}">
      <dsp:nvSpPr>
        <dsp:cNvPr id="0" name=""/>
        <dsp:cNvSpPr/>
      </dsp:nvSpPr>
      <dsp:spPr>
        <a:xfrm>
          <a:off x="443216" y="3817843"/>
          <a:ext cx="9778568" cy="58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37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Analysis of test results</a:t>
          </a:r>
        </a:p>
      </dsp:txBody>
      <dsp:txXfrm>
        <a:off x="443216" y="3817843"/>
        <a:ext cx="9778568" cy="587562"/>
      </dsp:txXfrm>
    </dsp:sp>
    <dsp:sp modelId="{57206D61-5370-45A5-AF02-087F2E74DB04}">
      <dsp:nvSpPr>
        <dsp:cNvPr id="0" name=""/>
        <dsp:cNvSpPr/>
      </dsp:nvSpPr>
      <dsp:spPr>
        <a:xfrm>
          <a:off x="75989" y="3744398"/>
          <a:ext cx="734453" cy="7344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8A3581-EB6B-4CCF-8D31-D8B3863B39EC}">
      <dsp:nvSpPr>
        <dsp:cNvPr id="0" name=""/>
        <dsp:cNvSpPr/>
      </dsp:nvSpPr>
      <dsp:spPr>
        <a:xfrm>
          <a:off x="0" y="444739"/>
          <a:ext cx="10287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0E8FB-11C0-4A89-AE14-A574A1B1A209}">
      <dsp:nvSpPr>
        <dsp:cNvPr id="0" name=""/>
        <dsp:cNvSpPr/>
      </dsp:nvSpPr>
      <dsp:spPr>
        <a:xfrm>
          <a:off x="514350" y="60979"/>
          <a:ext cx="72009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177" tIns="0" rIns="27217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Structured walkthrough (tabletop exercise)</a:t>
          </a:r>
        </a:p>
      </dsp:txBody>
      <dsp:txXfrm>
        <a:off x="514350" y="60979"/>
        <a:ext cx="7200900" cy="767520"/>
      </dsp:txXfrm>
    </dsp:sp>
    <dsp:sp modelId="{E6CBE806-5D49-4F14-A680-9D002CDEC0B3}">
      <dsp:nvSpPr>
        <dsp:cNvPr id="0" name=""/>
        <dsp:cNvSpPr/>
      </dsp:nvSpPr>
      <dsp:spPr>
        <a:xfrm>
          <a:off x="0" y="1624099"/>
          <a:ext cx="10287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5218C-9C77-4FBF-A825-7DC4DFBCD7C8}">
      <dsp:nvSpPr>
        <dsp:cNvPr id="0" name=""/>
        <dsp:cNvSpPr/>
      </dsp:nvSpPr>
      <dsp:spPr>
        <a:xfrm>
          <a:off x="514350" y="1240339"/>
          <a:ext cx="72009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177" tIns="0" rIns="27217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Checklist</a:t>
          </a:r>
        </a:p>
      </dsp:txBody>
      <dsp:txXfrm>
        <a:off x="514350" y="1240339"/>
        <a:ext cx="7200900" cy="767520"/>
      </dsp:txXfrm>
    </dsp:sp>
    <dsp:sp modelId="{4BF43D4B-309C-40D4-8D5E-0D60B9252DF7}">
      <dsp:nvSpPr>
        <dsp:cNvPr id="0" name=""/>
        <dsp:cNvSpPr/>
      </dsp:nvSpPr>
      <dsp:spPr>
        <a:xfrm>
          <a:off x="0" y="2803459"/>
          <a:ext cx="10287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143FE-46FC-49D2-B4A6-BEA150E32BE3}">
      <dsp:nvSpPr>
        <dsp:cNvPr id="0" name=""/>
        <dsp:cNvSpPr/>
      </dsp:nvSpPr>
      <dsp:spPr>
        <a:xfrm>
          <a:off x="514350" y="2419699"/>
          <a:ext cx="72009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177" tIns="0" rIns="27217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Simulation</a:t>
          </a:r>
        </a:p>
      </dsp:txBody>
      <dsp:txXfrm>
        <a:off x="514350" y="2419699"/>
        <a:ext cx="7200900" cy="767520"/>
      </dsp:txXfrm>
    </dsp:sp>
    <dsp:sp modelId="{D985B8CB-CA13-4D6A-A342-5C49C50E987C}">
      <dsp:nvSpPr>
        <dsp:cNvPr id="0" name=""/>
        <dsp:cNvSpPr/>
      </dsp:nvSpPr>
      <dsp:spPr>
        <a:xfrm>
          <a:off x="0" y="3982820"/>
          <a:ext cx="10287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3A1CB-03AA-4B2E-ACE1-2D4851B076F8}">
      <dsp:nvSpPr>
        <dsp:cNvPr id="0" name=""/>
        <dsp:cNvSpPr/>
      </dsp:nvSpPr>
      <dsp:spPr>
        <a:xfrm>
          <a:off x="514350" y="3599060"/>
          <a:ext cx="72009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177" tIns="0" rIns="27217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Full interruption</a:t>
          </a:r>
        </a:p>
      </dsp:txBody>
      <dsp:txXfrm>
        <a:off x="514350" y="3599060"/>
        <a:ext cx="7200900" cy="767520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9D9379-7B9F-4882-AA6F-292E9559D6BF}">
      <dsp:nvSpPr>
        <dsp:cNvPr id="0" name=""/>
        <dsp:cNvSpPr/>
      </dsp:nvSpPr>
      <dsp:spPr>
        <a:xfrm>
          <a:off x="492249" y="1806"/>
          <a:ext cx="9302501" cy="1086176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Quantitatively measure the test results</a:t>
          </a:r>
        </a:p>
      </dsp:txBody>
      <dsp:txXfrm>
        <a:off x="492249" y="1806"/>
        <a:ext cx="9302501" cy="1086176"/>
      </dsp:txXfrm>
    </dsp:sp>
    <dsp:sp modelId="{FBD36825-7790-43CC-BE9E-8AC257882143}">
      <dsp:nvSpPr>
        <dsp:cNvPr id="0" name=""/>
        <dsp:cNvSpPr/>
      </dsp:nvSpPr>
      <dsp:spPr>
        <a:xfrm>
          <a:off x="492249" y="1283494"/>
          <a:ext cx="1086176" cy="108617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4EAB-D065-4C2A-AA98-4479107CF83E}">
      <dsp:nvSpPr>
        <dsp:cNvPr id="0" name=""/>
        <dsp:cNvSpPr/>
      </dsp:nvSpPr>
      <dsp:spPr>
        <a:xfrm>
          <a:off x="1643596" y="1283494"/>
          <a:ext cx="8151154" cy="1086176"/>
        </a:xfrm>
        <a:prstGeom prst="roundRect">
          <a:avLst>
            <a:gd name="adj" fmla="val 16670"/>
          </a:avLst>
        </a:prstGeom>
        <a:noFill/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Elapsed time to perform various activities</a:t>
          </a:r>
        </a:p>
      </dsp:txBody>
      <dsp:txXfrm>
        <a:off x="1643596" y="1283494"/>
        <a:ext cx="8151154" cy="1086176"/>
      </dsp:txXfrm>
    </dsp:sp>
    <dsp:sp modelId="{5058FC12-A213-446E-B411-BC1891EA14A4}">
      <dsp:nvSpPr>
        <dsp:cNvPr id="0" name=""/>
        <dsp:cNvSpPr/>
      </dsp:nvSpPr>
      <dsp:spPr>
        <a:xfrm>
          <a:off x="492249" y="2500012"/>
          <a:ext cx="1086176" cy="108617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CF285-15C1-451B-94F7-8098CA53EF1C}">
      <dsp:nvSpPr>
        <dsp:cNvPr id="0" name=""/>
        <dsp:cNvSpPr/>
      </dsp:nvSpPr>
      <dsp:spPr>
        <a:xfrm>
          <a:off x="1643596" y="2500012"/>
          <a:ext cx="8151154" cy="1086176"/>
        </a:xfrm>
        <a:prstGeom prst="roundRect">
          <a:avLst>
            <a:gd name="adj" fmla="val 16670"/>
          </a:avLst>
        </a:prstGeom>
        <a:noFill/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Accuracy of each activity</a:t>
          </a:r>
        </a:p>
      </dsp:txBody>
      <dsp:txXfrm>
        <a:off x="1643596" y="2500012"/>
        <a:ext cx="8151154" cy="1086176"/>
      </dsp:txXfrm>
    </dsp:sp>
    <dsp:sp modelId="{BE699931-59C3-4924-AD31-23CB64A0F091}">
      <dsp:nvSpPr>
        <dsp:cNvPr id="0" name=""/>
        <dsp:cNvSpPr/>
      </dsp:nvSpPr>
      <dsp:spPr>
        <a:xfrm>
          <a:off x="492249" y="3716530"/>
          <a:ext cx="1086176" cy="108617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C8D2E-0DA2-4433-993A-051492034FE9}">
      <dsp:nvSpPr>
        <dsp:cNvPr id="0" name=""/>
        <dsp:cNvSpPr/>
      </dsp:nvSpPr>
      <dsp:spPr>
        <a:xfrm>
          <a:off x="1643596" y="3716530"/>
          <a:ext cx="8151154" cy="1086176"/>
        </a:xfrm>
        <a:prstGeom prst="roundRect">
          <a:avLst>
            <a:gd name="adj" fmla="val 16670"/>
          </a:avLst>
        </a:prstGeom>
        <a:noFill/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Amount of work completed</a:t>
          </a:r>
        </a:p>
      </dsp:txBody>
      <dsp:txXfrm>
        <a:off x="1643596" y="3716530"/>
        <a:ext cx="8151154" cy="108617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FB6DDE-A1F5-494C-A965-B1BE84B239A9}">
      <dsp:nvSpPr>
        <dsp:cNvPr id="0" name=""/>
        <dsp:cNvSpPr/>
      </dsp:nvSpPr>
      <dsp:spPr>
        <a:xfrm>
          <a:off x="0" y="34339"/>
          <a:ext cx="10287000" cy="1104480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Employ auditing standards for conducting audits</a:t>
          </a:r>
        </a:p>
      </dsp:txBody>
      <dsp:txXfrm>
        <a:off x="0" y="34339"/>
        <a:ext cx="10287000" cy="1104480"/>
      </dsp:txXfrm>
    </dsp:sp>
    <dsp:sp modelId="{C99594C9-7061-4F5F-A4E8-ABD5928DBF9D}">
      <dsp:nvSpPr>
        <dsp:cNvPr id="0" name=""/>
        <dsp:cNvSpPr/>
      </dsp:nvSpPr>
      <dsp:spPr>
        <a:xfrm>
          <a:off x="0" y="1308739"/>
          <a:ext cx="10287000" cy="1104480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Statement of Standards for Attestation Engagements Number 16 (SSAE 16) levels of audit reporting for service organizations</a:t>
          </a:r>
        </a:p>
      </dsp:txBody>
      <dsp:txXfrm>
        <a:off x="0" y="1308739"/>
        <a:ext cx="10287000" cy="1104480"/>
      </dsp:txXfrm>
    </dsp:sp>
    <dsp:sp modelId="{B5B18E3F-8680-4A9F-ACE6-E5FD2888696A}">
      <dsp:nvSpPr>
        <dsp:cNvPr id="0" name=""/>
        <dsp:cNvSpPr/>
      </dsp:nvSpPr>
      <dsp:spPr>
        <a:xfrm>
          <a:off x="0" y="2583139"/>
          <a:ext cx="10287000" cy="1104480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Service Organization Control (SOC) framework</a:t>
          </a:r>
        </a:p>
      </dsp:txBody>
      <dsp:txXfrm>
        <a:off x="0" y="2583139"/>
        <a:ext cx="10287000" cy="1104480"/>
      </dsp:txXfrm>
    </dsp:sp>
    <dsp:sp modelId="{C60142FC-B4E7-4BE9-980C-9B85F9D18EF2}">
      <dsp:nvSpPr>
        <dsp:cNvPr id="0" name=""/>
        <dsp:cNvSpPr/>
      </dsp:nvSpPr>
      <dsp:spPr>
        <a:xfrm>
          <a:off x="0" y="3687619"/>
          <a:ext cx="10287000" cy="9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24130" rIns="135128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SOC 1 Internal controls over financial reporting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SOC 2 Security and privacy controls; audience: management, regulators, stakeholders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SOC 3 Security and privacy controls: audience: the public</a:t>
          </a:r>
        </a:p>
      </dsp:txBody>
      <dsp:txXfrm>
        <a:off x="0" y="3687619"/>
        <a:ext cx="10287000" cy="9770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487C53-3B14-4DA8-8816-B300DCC82B53}">
      <dsp:nvSpPr>
        <dsp:cNvPr id="0" name=""/>
        <dsp:cNvSpPr/>
      </dsp:nvSpPr>
      <dsp:spPr>
        <a:xfrm>
          <a:off x="0" y="0"/>
          <a:ext cx="10287000" cy="2114550"/>
        </a:xfrm>
        <a:prstGeom prst="roundRect">
          <a:avLst>
            <a:gd name="adj" fmla="val 10000"/>
          </a:avLst>
        </a:prstGeom>
        <a:solidFill>
          <a:schemeClr val="bg2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955E1-A4B2-469A-AEF1-552FA2BF523B}">
      <dsp:nvSpPr>
        <dsp:cNvPr id="0" name=""/>
        <dsp:cNvSpPr/>
      </dsp:nvSpPr>
      <dsp:spPr>
        <a:xfrm>
          <a:off x="308610" y="281940"/>
          <a:ext cx="3021806" cy="15506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t="-47000" b="-4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44B1E-A230-42BE-8765-8474491BEFBF}">
      <dsp:nvSpPr>
        <dsp:cNvPr id="0" name=""/>
        <dsp:cNvSpPr/>
      </dsp:nvSpPr>
      <dsp:spPr>
        <a:xfrm rot="10800000">
          <a:off x="308610" y="2114550"/>
          <a:ext cx="3021806" cy="2584450"/>
        </a:xfrm>
        <a:prstGeom prst="round2SameRect">
          <a:avLst>
            <a:gd name="adj1" fmla="val 10500"/>
            <a:gd name="adj2" fmla="val 0"/>
          </a:avLst>
        </a:pr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Baselines</a:t>
          </a:r>
        </a:p>
      </dsp:txBody>
      <dsp:txXfrm rot="10800000">
        <a:off x="308610" y="2114550"/>
        <a:ext cx="3021806" cy="2584450"/>
      </dsp:txXfrm>
    </dsp:sp>
    <dsp:sp modelId="{214BCE80-7BC3-49F2-8A7B-AC19499E9B06}">
      <dsp:nvSpPr>
        <dsp:cNvPr id="0" name=""/>
        <dsp:cNvSpPr/>
      </dsp:nvSpPr>
      <dsp:spPr>
        <a:xfrm>
          <a:off x="3632596" y="281940"/>
          <a:ext cx="3021806" cy="15506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t="-47000" b="-4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B48DE-C37C-462C-93F2-22E4AF27E2D3}">
      <dsp:nvSpPr>
        <dsp:cNvPr id="0" name=""/>
        <dsp:cNvSpPr/>
      </dsp:nvSpPr>
      <dsp:spPr>
        <a:xfrm rot="10800000">
          <a:off x="3632596" y="2114550"/>
          <a:ext cx="3021806" cy="2584450"/>
        </a:xfrm>
        <a:prstGeom prst="round2SameRect">
          <a:avLst>
            <a:gd name="adj1" fmla="val 10500"/>
            <a:gd name="adj2" fmla="val 0"/>
          </a:avLst>
        </a:pr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Alarms, alerts, and trends</a:t>
          </a:r>
        </a:p>
      </dsp:txBody>
      <dsp:txXfrm rot="10800000">
        <a:off x="3632596" y="2114550"/>
        <a:ext cx="3021806" cy="2584450"/>
      </dsp:txXfrm>
    </dsp:sp>
    <dsp:sp modelId="{898DDE43-53DA-4BD5-B9B0-BD100C68847F}">
      <dsp:nvSpPr>
        <dsp:cNvPr id="0" name=""/>
        <dsp:cNvSpPr/>
      </dsp:nvSpPr>
      <dsp:spPr>
        <a:xfrm>
          <a:off x="6956583" y="281940"/>
          <a:ext cx="3021806" cy="15506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 t="-47000" b="-4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52C74-16C4-4370-A64D-21DA1137B57E}">
      <dsp:nvSpPr>
        <dsp:cNvPr id="0" name=""/>
        <dsp:cNvSpPr/>
      </dsp:nvSpPr>
      <dsp:spPr>
        <a:xfrm rot="10800000">
          <a:off x="6956583" y="2114550"/>
          <a:ext cx="3021806" cy="2584450"/>
        </a:xfrm>
        <a:prstGeom prst="round2SameRect">
          <a:avLst>
            <a:gd name="adj1" fmla="val 10500"/>
            <a:gd name="adj2" fmla="val 0"/>
          </a:avLst>
        </a:pr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Systems that spot irregular behavior</a:t>
          </a:r>
        </a:p>
      </dsp:txBody>
      <dsp:txXfrm rot="10800000">
        <a:off x="6956583" y="2114550"/>
        <a:ext cx="3021806" cy="258445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D59066-F1CA-434A-A34E-E85DEA8E6B48}">
      <dsp:nvSpPr>
        <dsp:cNvPr id="0" name=""/>
        <dsp:cNvSpPr/>
      </dsp:nvSpPr>
      <dsp:spPr>
        <a:xfrm>
          <a:off x="50" y="22459"/>
          <a:ext cx="4806962" cy="1843200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Real-time monitoring</a:t>
          </a:r>
        </a:p>
      </dsp:txBody>
      <dsp:txXfrm>
        <a:off x="50" y="22459"/>
        <a:ext cx="4806962" cy="1843200"/>
      </dsp:txXfrm>
    </dsp:sp>
    <dsp:sp modelId="{35D10963-490B-48D8-9ADC-88208791AFAC}">
      <dsp:nvSpPr>
        <dsp:cNvPr id="0" name=""/>
        <dsp:cNvSpPr/>
      </dsp:nvSpPr>
      <dsp:spPr>
        <a:xfrm>
          <a:off x="50" y="1865660"/>
          <a:ext cx="4806962" cy="2810880"/>
        </a:xfrm>
        <a:prstGeom prst="rect">
          <a:avLst/>
        </a:prstGeom>
        <a:solidFill>
          <a:schemeClr val="bg2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Host intrusion detection system (IDS)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System integrity monitoring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loss prevention (DLP)</a:t>
          </a:r>
        </a:p>
      </dsp:txBody>
      <dsp:txXfrm>
        <a:off x="50" y="1865660"/>
        <a:ext cx="4806962" cy="2810880"/>
      </dsp:txXfrm>
    </dsp:sp>
    <dsp:sp modelId="{75F13917-7629-432F-BC58-FCF0C0EBCB81}">
      <dsp:nvSpPr>
        <dsp:cNvPr id="0" name=""/>
        <dsp:cNvSpPr/>
      </dsp:nvSpPr>
      <dsp:spPr>
        <a:xfrm>
          <a:off x="5479987" y="22459"/>
          <a:ext cx="4806962" cy="1843200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After-the-fact monitoring</a:t>
          </a:r>
          <a:br>
            <a:rPr lang="en-US" sz="22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2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(non-real-time monitoring)</a:t>
          </a:r>
        </a:p>
      </dsp:txBody>
      <dsp:txXfrm>
        <a:off x="5479987" y="22459"/>
        <a:ext cx="4806962" cy="1843200"/>
      </dsp:txXfrm>
    </dsp:sp>
    <dsp:sp modelId="{79B5F6E7-05C5-4642-9688-D57B841B9B27}">
      <dsp:nvSpPr>
        <dsp:cNvPr id="0" name=""/>
        <dsp:cNvSpPr/>
      </dsp:nvSpPr>
      <dsp:spPr>
        <a:xfrm>
          <a:off x="5479987" y="1865660"/>
          <a:ext cx="4806962" cy="2810880"/>
        </a:xfrm>
        <a:prstGeom prst="rect">
          <a:avLst/>
        </a:prstGeom>
        <a:solidFill>
          <a:schemeClr val="bg2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Application logging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System logging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Host-based activity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Network and network devices</a:t>
          </a:r>
        </a:p>
      </dsp:txBody>
      <dsp:txXfrm>
        <a:off x="5479987" y="1865660"/>
        <a:ext cx="4806962" cy="281088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FB68A8-8A6C-4899-86B8-DB6097AB4F4C}">
      <dsp:nvSpPr>
        <dsp:cNvPr id="0" name=""/>
        <dsp:cNvSpPr/>
      </dsp:nvSpPr>
      <dsp:spPr>
        <a:xfrm>
          <a:off x="0" y="259953"/>
          <a:ext cx="3214687" cy="1928812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Spatial distribution</a:t>
          </a:r>
        </a:p>
      </dsp:txBody>
      <dsp:txXfrm>
        <a:off x="0" y="259953"/>
        <a:ext cx="3214687" cy="1928812"/>
      </dsp:txXfrm>
    </dsp:sp>
    <dsp:sp modelId="{F5D8874A-F123-4AD9-B125-2DFC9D43258B}">
      <dsp:nvSpPr>
        <dsp:cNvPr id="0" name=""/>
        <dsp:cNvSpPr/>
      </dsp:nvSpPr>
      <dsp:spPr>
        <a:xfrm>
          <a:off x="3536156" y="259953"/>
          <a:ext cx="3214687" cy="1928812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Switched networks</a:t>
          </a:r>
        </a:p>
      </dsp:txBody>
      <dsp:txXfrm>
        <a:off x="3536156" y="259953"/>
        <a:ext cx="3214687" cy="1928812"/>
      </dsp:txXfrm>
    </dsp:sp>
    <dsp:sp modelId="{2D3BF9D2-F61A-4DE3-84F0-BD0F4415A348}">
      <dsp:nvSpPr>
        <dsp:cNvPr id="0" name=""/>
        <dsp:cNvSpPr/>
      </dsp:nvSpPr>
      <dsp:spPr>
        <a:xfrm>
          <a:off x="7072312" y="259953"/>
          <a:ext cx="3214687" cy="1928812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Encryption</a:t>
          </a:r>
        </a:p>
      </dsp:txBody>
      <dsp:txXfrm>
        <a:off x="7072312" y="259953"/>
        <a:ext cx="3214687" cy="1928812"/>
      </dsp:txXfrm>
    </dsp:sp>
    <dsp:sp modelId="{3C90B6C7-5E8F-4014-A0FD-4F451F7E1CB4}">
      <dsp:nvSpPr>
        <dsp:cNvPr id="0" name=""/>
        <dsp:cNvSpPr/>
      </dsp:nvSpPr>
      <dsp:spPr>
        <a:xfrm>
          <a:off x="0" y="2510234"/>
          <a:ext cx="3214687" cy="1928812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Link Layer encryption (wireless WEP and WPA)</a:t>
          </a:r>
        </a:p>
      </dsp:txBody>
      <dsp:txXfrm>
        <a:off x="0" y="2510234"/>
        <a:ext cx="3214687" cy="1928812"/>
      </dsp:txXfrm>
    </dsp:sp>
    <dsp:sp modelId="{5ED325CD-CB72-4F3B-8261-1E96E2806F49}">
      <dsp:nvSpPr>
        <dsp:cNvPr id="0" name=""/>
        <dsp:cNvSpPr/>
      </dsp:nvSpPr>
      <dsp:spPr>
        <a:xfrm>
          <a:off x="3536156" y="2510234"/>
          <a:ext cx="3214687" cy="1928812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Network Layer encryption (IPSec and some other tunneling protocols)</a:t>
          </a:r>
        </a:p>
      </dsp:txBody>
      <dsp:txXfrm>
        <a:off x="3536156" y="2510234"/>
        <a:ext cx="3214687" cy="1928812"/>
      </dsp:txXfrm>
    </dsp:sp>
    <dsp:sp modelId="{CD657DF8-2AA9-45D3-BF88-964867307AEC}">
      <dsp:nvSpPr>
        <dsp:cNvPr id="0" name=""/>
        <dsp:cNvSpPr/>
      </dsp:nvSpPr>
      <dsp:spPr>
        <a:xfrm>
          <a:off x="7072312" y="2510234"/>
          <a:ext cx="3214687" cy="1928812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Application Layer encryption (SSL and SSH and others)</a:t>
          </a:r>
        </a:p>
      </dsp:txBody>
      <dsp:txXfrm>
        <a:off x="7072312" y="2510234"/>
        <a:ext cx="3214687" cy="192881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D96C9F-4E7E-4800-88B0-82A0FCF73B04}">
      <dsp:nvSpPr>
        <dsp:cNvPr id="0" name=""/>
        <dsp:cNvSpPr/>
      </dsp:nvSpPr>
      <dsp:spPr>
        <a:xfrm>
          <a:off x="2195229" y="316689"/>
          <a:ext cx="6152911" cy="19227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366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False positives</a:t>
          </a:r>
        </a:p>
      </dsp:txBody>
      <dsp:txXfrm>
        <a:off x="2195229" y="316689"/>
        <a:ext cx="6152911" cy="1922784"/>
      </dsp:txXfrm>
    </dsp:sp>
    <dsp:sp modelId="{60085DEE-2C15-4972-95BE-964CEA735002}">
      <dsp:nvSpPr>
        <dsp:cNvPr id="0" name=""/>
        <dsp:cNvSpPr/>
      </dsp:nvSpPr>
      <dsp:spPr>
        <a:xfrm>
          <a:off x="1938858" y="38953"/>
          <a:ext cx="1345949" cy="2018924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DF774-2859-430E-B710-1704A783B7C2}">
      <dsp:nvSpPr>
        <dsp:cNvPr id="0" name=""/>
        <dsp:cNvSpPr/>
      </dsp:nvSpPr>
      <dsp:spPr>
        <a:xfrm>
          <a:off x="2195229" y="2737261"/>
          <a:ext cx="6152911" cy="19227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366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False negatives</a:t>
          </a:r>
        </a:p>
      </dsp:txBody>
      <dsp:txXfrm>
        <a:off x="2195229" y="2737261"/>
        <a:ext cx="6152911" cy="1922784"/>
      </dsp:txXfrm>
    </dsp:sp>
    <dsp:sp modelId="{005505F6-C770-42AB-9A5F-F19130254795}">
      <dsp:nvSpPr>
        <dsp:cNvPr id="0" name=""/>
        <dsp:cNvSpPr/>
      </dsp:nvSpPr>
      <dsp:spPr>
        <a:xfrm>
          <a:off x="1938858" y="2459526"/>
          <a:ext cx="1345949" cy="2018924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6CBDB2-E96A-49C9-A05A-0F22B48F0335}">
      <dsp:nvSpPr>
        <dsp:cNvPr id="0" name=""/>
        <dsp:cNvSpPr/>
      </dsp:nvSpPr>
      <dsp:spPr>
        <a:xfrm>
          <a:off x="0" y="345649"/>
          <a:ext cx="10287000" cy="1165500"/>
        </a:xfrm>
        <a:prstGeom prst="rect">
          <a:avLst/>
        </a:prstGeom>
        <a:solidFill>
          <a:schemeClr val="bg2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386" tIns="416560" rIns="79838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Any observable occurrence, good or bad, in a computer, device, or network</a:t>
          </a:r>
        </a:p>
      </dsp:txBody>
      <dsp:txXfrm>
        <a:off x="0" y="345649"/>
        <a:ext cx="10287000" cy="1165500"/>
      </dsp:txXfrm>
    </dsp:sp>
    <dsp:sp modelId="{A08AB7DC-023B-4491-8448-B18D276DF620}">
      <dsp:nvSpPr>
        <dsp:cNvPr id="0" name=""/>
        <dsp:cNvSpPr/>
      </dsp:nvSpPr>
      <dsp:spPr>
        <a:xfrm>
          <a:off x="514350" y="50449"/>
          <a:ext cx="7200900" cy="59040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177" tIns="0" rIns="27217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Event</a:t>
          </a:r>
        </a:p>
      </dsp:txBody>
      <dsp:txXfrm>
        <a:off x="514350" y="50449"/>
        <a:ext cx="7200900" cy="590400"/>
      </dsp:txXfrm>
    </dsp:sp>
    <dsp:sp modelId="{4E5FDE11-021D-4B44-8AC8-AFFCC14FD66C}">
      <dsp:nvSpPr>
        <dsp:cNvPr id="0" name=""/>
        <dsp:cNvSpPr/>
      </dsp:nvSpPr>
      <dsp:spPr>
        <a:xfrm>
          <a:off x="0" y="1914349"/>
          <a:ext cx="10287000" cy="1165500"/>
        </a:xfrm>
        <a:prstGeom prst="rect">
          <a:avLst/>
        </a:prstGeom>
        <a:solidFill>
          <a:schemeClr val="bg2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386" tIns="416560" rIns="79838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Any event that results in a violation of the security policy, or poses an imminent threat to the security policy</a:t>
          </a:r>
        </a:p>
      </dsp:txBody>
      <dsp:txXfrm>
        <a:off x="0" y="1914349"/>
        <a:ext cx="10287000" cy="1165500"/>
      </dsp:txXfrm>
    </dsp:sp>
    <dsp:sp modelId="{4EA7CB00-2E61-422B-8801-5C02C7F7B625}">
      <dsp:nvSpPr>
        <dsp:cNvPr id="0" name=""/>
        <dsp:cNvSpPr/>
      </dsp:nvSpPr>
      <dsp:spPr>
        <a:xfrm>
          <a:off x="514350" y="1619149"/>
          <a:ext cx="7200900" cy="59040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177" tIns="0" rIns="27217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Incident</a:t>
          </a:r>
        </a:p>
      </dsp:txBody>
      <dsp:txXfrm>
        <a:off x="514350" y="1619149"/>
        <a:ext cx="7200900" cy="590400"/>
      </dsp:txXfrm>
    </dsp:sp>
    <dsp:sp modelId="{74742148-FDC8-4B2D-9163-997FAD8E8673}">
      <dsp:nvSpPr>
        <dsp:cNvPr id="0" name=""/>
        <dsp:cNvSpPr/>
      </dsp:nvSpPr>
      <dsp:spPr>
        <a:xfrm>
          <a:off x="0" y="3483050"/>
          <a:ext cx="10287000" cy="1165500"/>
        </a:xfrm>
        <a:prstGeom prst="rect">
          <a:avLst/>
        </a:prstGeom>
        <a:solidFill>
          <a:schemeClr val="bg2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386" tIns="416560" rIns="79838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Can be anything from accidental actions that result in a problem up to and including downright malicious actions </a:t>
          </a:r>
        </a:p>
      </dsp:txBody>
      <dsp:txXfrm>
        <a:off x="0" y="3483050"/>
        <a:ext cx="10287000" cy="1165500"/>
      </dsp:txXfrm>
    </dsp:sp>
    <dsp:sp modelId="{8D8BF852-3B64-4476-B99C-E57CEE041E7A}">
      <dsp:nvSpPr>
        <dsp:cNvPr id="0" name=""/>
        <dsp:cNvSpPr/>
      </dsp:nvSpPr>
      <dsp:spPr>
        <a:xfrm>
          <a:off x="514350" y="3187849"/>
          <a:ext cx="7200900" cy="59040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177" tIns="0" rIns="27217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Security incident</a:t>
          </a:r>
        </a:p>
      </dsp:txBody>
      <dsp:txXfrm>
        <a:off x="514350" y="3187849"/>
        <a:ext cx="7200900" cy="59040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94400C-AC87-444C-BC9D-FE2524635525}">
      <dsp:nvSpPr>
        <dsp:cNvPr id="0" name=""/>
        <dsp:cNvSpPr/>
      </dsp:nvSpPr>
      <dsp:spPr>
        <a:xfrm>
          <a:off x="0" y="0"/>
          <a:ext cx="10287000" cy="1409700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Incident Response Plan (IRP)</a:t>
          </a:r>
        </a:p>
      </dsp:txBody>
      <dsp:txXfrm>
        <a:off x="0" y="0"/>
        <a:ext cx="10287000" cy="1409700"/>
      </dsp:txXfrm>
    </dsp:sp>
    <dsp:sp modelId="{07468F6C-677A-45B5-9A82-6A0246CBDFAD}">
      <dsp:nvSpPr>
        <dsp:cNvPr id="0" name=""/>
        <dsp:cNvSpPr/>
      </dsp:nvSpPr>
      <dsp:spPr>
        <a:xfrm>
          <a:off x="5022" y="1409700"/>
          <a:ext cx="3425651" cy="2960370"/>
        </a:xfrm>
        <a:prstGeom prst="rect">
          <a:avLst/>
        </a:prstGeom>
        <a:solidFill>
          <a:schemeClr val="bg2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Includes the steps and details required to respond to an incident through all phases</a:t>
          </a:r>
        </a:p>
      </dsp:txBody>
      <dsp:txXfrm>
        <a:off x="5022" y="1409700"/>
        <a:ext cx="3425651" cy="2960370"/>
      </dsp:txXfrm>
    </dsp:sp>
    <dsp:sp modelId="{055CA478-85E0-430D-948E-C844C693340C}">
      <dsp:nvSpPr>
        <dsp:cNvPr id="0" name=""/>
        <dsp:cNvSpPr/>
      </dsp:nvSpPr>
      <dsp:spPr>
        <a:xfrm>
          <a:off x="3430674" y="1409700"/>
          <a:ext cx="3425651" cy="2960370"/>
        </a:xfrm>
        <a:prstGeom prst="rect">
          <a:avLst/>
        </a:prstGeom>
        <a:solidFill>
          <a:schemeClr val="bg2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Allows you to proactively respond when incidents occur</a:t>
          </a:r>
        </a:p>
      </dsp:txBody>
      <dsp:txXfrm>
        <a:off x="3430674" y="1409700"/>
        <a:ext cx="3425651" cy="2960370"/>
      </dsp:txXfrm>
    </dsp:sp>
    <dsp:sp modelId="{10834121-E97E-4E5B-988B-3C64D8583F81}">
      <dsp:nvSpPr>
        <dsp:cNvPr id="0" name=""/>
        <dsp:cNvSpPr/>
      </dsp:nvSpPr>
      <dsp:spPr>
        <a:xfrm>
          <a:off x="6856325" y="1409700"/>
          <a:ext cx="3425651" cy="2960370"/>
        </a:xfrm>
        <a:prstGeom prst="rect">
          <a:avLst/>
        </a:prstGeom>
        <a:solidFill>
          <a:schemeClr val="bg2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Good IRP will determine whether you deal with an incident effectively or if it gets worse and out of control</a:t>
          </a:r>
        </a:p>
      </dsp:txBody>
      <dsp:txXfrm>
        <a:off x="6856325" y="1409700"/>
        <a:ext cx="3425651" cy="2960370"/>
      </dsp:txXfrm>
    </dsp:sp>
    <dsp:sp modelId="{CCBAED9C-FB1D-4450-A903-4B289ED8FA6F}">
      <dsp:nvSpPr>
        <dsp:cNvPr id="0" name=""/>
        <dsp:cNvSpPr/>
      </dsp:nvSpPr>
      <dsp:spPr>
        <a:xfrm>
          <a:off x="0" y="4370070"/>
          <a:ext cx="10287000" cy="32893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B5BEA0-C483-426E-BF19-6C778AAE1AFD}">
      <dsp:nvSpPr>
        <dsp:cNvPr id="0" name=""/>
        <dsp:cNvSpPr/>
      </dsp:nvSpPr>
      <dsp:spPr>
        <a:xfrm>
          <a:off x="0" y="579199"/>
          <a:ext cx="10287000" cy="882000"/>
        </a:xfrm>
        <a:prstGeom prst="rect">
          <a:avLst/>
        </a:pr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8295B-83BD-417F-BC61-D3B3A7460D9C}">
      <dsp:nvSpPr>
        <dsp:cNvPr id="0" name=""/>
        <dsp:cNvSpPr/>
      </dsp:nvSpPr>
      <dsp:spPr>
        <a:xfrm>
          <a:off x="514350" y="62599"/>
          <a:ext cx="7200900" cy="1033200"/>
        </a:xfrm>
        <a:prstGeom prst="roundRect">
          <a:avLst/>
        </a:prstGeom>
        <a:solidFill>
          <a:schemeClr val="bg2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177" tIns="0" rIns="27217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personnel</a:t>
          </a:r>
        </a:p>
      </dsp:txBody>
      <dsp:txXfrm>
        <a:off x="514350" y="62599"/>
        <a:ext cx="7200900" cy="1033200"/>
      </dsp:txXfrm>
    </dsp:sp>
    <dsp:sp modelId="{A02F0C56-2040-4012-AF68-68CDDEE79266}">
      <dsp:nvSpPr>
        <dsp:cNvPr id="0" name=""/>
        <dsp:cNvSpPr/>
      </dsp:nvSpPr>
      <dsp:spPr>
        <a:xfrm>
          <a:off x="0" y="2166800"/>
          <a:ext cx="10287000" cy="882000"/>
        </a:xfrm>
        <a:prstGeom prst="rect">
          <a:avLst/>
        </a:pr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F52D3-3A07-4960-84B5-1E78FC1B63F7}">
      <dsp:nvSpPr>
        <dsp:cNvPr id="0" name=""/>
        <dsp:cNvSpPr/>
      </dsp:nvSpPr>
      <dsp:spPr>
        <a:xfrm>
          <a:off x="514350" y="1650200"/>
          <a:ext cx="7200900" cy="1033200"/>
        </a:xfrm>
        <a:prstGeom prst="roundRect">
          <a:avLst/>
        </a:prstGeom>
        <a:solidFill>
          <a:schemeClr val="bg2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177" tIns="0" rIns="27217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Legal representation</a:t>
          </a:r>
        </a:p>
      </dsp:txBody>
      <dsp:txXfrm>
        <a:off x="514350" y="1650200"/>
        <a:ext cx="7200900" cy="1033200"/>
      </dsp:txXfrm>
    </dsp:sp>
    <dsp:sp modelId="{9D3F79A7-F1FE-4DE2-BCA8-83A7FA73AF91}">
      <dsp:nvSpPr>
        <dsp:cNvPr id="0" name=""/>
        <dsp:cNvSpPr/>
      </dsp:nvSpPr>
      <dsp:spPr>
        <a:xfrm>
          <a:off x="0" y="3754400"/>
          <a:ext cx="10287000" cy="882000"/>
        </a:xfrm>
        <a:prstGeom prst="rect">
          <a:avLst/>
        </a:pr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BE9E5-6821-4FCF-9010-5B644F12C866}">
      <dsp:nvSpPr>
        <dsp:cNvPr id="0" name=""/>
        <dsp:cNvSpPr/>
      </dsp:nvSpPr>
      <dsp:spPr>
        <a:xfrm>
          <a:off x="514350" y="3237800"/>
          <a:ext cx="7200900" cy="1033200"/>
        </a:xfrm>
        <a:prstGeom prst="roundRect">
          <a:avLst/>
        </a:prstGeom>
        <a:solidFill>
          <a:schemeClr val="bg2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177" tIns="0" rIns="27217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Management and designees from affected operational departments</a:t>
          </a:r>
        </a:p>
      </dsp:txBody>
      <dsp:txXfrm>
        <a:off x="514350" y="3237800"/>
        <a:ext cx="7200900" cy="1033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#24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2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>
                <a:latin typeface="Arial" panose="020B0604020202020204" pitchFamily="34" charset="0"/>
              </a:rPr>
              <a:pPr/>
              <a:t>2/1/2021</a:t>
            </a:fld>
            <a:endParaRPr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>
                <a:latin typeface="Arial" panose="020B0604020202020204" pitchFamily="34" charset="0"/>
              </a:rPr>
              <a:pPr/>
              <a:t>‹#›</a:t>
            </a:fld>
            <a:endParaRPr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237F6C43-988E-4257-9A1C-C162EF036D58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DED491D0-8E1B-49C7-849B-A28568D94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Provides the opportunity to review your risk management program and to confirm that the program has correctly identified and addressed risk to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Reports that auditors create should recommend improvements or changes to the organization’s processes, infrastructure, or other controls as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Are necessary because of potential liability, negligence, and mandatory regulatory compliance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expose problems and provide assurance of compliance, and may be mandated by legislation, regulation, or contractual agreement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0624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Policies for responding typically include these sections: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Names and contact information for the individuals who will take responsibility for determining when and if a security incident has occurred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Names and contact information for the individuals and/or groups that are the recipients of the initial notification that a security incident has occurred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Communication methods used for various notifications (email, phone, social media, face to face)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 and contact information for the person or parties that will take the lead in responding to the incident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1725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9139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8043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3986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continuity plan (BCP)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Defines how an organization will maintain normal day-to-day business operations in the event of a security incident or other event</a:t>
            </a:r>
          </a:p>
          <a:p>
            <a:pPr lvl="0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Disaster recovery plan (DRP)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Defines plans for how personnel and assets will be safeguarded in the event of a disaster and how assets will be restored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1544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3556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5250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9027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6334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207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0085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7509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1483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4729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Testing must be run in order to ensure that the plan is effective, but this testing is not a one-time event.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should be conducted on a regular basis to ensure the plan remains effective.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491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399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982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549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425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6447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222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852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called the computer security incident response plan (CSIRP)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738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invGray">
      <p:bgPr>
        <a:solidFill>
          <a:srgbClr val="003B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851660"/>
            <a:ext cx="12192000" cy="377190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701802"/>
            <a:ext cx="12192001" cy="1033272"/>
          </a:xfrm>
          <a:prstGeom prst="rect">
            <a:avLst/>
          </a:prstGeom>
          <a:solidFill>
            <a:srgbClr val="FFC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882217" y="2200275"/>
            <a:ext cx="6421553" cy="3074670"/>
          </a:xfrm>
          <a:noFill/>
        </p:spPr>
        <p:txBody>
          <a:bodyPr lIns="0" tIns="0" rIns="0" bIns="0" anchor="ctr" anchorCtr="0">
            <a:normAutofit/>
          </a:bodyPr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Chapter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2217" y="845820"/>
            <a:ext cx="6524423" cy="777639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CHAPTER 1</a:t>
            </a:r>
            <a:endParaRPr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EC9CFE91-0E8B-934B-8D25-5CBB7FD65D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00060" y="388500"/>
            <a:ext cx="3604981" cy="60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EEECFBC-FB4D-9945-A4FF-28E342055AC3}"/>
              </a:ext>
            </a:extLst>
          </p:cNvPr>
          <p:cNvSpPr/>
          <p:nvPr userDrawn="1"/>
        </p:nvSpPr>
        <p:spPr>
          <a:xfrm>
            <a:off x="0" y="6503670"/>
            <a:ext cx="12192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2022 by Jones &amp; Bartlett Learning, LLC an Ascend Learning Company. www.jblearning.com.</a:t>
            </a:r>
          </a:p>
        </p:txBody>
      </p:sp>
    </p:spTree>
    <p:extLst>
      <p:ext uri="{BB962C8B-B14F-4D97-AF65-F5344CB8AC3E}">
        <p14:creationId xmlns:p14="http://schemas.microsoft.com/office/powerpoint/2010/main" xmlns="" val="304754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1E3BDFD-7FA5-2143-88E5-0CEE0A6011AD}"/>
              </a:ext>
            </a:extLst>
          </p:cNvPr>
          <p:cNvSpPr/>
          <p:nvPr userDrawn="1"/>
        </p:nvSpPr>
        <p:spPr>
          <a:xfrm>
            <a:off x="0" y="6503670"/>
            <a:ext cx="12192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Copyright © 2022 by Jones &amp; Bartlett Learning, LLC an Ascend Learning Company. www.jblearning.com. Background texture © Bunphot/Getty Images.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4FD052D-18CE-1249-A891-AB3E165F4441}"/>
              </a:ext>
            </a:extLst>
          </p:cNvPr>
          <p:cNvSpPr/>
          <p:nvPr userDrawn="1"/>
        </p:nvSpPr>
        <p:spPr>
          <a:xfrm>
            <a:off x="0" y="2274570"/>
            <a:ext cx="12192000" cy="1760220"/>
          </a:xfrm>
          <a:prstGeom prst="rect">
            <a:avLst/>
          </a:prstGeom>
          <a:solidFill>
            <a:srgbClr val="003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C0E0F34-F7A9-8D4B-9F49-A76F8B0066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5038" y="2571750"/>
            <a:ext cx="10321925" cy="1165225"/>
          </a:xfrm>
        </p:spPr>
        <p:txBody>
          <a:bodyPr anchor="ctr" anchorCtr="0"/>
          <a:lstStyle>
            <a:lvl1pPr marL="0" indent="0" algn="ctr">
              <a:buNone/>
              <a:defRPr sz="4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0296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830" y="1490870"/>
            <a:ext cx="10287000" cy="469904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413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61052"/>
            <a:ext cx="4855464" cy="47294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1461052"/>
            <a:ext cx="4862232" cy="47294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20104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496187"/>
            <a:ext cx="4992624" cy="470916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077278"/>
            <a:ext cx="4992624" cy="43908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3169499-437D-8F4D-94AA-E229935732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496186"/>
            <a:ext cx="5208588" cy="45567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B116746D-2971-C346-AB96-03BED323E0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6142515"/>
            <a:ext cx="5208588" cy="651192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Credit line FPO</a:t>
            </a:r>
          </a:p>
        </p:txBody>
      </p:sp>
    </p:spTree>
    <p:extLst>
      <p:ext uri="{BB962C8B-B14F-4D97-AF65-F5344CB8AC3E}">
        <p14:creationId xmlns:p14="http://schemas.microsoft.com/office/powerpoint/2010/main" xmlns="" val="426128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64161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80110" y="1510748"/>
            <a:ext cx="4246582" cy="4404625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752B3F09-47B3-324C-BCD8-DE2A52443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18150" y="6046788"/>
            <a:ext cx="5792992" cy="651192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Credit line FPO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8A3226D5-00A8-E049-8469-4BFBE39DD4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18150" y="1508815"/>
            <a:ext cx="5792788" cy="4404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474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3"/>
          <p:cNvSpPr>
            <a:spLocks noGrp="1"/>
          </p:cNvSpPr>
          <p:nvPr>
            <p:ph idx="1" hasCustomPrompt="1"/>
          </p:nvPr>
        </p:nvSpPr>
        <p:spPr>
          <a:xfrm>
            <a:off x="921496" y="1461052"/>
            <a:ext cx="3181874" cy="4895328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Sample text</a:t>
            </a:r>
            <a:endParaRPr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40A1ED7B-82D7-5A47-A193-C7C24693D3C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487656" y="1461052"/>
            <a:ext cx="3181874" cy="4895328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43872FE9-5E92-4F44-8A71-024A081C439C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053816" y="1461052"/>
            <a:ext cx="3181874" cy="4895328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11169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88952" cy="118872"/>
          </a:xfrm>
          <a:prstGeom prst="rect">
            <a:avLst/>
          </a:prstGeom>
          <a:solidFill>
            <a:srgbClr val="FFC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121033"/>
            <a:ext cx="12192000" cy="1002089"/>
          </a:xfrm>
          <a:prstGeom prst="rect">
            <a:avLst/>
          </a:prstGeom>
          <a:solidFill>
            <a:srgbClr val="003B74"/>
          </a:solidFill>
        </p:spPr>
        <p:txBody>
          <a:bodyPr vert="horz" lIns="914400" tIns="45720" rIns="91440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2203704"/>
            <a:ext cx="10435590" cy="3986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1F38BD8-3F75-CE4C-AFEF-0C6B45F77F8C}"/>
              </a:ext>
            </a:extLst>
          </p:cNvPr>
          <p:cNvSpPr/>
          <p:nvPr userDrawn="1"/>
        </p:nvSpPr>
        <p:spPr>
          <a:xfrm rot="5400000">
            <a:off x="9544258" y="4245031"/>
            <a:ext cx="501049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Copyright © 2022 by Jones &amp; Bartlett Learning, LLC an Ascend Learning Company. www.jblearning.com</a:t>
            </a:r>
          </a:p>
        </p:txBody>
      </p:sp>
    </p:spTree>
    <p:extLst>
      <p:ext uri="{BB962C8B-B14F-4D97-AF65-F5344CB8AC3E}">
        <p14:creationId xmlns:p14="http://schemas.microsoft.com/office/powerpoint/2010/main" xmlns="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5" Type="http://schemas.openxmlformats.org/officeDocument/2006/relationships/image" Target="../media/image27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notesSlide" Target="../notesSlides/notesSlide13.xml"/><Relationship Id="rId7" Type="http://schemas.openxmlformats.org/officeDocument/2006/relationships/diagramColors" Target="../diagrams/colors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notesSlide" Target="../notesSlides/notesSlide14.xml"/><Relationship Id="rId7" Type="http://schemas.openxmlformats.org/officeDocument/2006/relationships/diagramColors" Target="../diagrams/colors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5" Type="http://schemas.openxmlformats.org/officeDocument/2006/relationships/image" Target="../media/image33.sv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5" Type="http://schemas.openxmlformats.org/officeDocument/2006/relationships/image" Target="../media/image35.sv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notesSlide" Target="../notesSlides/notesSlide18.xml"/><Relationship Id="rId7" Type="http://schemas.openxmlformats.org/officeDocument/2006/relationships/diagramColors" Target="../diagrams/colors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notesSlide" Target="../notesSlides/notesSlide19.xml"/><Relationship Id="rId7" Type="http://schemas.openxmlformats.org/officeDocument/2006/relationships/diagramColors" Target="../diagrams/colors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notesSlide" Target="../notesSlides/notesSlide20.xml"/><Relationship Id="rId7" Type="http://schemas.openxmlformats.org/officeDocument/2006/relationships/diagramColors" Target="../diagrams/colors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notesSlide" Target="../notesSlides/notesSlide23.xml"/><Relationship Id="rId7" Type="http://schemas.openxmlformats.org/officeDocument/2006/relationships/diagramColors" Target="../diagrams/colors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xmlns="" id="{CF4F1586-DE6A-1A40-AEF4-23ADA4193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A58A35F8-EA88-094E-8EAD-88FE6A07C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Auditing, Monitoring, and Incident Response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xmlns="" id="{DE3B0E28-485E-BB45-B53C-65FC375BD2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40977" y="460749"/>
            <a:ext cx="3523146" cy="593650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73269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55818A-807F-49E0-A87E-A5F84A3F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Log Management and Types of Log Information to Capture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AD0991-6B34-4212-819D-14628FF17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 management</a:t>
            </a:r>
          </a:p>
          <a:p>
            <a:r>
              <a:rPr lang="en-US" dirty="0"/>
              <a:t>Store logs in a central location</a:t>
            </a:r>
          </a:p>
          <a:p>
            <a:r>
              <a:rPr lang="en-US" dirty="0"/>
              <a:t>Synchronize clocks of computers and devices</a:t>
            </a:r>
          </a:p>
        </p:txBody>
      </p:sp>
      <p:pic>
        <p:nvPicPr>
          <p:cNvPr id="6" name="Graphic 5" descr="List with solid fill">
            <a:extLst>
              <a:ext uri="{FF2B5EF4-FFF2-40B4-BE49-F238E27FC236}">
                <a16:creationId xmlns:a16="http://schemas.microsoft.com/office/drawing/2014/main" xmlns="" id="{4DED258B-5226-44B3-9C1F-32DD8D6670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98919" y="3645744"/>
            <a:ext cx="2286426" cy="228642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7BF544-8FE6-4098-B497-00A75DC46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Types of log information to capture</a:t>
            </a:r>
          </a:p>
          <a:p>
            <a:r>
              <a:rPr lang="en-US" dirty="0"/>
              <a:t>Event logs</a:t>
            </a:r>
          </a:p>
          <a:p>
            <a:r>
              <a:rPr lang="en-US" dirty="0"/>
              <a:t>Access logs</a:t>
            </a:r>
          </a:p>
          <a:p>
            <a:r>
              <a:rPr lang="en-US" dirty="0"/>
              <a:t>Security logs</a:t>
            </a:r>
          </a:p>
          <a:p>
            <a:r>
              <a:rPr lang="en-US" dirty="0"/>
              <a:t>Audit logs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1562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Types of Log Information</a:t>
            </a:r>
          </a:p>
        </p:txBody>
      </p:sp>
      <p:pic>
        <p:nvPicPr>
          <p:cNvPr id="4" name="Picture 3" descr="An illustration presents that the components include firewall, router, switch, N I D S device, and web host comprising the system components and types of logs: Event logs; Access logs; Security logs; Audit logs.&#10;">
            <a:extLst>
              <a:ext uri="{FF2B5EF4-FFF2-40B4-BE49-F238E27FC236}">
                <a16:creationId xmlns:a16="http://schemas.microsoft.com/office/drawing/2014/main" xmlns="" id="{C3EE97C7-F31E-44F7-AB43-17E56EDDC0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02697" y="1674026"/>
            <a:ext cx="7289442" cy="43550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064" y="6024958"/>
            <a:ext cx="4173052" cy="266909"/>
          </a:xfrm>
        </p:spPr>
        <p:txBody>
          <a:bodyPr/>
          <a:lstStyle/>
          <a:p>
            <a:pPr marL="0" indent="0">
              <a:buNone/>
            </a:pPr>
            <a:r>
              <a:rPr lang="en-IN" sz="1800" b="1" i="0" u="none" strike="noStrike" baseline="0" dirty="0"/>
              <a:t>FIGURE 13-1 </a:t>
            </a:r>
            <a:r>
              <a:rPr lang="en-IN" sz="1800" b="0" i="0" u="none" strike="noStrike" baseline="0" dirty="0"/>
              <a:t>Types of log information.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98109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Responding to Security Incidents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5E977826-243F-4D6B-9DB0-634FC22AF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50666611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230193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Incident Response Plan, Policies, Procedures, and Guidelines </a:t>
            </a:r>
            <a:r>
              <a:rPr lang="en-US" sz="2000" dirty="0">
                <a:ea typeface="ＭＳ Ｐゴシック" pitchFamily="34" charset="-128"/>
              </a:rPr>
              <a:t>(1 of 2)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2F95650D-9DF9-43F9-83FB-C640F9071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74292521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54040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0" y="121033"/>
            <a:ext cx="12192000" cy="1002089"/>
          </a:xfrm>
        </p:spPr>
        <p:txBody>
          <a:bodyPr anchor="ctr">
            <a:normAutofit/>
          </a:bodyPr>
          <a:lstStyle/>
          <a:p>
            <a:r>
              <a:rPr lang="en-US" dirty="0"/>
              <a:t>Incident Response Plan, Policies, Procedures, and Guidelines </a:t>
            </a:r>
            <a:r>
              <a:rPr lang="en-US" sz="2000" dirty="0"/>
              <a:t>(2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61052"/>
            <a:ext cx="7826829" cy="47294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Policies for responding typically include these sections: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200" dirty="0"/>
              <a:t>Names and contact information for the individuals who will take responsibility for determining when and if a security incident has occurred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200" dirty="0"/>
              <a:t>Names and contact information for the individuals and/or groups that are the recipients of the initial notification that a security incident has occurred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200" dirty="0"/>
              <a:t>Communication methods used for various notifications (email, phone, social media, face to face)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200" dirty="0"/>
              <a:t>Name and contact information for the person or parties that will take the lead in responding to the incident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Graphic 3" descr="List with solid fill">
            <a:extLst>
              <a:ext uri="{FF2B5EF4-FFF2-40B4-BE49-F238E27FC236}">
                <a16:creationId xmlns:a16="http://schemas.microsoft.com/office/drawing/2014/main" xmlns="" id="{9CD5B02F-B7A1-4BB8-8FA1-0EC3DBECE3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656542" y="2296886"/>
            <a:ext cx="2761488" cy="27614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39460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Computer Security Incident Response Ream (CSIRT) </a:t>
            </a:r>
            <a:br>
              <a:rPr lang="en-US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(1 of 2)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A5757B79-2CF4-405F-BF17-B95086358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4510461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937900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Computer Security Incident Response Ream (CSIRT) </a:t>
            </a:r>
            <a:br>
              <a:rPr lang="en-US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(2 of 2)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A5757B79-2CF4-405F-BF17-B95086358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62359104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99073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Phases of an Incident and Response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DE61EE91-A24D-49BF-BCE4-63F25D586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41639757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10273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17F44-22EE-4A82-BD05-988DA7B1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Role of Business Continuity and Disaster Recovery Plans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DF8752F-977C-48D9-907E-208C66E80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34657636"/>
              </p:ext>
            </p:extLst>
          </p:nvPr>
        </p:nvGraphicFramePr>
        <p:xfrm>
          <a:off x="952500" y="1507430"/>
          <a:ext cx="10287000" cy="4232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331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Role of Business Continuity and Disaster Recovery Plans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continuity plan (BCP)</a:t>
            </a:r>
          </a:p>
          <a:p>
            <a:pPr lvl="1"/>
            <a:r>
              <a:rPr lang="en-US" sz="2200" dirty="0"/>
              <a:t>Defines how an organization will maintain normal day-to-day business operations in the event of a security incident or other event</a:t>
            </a:r>
          </a:p>
          <a:p>
            <a:r>
              <a:rPr lang="en-US" dirty="0"/>
              <a:t>Disaster recovery plan (DRP)</a:t>
            </a:r>
          </a:p>
          <a:p>
            <a:pPr lvl="1"/>
            <a:r>
              <a:rPr lang="en-US" sz="2200" dirty="0"/>
              <a:t>Defines plans for how personnel and assets will be safeguarded in the event of a disaster and how assets will be restored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68889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0A8BB2-D9FE-4D08-88BE-C1FCA1CB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Objective(s) and Key Concepts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B2A79CE-6DD2-4957-85B0-FF808115C67E}"/>
              </a:ext>
            </a:extLst>
          </p:cNvPr>
          <p:cNvSpPr txBox="1">
            <a:spLocks/>
          </p:cNvSpPr>
          <p:nvPr/>
        </p:nvSpPr>
        <p:spPr>
          <a:xfrm>
            <a:off x="914400" y="1450560"/>
            <a:ext cx="4855464" cy="741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Learning Objective(s)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0382DD-6D5E-4D45-8E93-7DA7DBD86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280478"/>
            <a:ext cx="4855464" cy="3910010"/>
          </a:xfrm>
        </p:spPr>
        <p:txBody>
          <a:bodyPr/>
          <a:lstStyle/>
          <a:p>
            <a:r>
              <a:rPr lang="en-US" dirty="0"/>
              <a:t>Describe how network management, auditing, and monitoring help improve performance and security.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C709A97-D956-44E5-B559-D550D671259C}"/>
              </a:ext>
            </a:extLst>
          </p:cNvPr>
          <p:cNvSpPr txBox="1">
            <a:spLocks/>
          </p:cNvSpPr>
          <p:nvPr/>
        </p:nvSpPr>
        <p:spPr>
          <a:xfrm>
            <a:off x="6415368" y="1478721"/>
            <a:ext cx="4855464" cy="7135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Key Concepts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A3075D-D6A2-4D7C-9E89-5646A549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368" y="2280478"/>
            <a:ext cx="4862232" cy="3910010"/>
          </a:xfrm>
        </p:spPr>
        <p:txBody>
          <a:bodyPr/>
          <a:lstStyle/>
          <a:p>
            <a:r>
              <a:rPr lang="en-US" dirty="0"/>
              <a:t>Security auditing and analysis</a:t>
            </a:r>
          </a:p>
          <a:p>
            <a:r>
              <a:rPr lang="en-US" dirty="0"/>
              <a:t>Security monitoring</a:t>
            </a:r>
          </a:p>
          <a:p>
            <a:r>
              <a:rPr lang="en-US" dirty="0"/>
              <a:t>Responding to security incidents</a:t>
            </a:r>
          </a:p>
          <a:p>
            <a:r>
              <a:rPr lang="en-US" dirty="0"/>
              <a:t>Business continuity plan (BCP) and disaster recovery plan (DRP)</a:t>
            </a:r>
          </a:p>
          <a:p>
            <a:r>
              <a:rPr lang="en-US" dirty="0"/>
              <a:t>Planning for disaster and recovery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1809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0" y="121033"/>
            <a:ext cx="12192000" cy="1002089"/>
          </a:xfrm>
        </p:spPr>
        <p:txBody>
          <a:bodyPr anchor="ctr">
            <a:normAutofit/>
          </a:bodyPr>
          <a:lstStyle/>
          <a:p>
            <a:r>
              <a:rPr lang="en-US" dirty="0"/>
              <a:t>Recovering Systems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461052"/>
            <a:ext cx="7463790" cy="4729436"/>
          </a:xfrm>
        </p:spPr>
        <p:txBody>
          <a:bodyPr>
            <a:normAutofit/>
          </a:bodyPr>
          <a:lstStyle/>
          <a:p>
            <a:r>
              <a:rPr lang="en-US" dirty="0"/>
              <a:t>BCP and DRP spell out process for recovering data, systems, and other sensitive information</a:t>
            </a:r>
          </a:p>
          <a:p>
            <a:r>
              <a:rPr lang="en-US" dirty="0"/>
              <a:t>Secure recovery requires an administrator designated to guide the recovery process</a:t>
            </a:r>
          </a:p>
          <a:p>
            <a:r>
              <a:rPr lang="en-US" dirty="0"/>
              <a:t>Steps should be taken to review details and relevance of the process and to update it where necessary</a:t>
            </a:r>
          </a:p>
          <a:p>
            <a:endParaRPr lang="en-US" dirty="0"/>
          </a:p>
        </p:txBody>
      </p:sp>
      <p:pic>
        <p:nvPicPr>
          <p:cNvPr id="4" name="Graphic 3" descr="Server with solid fill">
            <a:extLst>
              <a:ext uri="{FF2B5EF4-FFF2-40B4-BE49-F238E27FC236}">
                <a16:creationId xmlns:a16="http://schemas.microsoft.com/office/drawing/2014/main" xmlns="" id="{59E65645-C7A5-48DA-8403-BE82EC3424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792614" y="3825770"/>
            <a:ext cx="2590038" cy="25900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55041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Business Impact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the process of analyzing existing risk and documenting various strategies to minimize identified risk</a:t>
            </a:r>
          </a:p>
          <a:p>
            <a:r>
              <a:rPr lang="en-US" dirty="0"/>
              <a:t>Results in a list of activities necessary for an organization to conduct business operations</a:t>
            </a:r>
          </a:p>
          <a:p>
            <a:r>
              <a:rPr lang="en-US" dirty="0"/>
              <a:t>Defines the impact to the organization if any critical activity stops</a:t>
            </a:r>
          </a:p>
          <a:p>
            <a:r>
              <a:rPr lang="en-US" dirty="0"/>
              <a:t>Is also used to illustrate costs of a failure, for example:</a:t>
            </a:r>
          </a:p>
          <a:p>
            <a:pPr lvl="1"/>
            <a:r>
              <a:rPr lang="en-US" dirty="0"/>
              <a:t>Work backlogs</a:t>
            </a:r>
          </a:p>
          <a:p>
            <a:pPr lvl="1"/>
            <a:r>
              <a:rPr lang="en-US" dirty="0"/>
              <a:t>Profit/loss</a:t>
            </a:r>
          </a:p>
          <a:p>
            <a:pPr lvl="1"/>
            <a:r>
              <a:rPr lang="en-US" dirty="0"/>
              <a:t>Overtime</a:t>
            </a:r>
          </a:p>
          <a:p>
            <a:pPr lvl="1"/>
            <a:r>
              <a:rPr lang="en-US" dirty="0"/>
              <a:t>System repair and replacement</a:t>
            </a:r>
          </a:p>
          <a:p>
            <a:pPr lvl="1"/>
            <a:r>
              <a:rPr lang="en-US" dirty="0"/>
              <a:t>Legal fees</a:t>
            </a:r>
          </a:p>
          <a:p>
            <a:pPr lvl="1"/>
            <a:r>
              <a:rPr lang="en-US" dirty="0"/>
              <a:t>Public relations</a:t>
            </a:r>
          </a:p>
          <a:p>
            <a:pPr lvl="1"/>
            <a:r>
              <a:rPr lang="en-US" dirty="0"/>
              <a:t>Insurance costs</a:t>
            </a:r>
          </a:p>
          <a:p>
            <a:endParaRPr lang="en-US" dirty="0"/>
          </a:p>
        </p:txBody>
      </p:sp>
      <p:pic>
        <p:nvPicPr>
          <p:cNvPr id="4" name="Graphic 3" descr="Workflow with solid fill">
            <a:extLst>
              <a:ext uri="{FF2B5EF4-FFF2-40B4-BE49-F238E27FC236}">
                <a16:creationId xmlns:a16="http://schemas.microsoft.com/office/drawing/2014/main" xmlns="" id="{B9BD45F9-2FE7-40D1-ACD1-07582F22EB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8978747" y="3771302"/>
            <a:ext cx="2586623" cy="25866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561066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Risk Assessment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6B6525BD-0822-4E95-8A59-714695E4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8400605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98300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Risk Management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E32BB5C3-2467-40E1-BAAA-4352E4970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23144768"/>
              </p:ext>
            </p:extLst>
          </p:nvPr>
        </p:nvGraphicFramePr>
        <p:xfrm>
          <a:off x="1877869" y="1972019"/>
          <a:ext cx="8436262" cy="378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83844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Planning for Disaster and Recovery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27E19D82-1648-489E-81DC-4BFD51452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17481918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55527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Policies, Procedures, Priorities, and Practice </a:t>
            </a:r>
            <a:r>
              <a:rPr lang="en-US" sz="2000" dirty="0">
                <a:ea typeface="ＭＳ Ｐゴシック" pitchFamily="34" charset="-128"/>
              </a:rPr>
              <a:t>(1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consider and evaluate the proper redundancy measures for all critical resources</a:t>
            </a:r>
          </a:p>
          <a:p>
            <a:r>
              <a:rPr lang="en-US" dirty="0"/>
              <a:t>Look for adequate protection for systems such as servers, routers, and other devices in case they are needed for emergency usage</a:t>
            </a:r>
          </a:p>
          <a:p>
            <a:r>
              <a:rPr lang="en-US" dirty="0"/>
              <a:t>Check with all critical service providers to ensure that adequate protection has been taken to guarantee that the services provided will be available</a:t>
            </a:r>
          </a:p>
          <a:p>
            <a:r>
              <a:rPr lang="en-US" dirty="0"/>
              <a:t>Check for the existence of or the ability to obtain spare hardware wherever necessary</a:t>
            </a:r>
          </a:p>
          <a:p>
            <a:r>
              <a:rPr lang="en-US" dirty="0"/>
              <a:t>Ensure that the devices not only are appropriate for use, but also can be obtained in an emergency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65755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Policies, Procedures, Priorities, and Practice </a:t>
            </a:r>
            <a:r>
              <a:rPr lang="en-US" sz="2000" dirty="0">
                <a:ea typeface="ＭＳ Ｐゴシック" pitchFamily="34" charset="-128"/>
              </a:rPr>
              <a:t>(2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any existing SLAs that are currently in place so you know what constitutes acceptable downtime</a:t>
            </a:r>
          </a:p>
          <a:p>
            <a:r>
              <a:rPr lang="en-US" dirty="0"/>
              <a:t>Establish mechanisms for communication that do not require company resources (because they may be unavailable)</a:t>
            </a:r>
          </a:p>
          <a:p>
            <a:r>
              <a:rPr lang="en-US" dirty="0"/>
              <a:t>Ensure that the organization’s designated alternate site can be accessed immediately</a:t>
            </a:r>
          </a:p>
          <a:p>
            <a:r>
              <a:rPr lang="en-US" dirty="0"/>
              <a:t>Identify and document any and all points of failure, as well as any up-to-date redundancy measures that have been put in place to safeguard these points</a:t>
            </a:r>
          </a:p>
          <a:p>
            <a:r>
              <a:rPr lang="en-US" dirty="0"/>
              <a:t>Ensure that the company’s redundant storage is secure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48178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Testing and Evaluation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A846AFD0-F2E4-468E-8F51-7C65DC928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67610950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52874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1D124C-9108-409F-ADD4-F9C22C09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Analysis of Test Results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12D0AB3-DD94-4E64-AF10-1BDFE1165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91066884"/>
              </p:ext>
            </p:extLst>
          </p:nvPr>
        </p:nvGraphicFramePr>
        <p:xfrm>
          <a:off x="952500" y="1410159"/>
          <a:ext cx="10287000" cy="4804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58383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auditing and analysis</a:t>
            </a:r>
          </a:p>
          <a:p>
            <a:r>
              <a:rPr lang="en-US" dirty="0"/>
              <a:t>Security monitoring</a:t>
            </a:r>
          </a:p>
          <a:p>
            <a:r>
              <a:rPr lang="en-US" dirty="0"/>
              <a:t>Responding to security incidents</a:t>
            </a:r>
          </a:p>
          <a:p>
            <a:r>
              <a:rPr lang="en-US" dirty="0"/>
              <a:t>Business continuity plan (BCP) and disaster recovery plan (DRP)</a:t>
            </a:r>
          </a:p>
          <a:p>
            <a:r>
              <a:rPr lang="en-US" dirty="0"/>
              <a:t>Planning for disaster and recovery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5009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Purpose of Audits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2A83F3BC-7662-46B7-B86F-8041086A32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91052994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Customer Confidence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723BB3C0-77F6-43C7-AE97-0997D257F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5565509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97908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55818A-807F-49E0-A87E-A5F84A3F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Auditing Benchmarks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AD0991-6B34-4212-819D-14628FF17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Best practices for auditing or reviewing systems, business processes, or security controls</a:t>
            </a:r>
          </a:p>
          <a:p>
            <a:r>
              <a:rPr lang="en-US" dirty="0"/>
              <a:t>ISO 27002</a:t>
            </a:r>
          </a:p>
          <a:p>
            <a:r>
              <a:rPr lang="en-US" dirty="0"/>
              <a:t>National Institute of Standards and Technology (NIST) Cybersecurity Framework (CSF)</a:t>
            </a:r>
          </a:p>
          <a:p>
            <a:r>
              <a:rPr lang="en-US" dirty="0"/>
              <a:t>Information Technology Infrastructure Library (ITIL)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7BF544-8FE6-4098-B497-00A75DC46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Audit frameworks</a:t>
            </a:r>
          </a:p>
          <a:p>
            <a:r>
              <a:rPr lang="en-US" dirty="0"/>
              <a:t>Control Objectives for Information and Related Technology (COBIT)</a:t>
            </a:r>
          </a:p>
          <a:p>
            <a:r>
              <a:rPr lang="en-US" dirty="0"/>
              <a:t>Committee of Sponsoring Organizations (COSO) of the Treadway Commission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4106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Security Monitoring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7E822BB6-B3A1-4C16-8F99-DC2A3EB22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48066425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53747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Security Monitoring for Computer Systems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BE84502B-56E5-4205-844B-10AB04A35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60251089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48035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Monitoring Issues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26A5489A-9C3A-479C-8990-80761EE0F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538586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2939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Logging Anomalies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0D289348-86EF-4A88-B9D2-BC6FF07D4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60165699"/>
              </p:ext>
            </p:extLst>
          </p:nvPr>
        </p:nvGraphicFramePr>
        <p:xfrm>
          <a:off x="925513" y="1490663"/>
          <a:ext cx="1028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410258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9"/>
  <p:tag name="ARTICULATE_DESIGN_ID_EDUCATIONAL SUBJECTS 16X9" val="qxIjhu4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ducational subjects 16x9">
  <a:themeElements>
    <a:clrScheme name="JBLPSG PPT 1">
      <a:dk1>
        <a:srgbClr val="3C4743"/>
      </a:dk1>
      <a:lt1>
        <a:srgbClr val="E1E1E1"/>
      </a:lt1>
      <a:dk2>
        <a:srgbClr val="000000"/>
      </a:dk2>
      <a:lt2>
        <a:srgbClr val="FFFFFF"/>
      </a:lt2>
      <a:accent1>
        <a:srgbClr val="FFC324"/>
      </a:accent1>
      <a:accent2>
        <a:srgbClr val="F05123"/>
      </a:accent2>
      <a:accent3>
        <a:srgbClr val="418AC9"/>
      </a:accent3>
      <a:accent4>
        <a:srgbClr val="B7B7B7"/>
      </a:accent4>
      <a:accent5>
        <a:srgbClr val="00B18A"/>
      </a:accent5>
      <a:accent6>
        <a:srgbClr val="7BABBF"/>
      </a:accent6>
      <a:hlink>
        <a:srgbClr val="004B91"/>
      </a:hlink>
      <a:folHlink>
        <a:srgbClr val="5C284B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1511</Words>
  <Application>Microsoft Office PowerPoint</Application>
  <PresentationFormat>Custom</PresentationFormat>
  <Paragraphs>234</Paragraphs>
  <Slides>29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Educational subjects 16x9</vt:lpstr>
      <vt:lpstr>Network Auditing, Monitoring, and Incident Response</vt:lpstr>
      <vt:lpstr>Learning Objective(s) and Key Concepts</vt:lpstr>
      <vt:lpstr>Purpose of Audits</vt:lpstr>
      <vt:lpstr>Customer Confidence</vt:lpstr>
      <vt:lpstr>Auditing Benchmarks</vt:lpstr>
      <vt:lpstr>Security Monitoring</vt:lpstr>
      <vt:lpstr>Security Monitoring for Computer Systems</vt:lpstr>
      <vt:lpstr>Monitoring Issues</vt:lpstr>
      <vt:lpstr>Logging Anomalies</vt:lpstr>
      <vt:lpstr>Log Management and Types of Log Information to Capture</vt:lpstr>
      <vt:lpstr>Types of Log Information</vt:lpstr>
      <vt:lpstr>Responding to Security Incidents</vt:lpstr>
      <vt:lpstr>Incident Response Plan, Policies, Procedures, and Guidelines (1 of 2)</vt:lpstr>
      <vt:lpstr>Incident Response Plan, Policies, Procedures, and Guidelines (2 of 2)</vt:lpstr>
      <vt:lpstr>Computer Security Incident Response Ream (CSIRT)  (1 of 2)</vt:lpstr>
      <vt:lpstr>Computer Security Incident Response Ream (CSIRT)  (2 of 2)</vt:lpstr>
      <vt:lpstr>Phases of an Incident and Response</vt:lpstr>
      <vt:lpstr>The Role of Business Continuity and Disaster Recovery Plans</vt:lpstr>
      <vt:lpstr>The Role of Business Continuity and Disaster Recovery Plans</vt:lpstr>
      <vt:lpstr>Recovering Systems</vt:lpstr>
      <vt:lpstr>Business Impact Analysis</vt:lpstr>
      <vt:lpstr>Risk Assessment</vt:lpstr>
      <vt:lpstr>Risk Management</vt:lpstr>
      <vt:lpstr>Planning for Disaster and Recovery</vt:lpstr>
      <vt:lpstr>Policies, Procedures, Priorities, and Practice (1 of 2)</vt:lpstr>
      <vt:lpstr>Policies, Procedures, Priorities, and Practice (2 of 2)</vt:lpstr>
      <vt:lpstr>Testing and Evaluation</vt:lpstr>
      <vt:lpstr>Analysis of Test Results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Auditing, Monitoring, and Incident Response</dc:title>
  <dc:creator>Kimberly Lindros</dc:creator>
  <cp:lastModifiedBy>Jabarali S</cp:lastModifiedBy>
  <cp:revision>10</cp:revision>
  <dcterms:created xsi:type="dcterms:W3CDTF">2021-01-10T16:22:13Z</dcterms:created>
  <dcterms:modified xsi:type="dcterms:W3CDTF">2021-02-01T12:35:12Z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5B34D7EA-93AE-48E6-97EE-3C7F76849C5E</vt:lpwstr>
  </property>
  <property fmtid="{D5CDD505-2E9C-101B-9397-08002B2CF9AE}" pid="3" name="ArticulatePath">
    <vt:lpwstr>netcomm3e_ppt_ch13-WORKING</vt:lpwstr>
  </property>
</Properties>
</file>