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2.xml" ContentType="application/vnd.openxmlformats-officedocument.presentationml.tags+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3.xml" ContentType="application/vnd.openxmlformats-officedocument.presentationml.tags+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notesSlides/notesSlide1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23.xml" ContentType="application/vnd.openxmlformats-officedocument.presentationml.tags+xml"/>
  <Override PartName="/ppt/notesSlides/notesSlide15.xml" ContentType="application/vnd.openxmlformats-officedocument.presentationml.notesSlide+xml"/>
  <Override PartName="/ppt/tags/tag24.xml" ContentType="application/vnd.openxmlformats-officedocument.presentationml.tags+xml"/>
  <Override PartName="/ppt/notesSlides/notesSlide16.xml" ContentType="application/vnd.openxmlformats-officedocument.presentationml.notesSlide+xml"/>
  <Override PartName="/ppt/tags/tag25.xml" ContentType="application/vnd.openxmlformats-officedocument.presentationml.tags+xml"/>
  <Override PartName="/ppt/notesSlides/notesSlide17.xml" ContentType="application/vnd.openxmlformats-officedocument.presentationml.notesSlide+xml"/>
  <Override PartName="/ppt/tags/tag26.xml" ContentType="application/vnd.openxmlformats-officedocument.presentationml.tags+xml"/>
  <Override PartName="/ppt/notesSlides/notesSlide18.xml" ContentType="application/vnd.openxmlformats-officedocument.presentationml.notesSlide+xml"/>
  <Override PartName="/ppt/tags/tag27.xml" ContentType="application/vnd.openxmlformats-officedocument.presentationml.tags+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28.xml" ContentType="application/vnd.openxmlformats-officedocument.presentationml.tags+xml"/>
  <Override PartName="/ppt/notesSlides/notesSlide20.xml" ContentType="application/vnd.openxmlformats-officedocument.presentationml.notesSlide+xml"/>
  <Override PartName="/ppt/tags/tag29.xml" ContentType="application/vnd.openxmlformats-officedocument.presentationml.tags+xml"/>
  <Override PartName="/ppt/notesSlides/notesSlide2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30.xml" ContentType="application/vnd.openxmlformats-officedocument.presentationml.tags+xml"/>
  <Override PartName="/ppt/notesSlides/notesSlide22.xml" ContentType="application/vnd.openxmlformats-officedocument.presentationml.notesSlide+xml"/>
  <Override PartName="/ppt/tags/tag31.xml" ContentType="application/vnd.openxmlformats-officedocument.presentationml.tags+xml"/>
  <Override PartName="/ppt/notesSlides/notesSlide2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32.xml" ContentType="application/vnd.openxmlformats-officedocument.presentationml.tags+xml"/>
  <Override PartName="/ppt/notesSlides/notesSlide2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33.xml" ContentType="application/vnd.openxmlformats-officedocument.presentationml.tags+xml"/>
  <Override PartName="/ppt/notesSlides/notesSlide25.xml" ContentType="application/vnd.openxmlformats-officedocument.presentationml.notesSlide+xml"/>
  <Override PartName="/ppt/tags/tag34.xml" ContentType="application/vnd.openxmlformats-officedocument.presentationml.tags+xml"/>
  <Override PartName="/ppt/notesSlides/notesSlide2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35.xml" ContentType="application/vnd.openxmlformats-officedocument.presentationml.tags+xml"/>
  <Override PartName="/ppt/notesSlides/notesSlide27.xml" ContentType="application/vnd.openxmlformats-officedocument.presentationml.notesSlide+xml"/>
  <Override PartName="/ppt/tags/tag36.xml" ContentType="application/vnd.openxmlformats-officedocument.presentationml.tags+xml"/>
  <Override PartName="/ppt/notesSlides/notesSlide28.xml" ContentType="application/vnd.openxmlformats-officedocument.presentationml.notesSlide+xml"/>
  <Override PartName="/ppt/tags/tag37.xml" ContentType="application/vnd.openxmlformats-officedocument.presentationml.tags+xml"/>
  <Override PartName="/ppt/notesSlides/notesSlide2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38.xml" ContentType="application/vnd.openxmlformats-officedocument.presentationml.tags+xml"/>
  <Override PartName="/ppt/notesSlides/notesSlide3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39.xml" ContentType="application/vnd.openxmlformats-officedocument.presentationml.tags+xml"/>
  <Override PartName="/ppt/notesSlides/notesSlide31.xml" ContentType="application/vnd.openxmlformats-officedocument.presentationml.notesSlide+xml"/>
  <Override PartName="/ppt/tags/tag40.xml" ContentType="application/vnd.openxmlformats-officedocument.presentationml.tags+xml"/>
  <Override PartName="/ppt/notesSlides/notesSlide32.xml" ContentType="application/vnd.openxmlformats-officedocument.presentationml.notesSlide+xml"/>
  <Override PartName="/ppt/tags/tag41.xml" ContentType="application/vnd.openxmlformats-officedocument.presentationml.tags+xml"/>
  <Override PartName="/ppt/notesSlides/notesSlide33.xml" ContentType="application/vnd.openxmlformats-officedocument.presentationml.notesSlide+xml"/>
  <Override PartName="/ppt/tags/tag42.xml" ContentType="application/vnd.openxmlformats-officedocument.presentationml.tags+xml"/>
  <Override PartName="/ppt/notesSlides/notesSlide34.xml" ContentType="application/vnd.openxmlformats-officedocument.presentationml.notesSlide+xml"/>
  <Override PartName="/ppt/tags/tag43.xml" ContentType="application/vnd.openxmlformats-officedocument.presentationml.tags+xml"/>
  <Override PartName="/ppt/notesSlides/notesSlide3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44.xml" ContentType="application/vnd.openxmlformats-officedocument.presentationml.tags+xml"/>
  <Override PartName="/ppt/notesSlides/notesSlide3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45.xml" ContentType="application/vnd.openxmlformats-officedocument.presentationml.tags+xml"/>
  <Override PartName="/ppt/notesSlides/notesSlide3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ags/tag46.xml" ContentType="application/vnd.openxmlformats-officedocument.presentationml.tags+xml"/>
  <Override PartName="/ppt/notesSlides/notesSlide38.xml" ContentType="application/vnd.openxmlformats-officedocument.presentationml.notesSlide+xml"/>
  <Override PartName="/ppt/tags/tag47.xml" ContentType="application/vnd.openxmlformats-officedocument.presentationml.tag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7"/>
  </p:notesMasterIdLst>
  <p:handoutMasterIdLst>
    <p:handoutMasterId r:id="rId48"/>
  </p:handoutMasterIdLst>
  <p:sldIdLst>
    <p:sldId id="258" r:id="rId2"/>
    <p:sldId id="271" r:id="rId3"/>
    <p:sldId id="1541" r:id="rId4"/>
    <p:sldId id="336" r:id="rId5"/>
    <p:sldId id="1543" r:id="rId6"/>
    <p:sldId id="1546" r:id="rId7"/>
    <p:sldId id="1576" r:id="rId8"/>
    <p:sldId id="1577" r:id="rId9"/>
    <p:sldId id="1547" r:id="rId10"/>
    <p:sldId id="1578" r:id="rId11"/>
    <p:sldId id="1591" r:id="rId12"/>
    <p:sldId id="1564" r:id="rId13"/>
    <p:sldId id="1549" r:id="rId14"/>
    <p:sldId id="1579" r:id="rId15"/>
    <p:sldId id="1581" r:id="rId16"/>
    <p:sldId id="1565" r:id="rId17"/>
    <p:sldId id="1566" r:id="rId18"/>
    <p:sldId id="1548" r:id="rId19"/>
    <p:sldId id="1582" r:id="rId20"/>
    <p:sldId id="1551" r:id="rId21"/>
    <p:sldId id="1568" r:id="rId22"/>
    <p:sldId id="1569" r:id="rId23"/>
    <p:sldId id="1570" r:id="rId24"/>
    <p:sldId id="1584" r:id="rId25"/>
    <p:sldId id="1553" r:id="rId26"/>
    <p:sldId id="1585" r:id="rId27"/>
    <p:sldId id="1554" r:id="rId28"/>
    <p:sldId id="1583" r:id="rId29"/>
    <p:sldId id="1555" r:id="rId30"/>
    <p:sldId id="1556" r:id="rId31"/>
    <p:sldId id="1571" r:id="rId32"/>
    <p:sldId id="1586" r:id="rId33"/>
    <p:sldId id="1572" r:id="rId34"/>
    <p:sldId id="1573" r:id="rId35"/>
    <p:sldId id="1589" r:id="rId36"/>
    <p:sldId id="1590" r:id="rId37"/>
    <p:sldId id="1587" r:id="rId38"/>
    <p:sldId id="1592" r:id="rId39"/>
    <p:sldId id="1588" r:id="rId40"/>
    <p:sldId id="1574" r:id="rId41"/>
    <p:sldId id="1557" r:id="rId42"/>
    <p:sldId id="1562" r:id="rId43"/>
    <p:sldId id="1563" r:id="rId44"/>
    <p:sldId id="1575" r:id="rId45"/>
    <p:sldId id="1542" r:id="rId46"/>
  </p:sldIdLst>
  <p:sldSz cx="12192000" cy="6858000"/>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4"/>
    <a:srgbClr val="FFFFFF"/>
    <a:srgbClr val="FFC425"/>
    <a:srgbClr val="E5E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5" autoAdjust="0"/>
    <p:restoredTop sz="89296" autoAdjust="0"/>
  </p:normalViewPr>
  <p:slideViewPr>
    <p:cSldViewPr snapToGrid="0">
      <p:cViewPr varScale="1">
        <p:scale>
          <a:sx n="91" d="100"/>
          <a:sy n="91" d="100"/>
        </p:scale>
        <p:origin x="126" y="78"/>
      </p:cViewPr>
      <p:guideLst>
        <p:guide orient="horz" pos="2160"/>
        <p:guide pos="3840"/>
      </p:guideLst>
    </p:cSldViewPr>
  </p:slideViewPr>
  <p:notesTextViewPr>
    <p:cViewPr>
      <p:scale>
        <a:sx n="1" d="1"/>
        <a:sy n="1" d="1"/>
      </p:scale>
      <p:origin x="0" y="0"/>
    </p:cViewPr>
  </p:notesTextViewPr>
  <p:sorterViewPr>
    <p:cViewPr>
      <p:scale>
        <a:sx n="1" d="1"/>
        <a:sy n="1" d="1"/>
      </p:scale>
      <p:origin x="0" y="-9720"/>
    </p:cViewPr>
  </p:sorter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77A925-3430-4E80-8110-3FD59B7217D1}" type="doc">
      <dgm:prSet loTypeId="urn:microsoft.com/office/officeart/2005/8/layout/default" loCatId="list" qsTypeId="urn:microsoft.com/office/officeart/2005/8/quickstyle/simple1" qsCatId="simple" csTypeId="urn:microsoft.com/office/officeart/2005/8/colors/accent3_2" csCatId="accent3" phldr="1"/>
      <dgm:spPr/>
      <dgm:t>
        <a:bodyPr/>
        <a:lstStyle/>
        <a:p>
          <a:endParaRPr lang="en-US"/>
        </a:p>
      </dgm:t>
    </dgm:pt>
    <dgm:pt modelId="{939C5DBC-0F40-4BDF-8EDD-927FC3F99C5C}">
      <dgm:prSet phldrT="[Text]" custT="1"/>
      <dgm:spPr>
        <a:solidFill>
          <a:schemeClr val="accent3">
            <a:lumMod val="40000"/>
            <a:lumOff val="60000"/>
          </a:schemeClr>
        </a:solidFill>
        <a:ln>
          <a:noFill/>
        </a:ln>
      </dgm:spPr>
      <dgm:t>
        <a:bodyPr/>
        <a:lstStyle/>
        <a:p>
          <a:r>
            <a:rPr lang="en-US" sz="1900" dirty="0">
              <a:solidFill>
                <a:schemeClr val="tx1"/>
              </a:solidFill>
              <a:latin typeface="Arial" panose="020B0604020202020204" pitchFamily="34" charset="0"/>
              <a:cs typeface="Arial" panose="020B0604020202020204" pitchFamily="34" charset="0"/>
            </a:rPr>
            <a:t>Asset inventory and management</a:t>
          </a:r>
        </a:p>
      </dgm:t>
    </dgm:pt>
    <dgm:pt modelId="{F4C1A62B-3CED-40D0-AAC4-DE18968FF597}" type="parTrans" cxnId="{D6CB2AC2-27DD-4222-8DEB-392312C4A6E9}">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4DF8AC0C-3EFD-4A46-B949-D5A34EFCEE72}" type="sibTrans" cxnId="{D6CB2AC2-27DD-4222-8DEB-392312C4A6E9}">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B17CE59C-EAEF-4122-BFD4-002B45FA16AA}">
      <dgm:prSet custT="1"/>
      <dgm:spPr>
        <a:solidFill>
          <a:schemeClr val="accent3">
            <a:lumMod val="40000"/>
            <a:lumOff val="60000"/>
          </a:schemeClr>
        </a:solidFill>
        <a:ln>
          <a:noFill/>
        </a:ln>
      </dgm:spPr>
      <dgm:t>
        <a:bodyPr/>
        <a:lstStyle/>
        <a:p>
          <a:r>
            <a:rPr lang="en-US" sz="1900" dirty="0">
              <a:solidFill>
                <a:schemeClr val="tx1"/>
              </a:solidFill>
              <a:latin typeface="Arial" panose="020B0604020202020204" pitchFamily="34" charset="0"/>
              <a:cs typeface="Arial" panose="020B0604020202020204" pitchFamily="34" charset="0"/>
            </a:rPr>
            <a:t>Business communications</a:t>
          </a:r>
        </a:p>
      </dgm:t>
    </dgm:pt>
    <dgm:pt modelId="{E9B4F516-46C0-4344-A75F-93328AA79530}" type="parTrans" cxnId="{E117E8CD-633A-4EDC-A310-056512CA2895}">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FA5A0CF4-43F1-42F2-8948-E2437FE5677D}" type="sibTrans" cxnId="{E117E8CD-633A-4EDC-A310-056512CA2895}">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AC867267-3B3F-4387-AD23-E926C2EB4349}">
      <dgm:prSet custT="1"/>
      <dgm:spPr>
        <a:solidFill>
          <a:schemeClr val="accent3">
            <a:lumMod val="40000"/>
            <a:lumOff val="60000"/>
          </a:schemeClr>
        </a:solidFill>
        <a:ln>
          <a:noFill/>
        </a:ln>
      </dgm:spPr>
      <dgm:t>
        <a:bodyPr/>
        <a:lstStyle/>
        <a:p>
          <a:r>
            <a:rPr lang="en-US" sz="1900" dirty="0">
              <a:solidFill>
                <a:schemeClr val="tx1"/>
              </a:solidFill>
              <a:latin typeface="Arial" panose="020B0604020202020204" pitchFamily="34" charset="0"/>
              <a:cs typeface="Arial" panose="020B0604020202020204" pitchFamily="34" charset="0"/>
            </a:rPr>
            <a:t>Capacity planning</a:t>
          </a:r>
        </a:p>
      </dgm:t>
    </dgm:pt>
    <dgm:pt modelId="{7D915F74-917C-44C9-86B6-38E65743E3B7}" type="parTrans" cxnId="{5F1AA9EB-3F24-4190-9E83-FA104254D1D2}">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ADB6F92A-122B-46CC-BF19-085104ACB876}" type="sibTrans" cxnId="{5F1AA9EB-3F24-4190-9E83-FA104254D1D2}">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4433C5B4-412F-4919-943B-96FF48873221}">
      <dgm:prSet custT="1"/>
      <dgm:spPr>
        <a:solidFill>
          <a:schemeClr val="accent3">
            <a:lumMod val="40000"/>
            <a:lumOff val="60000"/>
          </a:schemeClr>
        </a:solidFill>
        <a:ln>
          <a:noFill/>
        </a:ln>
      </dgm:spPr>
      <dgm:t>
        <a:bodyPr/>
        <a:lstStyle/>
        <a:p>
          <a:r>
            <a:rPr lang="en-US" sz="1900" dirty="0">
              <a:solidFill>
                <a:schemeClr val="tx1"/>
              </a:solidFill>
              <a:latin typeface="Arial" panose="020B0604020202020204" pitchFamily="34" charset="0"/>
              <a:cs typeface="Arial" panose="020B0604020202020204" pitchFamily="34" charset="0"/>
            </a:rPr>
            <a:t>Data backup</a:t>
          </a:r>
        </a:p>
      </dgm:t>
    </dgm:pt>
    <dgm:pt modelId="{4B9FC4A6-8EE8-4A02-9D43-1104F7FD9300}" type="parTrans" cxnId="{BAFCBA08-0E77-419C-85DE-3D3937470060}">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72C07B7A-23BB-45FB-BB8D-4D2506F8A752}" type="sibTrans" cxnId="{BAFCBA08-0E77-419C-85DE-3D3937470060}">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6C683716-8CD5-4ECF-A1E1-7855861554E7}">
      <dgm:prSet custT="1"/>
      <dgm:spPr>
        <a:solidFill>
          <a:schemeClr val="accent3">
            <a:lumMod val="40000"/>
            <a:lumOff val="60000"/>
          </a:schemeClr>
        </a:solidFill>
        <a:ln>
          <a:noFill/>
        </a:ln>
      </dgm:spPr>
      <dgm:t>
        <a:bodyPr/>
        <a:lstStyle/>
        <a:p>
          <a:r>
            <a:rPr lang="en-US" sz="1900" dirty="0">
              <a:solidFill>
                <a:schemeClr val="tx1"/>
              </a:solidFill>
              <a:latin typeface="Arial" panose="020B0604020202020204" pitchFamily="34" charset="0"/>
              <a:cs typeface="Arial" panose="020B0604020202020204" pitchFamily="34" charset="0"/>
            </a:rPr>
            <a:t>Incident response</a:t>
          </a:r>
        </a:p>
      </dgm:t>
    </dgm:pt>
    <dgm:pt modelId="{9761BFD9-0BA9-44A6-90F9-77F48B943EF0}" type="parTrans" cxnId="{524C4032-9280-43E4-A34E-3A3B1D84AF87}">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1F6385DB-20AD-444D-8878-924A6A07A258}" type="sibTrans" cxnId="{524C4032-9280-43E4-A34E-3A3B1D84AF87}">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86CCE480-00AC-4BFB-9D74-DFFE6E1734E5}">
      <dgm:prSet custT="1"/>
      <dgm:spPr>
        <a:solidFill>
          <a:schemeClr val="accent3">
            <a:lumMod val="40000"/>
            <a:lumOff val="60000"/>
          </a:schemeClr>
        </a:solidFill>
        <a:ln>
          <a:noFill/>
        </a:ln>
      </dgm:spPr>
      <dgm:t>
        <a:bodyPr/>
        <a:lstStyle/>
        <a:p>
          <a:r>
            <a:rPr lang="en-US" sz="1900" dirty="0">
              <a:solidFill>
                <a:schemeClr val="tx1"/>
              </a:solidFill>
              <a:latin typeface="Arial" panose="020B0604020202020204" pitchFamily="34" charset="0"/>
              <a:cs typeface="Arial" panose="020B0604020202020204" pitchFamily="34" charset="0"/>
            </a:rPr>
            <a:t>Firewall and IDS/IPS management</a:t>
          </a:r>
        </a:p>
      </dgm:t>
    </dgm:pt>
    <dgm:pt modelId="{9AF81694-85F3-4A46-A584-91B5B4EE5C49}" type="parTrans" cxnId="{0C9C9DC2-23F6-4DC4-AE80-18872B000CA7}">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F844579C-F022-496B-A24C-A66150DFF5BC}" type="sibTrans" cxnId="{0C9C9DC2-23F6-4DC4-AE80-18872B000CA7}">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30DBBDEE-533F-40B5-A4D6-142F057E9C69}">
      <dgm:prSet custT="1"/>
      <dgm:spPr>
        <a:solidFill>
          <a:schemeClr val="accent3">
            <a:lumMod val="40000"/>
            <a:lumOff val="60000"/>
          </a:schemeClr>
        </a:solidFill>
        <a:ln>
          <a:noFill/>
        </a:ln>
      </dgm:spPr>
      <dgm:t>
        <a:bodyPr/>
        <a:lstStyle/>
        <a:p>
          <a:r>
            <a:rPr lang="en-US" sz="1900" dirty="0">
              <a:solidFill>
                <a:schemeClr val="tx1"/>
              </a:solidFill>
              <a:latin typeface="Arial" panose="020B0604020202020204" pitchFamily="34" charset="0"/>
              <a:cs typeface="Arial" panose="020B0604020202020204" pitchFamily="34" charset="0"/>
            </a:rPr>
            <a:t>Maintenance</a:t>
          </a:r>
        </a:p>
      </dgm:t>
    </dgm:pt>
    <dgm:pt modelId="{6FFBCEF8-0D34-45EF-B97F-1A3975093D53}" type="parTrans" cxnId="{F252BF01-AEEA-4F54-B629-9F0B8BF943DA}">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0F8066A4-69D0-46C8-AFA3-6FBB2B6B4CF7}" type="sibTrans" cxnId="{F252BF01-AEEA-4F54-B629-9F0B8BF943DA}">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4F161EB4-3308-441B-9CC1-97D42843CAE0}">
      <dgm:prSet custT="1"/>
      <dgm:spPr>
        <a:solidFill>
          <a:schemeClr val="accent3">
            <a:lumMod val="40000"/>
            <a:lumOff val="60000"/>
          </a:schemeClr>
        </a:solidFill>
        <a:ln>
          <a:noFill/>
        </a:ln>
      </dgm:spPr>
      <dgm:t>
        <a:bodyPr/>
        <a:lstStyle/>
        <a:p>
          <a:r>
            <a:rPr lang="en-US" sz="1900" dirty="0">
              <a:solidFill>
                <a:schemeClr val="tx1"/>
              </a:solidFill>
              <a:latin typeface="Arial" panose="020B0604020202020204" pitchFamily="34" charset="0"/>
              <a:cs typeface="Arial" panose="020B0604020202020204" pitchFamily="34" charset="0"/>
            </a:rPr>
            <a:t>Network monitoring</a:t>
          </a:r>
        </a:p>
      </dgm:t>
    </dgm:pt>
    <dgm:pt modelId="{21AEF0CA-FC58-48D5-8E03-C12079B400BA}" type="parTrans" cxnId="{EB1DCAE8-6D8F-4250-8D70-639643702E8D}">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400378CC-B2CB-4466-AFB4-14B9CF3C3A8C}" type="sibTrans" cxnId="{EB1DCAE8-6D8F-4250-8D70-639643702E8D}">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8BFBA940-8712-41E0-957F-64BFD4FFC041}">
      <dgm:prSet custT="1"/>
      <dgm:spPr>
        <a:solidFill>
          <a:schemeClr val="accent3">
            <a:lumMod val="40000"/>
            <a:lumOff val="60000"/>
          </a:schemeClr>
        </a:solidFill>
        <a:ln>
          <a:noFill/>
        </a:ln>
      </dgm:spPr>
      <dgm:t>
        <a:bodyPr/>
        <a:lstStyle/>
        <a:p>
          <a:r>
            <a:rPr lang="en-US" sz="1900" dirty="0">
              <a:solidFill>
                <a:schemeClr val="tx1"/>
              </a:solidFill>
              <a:latin typeface="Arial" panose="020B0604020202020204" pitchFamily="34" charset="0"/>
              <a:cs typeface="Arial" panose="020B0604020202020204" pitchFamily="34" charset="0"/>
            </a:rPr>
            <a:t>Patch management</a:t>
          </a:r>
        </a:p>
      </dgm:t>
    </dgm:pt>
    <dgm:pt modelId="{6FCC882C-A9BB-4D59-824F-785FDF5EFBF6}" type="parTrans" cxnId="{99500244-EE71-48CF-8AA1-347AEE8794FE}">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3A0BAF0B-4874-470B-87D4-49FF765AEFC7}" type="sibTrans" cxnId="{99500244-EE71-48CF-8AA1-347AEE8794FE}">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E2DD16B5-E9A2-433A-A158-CBD6230C2ED9}">
      <dgm:prSet custT="1"/>
      <dgm:spPr>
        <a:solidFill>
          <a:schemeClr val="accent3">
            <a:lumMod val="40000"/>
            <a:lumOff val="60000"/>
          </a:schemeClr>
        </a:solidFill>
        <a:ln>
          <a:noFill/>
        </a:ln>
      </dgm:spPr>
      <dgm:t>
        <a:bodyPr/>
        <a:lstStyle/>
        <a:p>
          <a:r>
            <a:rPr lang="en-US" sz="1900" dirty="0">
              <a:solidFill>
                <a:schemeClr val="tx1"/>
              </a:solidFill>
              <a:latin typeface="Arial" panose="020B0604020202020204" pitchFamily="34" charset="0"/>
              <a:cs typeface="Arial" panose="020B0604020202020204" pitchFamily="34" charset="0"/>
            </a:rPr>
            <a:t>Performance management</a:t>
          </a:r>
        </a:p>
      </dgm:t>
    </dgm:pt>
    <dgm:pt modelId="{2899DA69-53BC-4BDC-8C05-264C2B9FE15C}" type="parTrans" cxnId="{8A8788B2-ED63-48D8-8BD8-790D5FAC4D96}">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CC3D25C6-5FE0-4F6E-97F2-646454047FC0}" type="sibTrans" cxnId="{8A8788B2-ED63-48D8-8BD8-790D5FAC4D96}">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727F551C-C719-4509-A735-89AF1B031075}">
      <dgm:prSet custT="1"/>
      <dgm:spPr>
        <a:solidFill>
          <a:schemeClr val="accent3">
            <a:lumMod val="40000"/>
            <a:lumOff val="60000"/>
          </a:schemeClr>
        </a:solidFill>
        <a:ln>
          <a:noFill/>
        </a:ln>
      </dgm:spPr>
      <dgm:t>
        <a:bodyPr/>
        <a:lstStyle/>
        <a:p>
          <a:r>
            <a:rPr lang="en-US" sz="1900" dirty="0">
              <a:solidFill>
                <a:schemeClr val="tx1"/>
              </a:solidFill>
              <a:latin typeface="Arial" panose="020B0604020202020204" pitchFamily="34" charset="0"/>
              <a:cs typeface="Arial" panose="020B0604020202020204" pitchFamily="34" charset="0"/>
            </a:rPr>
            <a:t>SLA management</a:t>
          </a:r>
        </a:p>
      </dgm:t>
    </dgm:pt>
    <dgm:pt modelId="{F3074127-5E0A-4408-ABA8-D090833CA4A9}" type="parTrans" cxnId="{AA83BAA2-07E6-47FE-AC59-8B313D5BE004}">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375D0E09-487B-46AB-9648-8989E60BA8A2}" type="sibTrans" cxnId="{AA83BAA2-07E6-47FE-AC59-8B313D5BE004}">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4DD7917E-AE2B-4275-8D5A-6119E8BCA687}">
      <dgm:prSet custT="1"/>
      <dgm:spPr>
        <a:solidFill>
          <a:schemeClr val="accent3">
            <a:lumMod val="40000"/>
            <a:lumOff val="60000"/>
          </a:schemeClr>
        </a:solidFill>
        <a:ln>
          <a:noFill/>
        </a:ln>
      </dgm:spPr>
      <dgm:t>
        <a:bodyPr/>
        <a:lstStyle/>
        <a:p>
          <a:r>
            <a:rPr lang="en-US" sz="1900" dirty="0">
              <a:solidFill>
                <a:schemeClr val="tx1"/>
              </a:solidFill>
              <a:latin typeface="Arial" panose="020B0604020202020204" pitchFamily="34" charset="0"/>
              <a:cs typeface="Arial" panose="020B0604020202020204" pitchFamily="34" charset="0"/>
            </a:rPr>
            <a:t>Service provider and vendor management</a:t>
          </a:r>
        </a:p>
      </dgm:t>
    </dgm:pt>
    <dgm:pt modelId="{EB7DBA45-82E2-4FE3-B1C9-BD446E662378}" type="parTrans" cxnId="{90A8B746-BFEB-4A9D-BB5B-02E4AC01374F}">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057F158C-6C99-4E03-B6C2-9D98391990D0}" type="sibTrans" cxnId="{90A8B746-BFEB-4A9D-BB5B-02E4AC01374F}">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89549DF2-96FB-4876-A331-0046C80D40C0}">
      <dgm:prSet custT="1"/>
      <dgm:spPr>
        <a:solidFill>
          <a:schemeClr val="accent3">
            <a:lumMod val="40000"/>
            <a:lumOff val="60000"/>
          </a:schemeClr>
        </a:solidFill>
        <a:ln>
          <a:noFill/>
        </a:ln>
      </dgm:spPr>
      <dgm:t>
        <a:bodyPr/>
        <a:lstStyle/>
        <a:p>
          <a:r>
            <a:rPr lang="en-US" sz="1900" dirty="0">
              <a:solidFill>
                <a:schemeClr val="tx1"/>
              </a:solidFill>
              <a:latin typeface="Arial" panose="020B0604020202020204" pitchFamily="34" charset="0"/>
              <a:cs typeface="Arial" panose="020B0604020202020204" pitchFamily="34" charset="0"/>
            </a:rPr>
            <a:t>Vulnerability management</a:t>
          </a:r>
        </a:p>
      </dgm:t>
    </dgm:pt>
    <dgm:pt modelId="{1E6D8A2A-AD45-4080-AB52-2BA8D0F6CBBB}" type="parTrans" cxnId="{4C645A2C-C75A-47C1-B25E-2B9D0292C096}">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A63ED0DF-55C0-49DC-BED1-E7ECD9E6F179}" type="sibTrans" cxnId="{4C645A2C-C75A-47C1-B25E-2B9D0292C096}">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D9499D8D-8958-44D9-886D-03CDC71A233D}" type="pres">
      <dgm:prSet presAssocID="{1177A925-3430-4E80-8110-3FD59B7217D1}" presName="diagram" presStyleCnt="0">
        <dgm:presLayoutVars>
          <dgm:dir/>
          <dgm:resizeHandles val="exact"/>
        </dgm:presLayoutVars>
      </dgm:prSet>
      <dgm:spPr/>
    </dgm:pt>
    <dgm:pt modelId="{4E5391C4-703E-4998-8810-9BE2392922D4}" type="pres">
      <dgm:prSet presAssocID="{939C5DBC-0F40-4BDF-8EDD-927FC3F99C5C}" presName="node" presStyleLbl="node1" presStyleIdx="0" presStyleCnt="13">
        <dgm:presLayoutVars>
          <dgm:bulletEnabled val="1"/>
        </dgm:presLayoutVars>
      </dgm:prSet>
      <dgm:spPr/>
    </dgm:pt>
    <dgm:pt modelId="{2CBFE73B-5785-4F07-92BD-09F41397C471}" type="pres">
      <dgm:prSet presAssocID="{4DF8AC0C-3EFD-4A46-B949-D5A34EFCEE72}" presName="sibTrans" presStyleCnt="0"/>
      <dgm:spPr/>
    </dgm:pt>
    <dgm:pt modelId="{6B97AE3F-DF44-4875-9841-4F90C247AB96}" type="pres">
      <dgm:prSet presAssocID="{B17CE59C-EAEF-4122-BFD4-002B45FA16AA}" presName="node" presStyleLbl="node1" presStyleIdx="1" presStyleCnt="13">
        <dgm:presLayoutVars>
          <dgm:bulletEnabled val="1"/>
        </dgm:presLayoutVars>
      </dgm:prSet>
      <dgm:spPr/>
    </dgm:pt>
    <dgm:pt modelId="{D8CEF95A-79C2-4929-8483-B28338C4F14D}" type="pres">
      <dgm:prSet presAssocID="{FA5A0CF4-43F1-42F2-8948-E2437FE5677D}" presName="sibTrans" presStyleCnt="0"/>
      <dgm:spPr/>
    </dgm:pt>
    <dgm:pt modelId="{BA943F7B-AB77-4DA7-B2B1-D94020F08FBA}" type="pres">
      <dgm:prSet presAssocID="{AC867267-3B3F-4387-AD23-E926C2EB4349}" presName="node" presStyleLbl="node1" presStyleIdx="2" presStyleCnt="13">
        <dgm:presLayoutVars>
          <dgm:bulletEnabled val="1"/>
        </dgm:presLayoutVars>
      </dgm:prSet>
      <dgm:spPr/>
    </dgm:pt>
    <dgm:pt modelId="{B2CA17F4-A13B-49C4-A9C2-FD8E294DC5EC}" type="pres">
      <dgm:prSet presAssocID="{ADB6F92A-122B-46CC-BF19-085104ACB876}" presName="sibTrans" presStyleCnt="0"/>
      <dgm:spPr/>
    </dgm:pt>
    <dgm:pt modelId="{C4F3E2D8-1461-44E9-824D-4BE902951A48}" type="pres">
      <dgm:prSet presAssocID="{4433C5B4-412F-4919-943B-96FF48873221}" presName="node" presStyleLbl="node1" presStyleIdx="3" presStyleCnt="13">
        <dgm:presLayoutVars>
          <dgm:bulletEnabled val="1"/>
        </dgm:presLayoutVars>
      </dgm:prSet>
      <dgm:spPr/>
    </dgm:pt>
    <dgm:pt modelId="{1D265A01-5D0D-4DEC-A194-E2258ACA1057}" type="pres">
      <dgm:prSet presAssocID="{72C07B7A-23BB-45FB-BB8D-4D2506F8A752}" presName="sibTrans" presStyleCnt="0"/>
      <dgm:spPr/>
    </dgm:pt>
    <dgm:pt modelId="{DA8626C0-B405-4D3B-A3CD-30544A73B4F3}" type="pres">
      <dgm:prSet presAssocID="{6C683716-8CD5-4ECF-A1E1-7855861554E7}" presName="node" presStyleLbl="node1" presStyleIdx="4" presStyleCnt="13">
        <dgm:presLayoutVars>
          <dgm:bulletEnabled val="1"/>
        </dgm:presLayoutVars>
      </dgm:prSet>
      <dgm:spPr/>
    </dgm:pt>
    <dgm:pt modelId="{F70DC5BA-8655-4F51-867B-E4339BC485FA}" type="pres">
      <dgm:prSet presAssocID="{1F6385DB-20AD-444D-8878-924A6A07A258}" presName="sibTrans" presStyleCnt="0"/>
      <dgm:spPr/>
    </dgm:pt>
    <dgm:pt modelId="{EB868046-EEBF-4F30-A120-F6C87EE05A9C}" type="pres">
      <dgm:prSet presAssocID="{86CCE480-00AC-4BFB-9D74-DFFE6E1734E5}" presName="node" presStyleLbl="node1" presStyleIdx="5" presStyleCnt="13">
        <dgm:presLayoutVars>
          <dgm:bulletEnabled val="1"/>
        </dgm:presLayoutVars>
      </dgm:prSet>
      <dgm:spPr/>
    </dgm:pt>
    <dgm:pt modelId="{60E6F8F7-7E91-4EDF-A3DE-151613692643}" type="pres">
      <dgm:prSet presAssocID="{F844579C-F022-496B-A24C-A66150DFF5BC}" presName="sibTrans" presStyleCnt="0"/>
      <dgm:spPr/>
    </dgm:pt>
    <dgm:pt modelId="{D3603BC1-516F-4B4E-94FD-1AFC383A724E}" type="pres">
      <dgm:prSet presAssocID="{30DBBDEE-533F-40B5-A4D6-142F057E9C69}" presName="node" presStyleLbl="node1" presStyleIdx="6" presStyleCnt="13">
        <dgm:presLayoutVars>
          <dgm:bulletEnabled val="1"/>
        </dgm:presLayoutVars>
      </dgm:prSet>
      <dgm:spPr/>
    </dgm:pt>
    <dgm:pt modelId="{AFA214E9-8510-41E1-94BC-18EDD22399F4}" type="pres">
      <dgm:prSet presAssocID="{0F8066A4-69D0-46C8-AFA3-6FBB2B6B4CF7}" presName="sibTrans" presStyleCnt="0"/>
      <dgm:spPr/>
    </dgm:pt>
    <dgm:pt modelId="{4ECFC4DE-3F40-4DA9-895C-558D5EE0DCED}" type="pres">
      <dgm:prSet presAssocID="{4F161EB4-3308-441B-9CC1-97D42843CAE0}" presName="node" presStyleLbl="node1" presStyleIdx="7" presStyleCnt="13">
        <dgm:presLayoutVars>
          <dgm:bulletEnabled val="1"/>
        </dgm:presLayoutVars>
      </dgm:prSet>
      <dgm:spPr/>
    </dgm:pt>
    <dgm:pt modelId="{3847148E-0D77-4CE4-8725-BF2340E43773}" type="pres">
      <dgm:prSet presAssocID="{400378CC-B2CB-4466-AFB4-14B9CF3C3A8C}" presName="sibTrans" presStyleCnt="0"/>
      <dgm:spPr/>
    </dgm:pt>
    <dgm:pt modelId="{D2C9560F-50F0-4676-BDE3-E96D5A6A9051}" type="pres">
      <dgm:prSet presAssocID="{8BFBA940-8712-41E0-957F-64BFD4FFC041}" presName="node" presStyleLbl="node1" presStyleIdx="8" presStyleCnt="13">
        <dgm:presLayoutVars>
          <dgm:bulletEnabled val="1"/>
        </dgm:presLayoutVars>
      </dgm:prSet>
      <dgm:spPr/>
    </dgm:pt>
    <dgm:pt modelId="{DC86ABCC-1FE6-4FA2-AF2C-38F6F1DD153B}" type="pres">
      <dgm:prSet presAssocID="{3A0BAF0B-4874-470B-87D4-49FF765AEFC7}" presName="sibTrans" presStyleCnt="0"/>
      <dgm:spPr/>
    </dgm:pt>
    <dgm:pt modelId="{BD01D4CD-4093-4F66-9B67-AC2C8CDE2989}" type="pres">
      <dgm:prSet presAssocID="{E2DD16B5-E9A2-433A-A158-CBD6230C2ED9}" presName="node" presStyleLbl="node1" presStyleIdx="9" presStyleCnt="13">
        <dgm:presLayoutVars>
          <dgm:bulletEnabled val="1"/>
        </dgm:presLayoutVars>
      </dgm:prSet>
      <dgm:spPr/>
    </dgm:pt>
    <dgm:pt modelId="{7FBBC1DA-1677-4FE4-9726-9BE9A97092D9}" type="pres">
      <dgm:prSet presAssocID="{CC3D25C6-5FE0-4F6E-97F2-646454047FC0}" presName="sibTrans" presStyleCnt="0"/>
      <dgm:spPr/>
    </dgm:pt>
    <dgm:pt modelId="{C86ED797-3430-4686-A0EB-00F221A45552}" type="pres">
      <dgm:prSet presAssocID="{727F551C-C719-4509-A735-89AF1B031075}" presName="node" presStyleLbl="node1" presStyleIdx="10" presStyleCnt="13">
        <dgm:presLayoutVars>
          <dgm:bulletEnabled val="1"/>
        </dgm:presLayoutVars>
      </dgm:prSet>
      <dgm:spPr/>
    </dgm:pt>
    <dgm:pt modelId="{2B32D72B-F0A3-41E4-8653-28D6CF6E5E60}" type="pres">
      <dgm:prSet presAssocID="{375D0E09-487B-46AB-9648-8989E60BA8A2}" presName="sibTrans" presStyleCnt="0"/>
      <dgm:spPr/>
    </dgm:pt>
    <dgm:pt modelId="{42D11FCD-1CFF-42AB-A569-F677EF944A40}" type="pres">
      <dgm:prSet presAssocID="{4DD7917E-AE2B-4275-8D5A-6119E8BCA687}" presName="node" presStyleLbl="node1" presStyleIdx="11" presStyleCnt="13">
        <dgm:presLayoutVars>
          <dgm:bulletEnabled val="1"/>
        </dgm:presLayoutVars>
      </dgm:prSet>
      <dgm:spPr/>
    </dgm:pt>
    <dgm:pt modelId="{92A8B47E-D221-4C7F-B64C-16DFEE796BD1}" type="pres">
      <dgm:prSet presAssocID="{057F158C-6C99-4E03-B6C2-9D98391990D0}" presName="sibTrans" presStyleCnt="0"/>
      <dgm:spPr/>
    </dgm:pt>
    <dgm:pt modelId="{E7F251E6-96C1-462A-A33C-FF345A25FBE2}" type="pres">
      <dgm:prSet presAssocID="{89549DF2-96FB-4876-A331-0046C80D40C0}" presName="node" presStyleLbl="node1" presStyleIdx="12" presStyleCnt="13">
        <dgm:presLayoutVars>
          <dgm:bulletEnabled val="1"/>
        </dgm:presLayoutVars>
      </dgm:prSet>
      <dgm:spPr/>
    </dgm:pt>
  </dgm:ptLst>
  <dgm:cxnLst>
    <dgm:cxn modelId="{F252BF01-AEEA-4F54-B629-9F0B8BF943DA}" srcId="{1177A925-3430-4E80-8110-3FD59B7217D1}" destId="{30DBBDEE-533F-40B5-A4D6-142F057E9C69}" srcOrd="6" destOrd="0" parTransId="{6FFBCEF8-0D34-45EF-B97F-1A3975093D53}" sibTransId="{0F8066A4-69D0-46C8-AFA3-6FBB2B6B4CF7}"/>
    <dgm:cxn modelId="{BAFCBA08-0E77-419C-85DE-3D3937470060}" srcId="{1177A925-3430-4E80-8110-3FD59B7217D1}" destId="{4433C5B4-412F-4919-943B-96FF48873221}" srcOrd="3" destOrd="0" parTransId="{4B9FC4A6-8EE8-4A02-9D43-1104F7FD9300}" sibTransId="{72C07B7A-23BB-45FB-BB8D-4D2506F8A752}"/>
    <dgm:cxn modelId="{E1EB9A1E-A490-45EF-AFF7-997DD601BB26}" type="presOf" srcId="{E2DD16B5-E9A2-433A-A158-CBD6230C2ED9}" destId="{BD01D4CD-4093-4F66-9B67-AC2C8CDE2989}" srcOrd="0" destOrd="0" presId="urn:microsoft.com/office/officeart/2005/8/layout/default"/>
    <dgm:cxn modelId="{4C645A2C-C75A-47C1-B25E-2B9D0292C096}" srcId="{1177A925-3430-4E80-8110-3FD59B7217D1}" destId="{89549DF2-96FB-4876-A331-0046C80D40C0}" srcOrd="12" destOrd="0" parTransId="{1E6D8A2A-AD45-4080-AB52-2BA8D0F6CBBB}" sibTransId="{A63ED0DF-55C0-49DC-BED1-E7ECD9E6F179}"/>
    <dgm:cxn modelId="{524C4032-9280-43E4-A34E-3A3B1D84AF87}" srcId="{1177A925-3430-4E80-8110-3FD59B7217D1}" destId="{6C683716-8CD5-4ECF-A1E1-7855861554E7}" srcOrd="4" destOrd="0" parTransId="{9761BFD9-0BA9-44A6-90F9-77F48B943EF0}" sibTransId="{1F6385DB-20AD-444D-8878-924A6A07A258}"/>
    <dgm:cxn modelId="{12680434-195F-46D4-AE97-F4255B05ADC4}" type="presOf" srcId="{8BFBA940-8712-41E0-957F-64BFD4FFC041}" destId="{D2C9560F-50F0-4676-BDE3-E96D5A6A9051}" srcOrd="0" destOrd="0" presId="urn:microsoft.com/office/officeart/2005/8/layout/default"/>
    <dgm:cxn modelId="{2A8BCA3C-C9AE-4627-BC0E-35808BE096D2}" type="presOf" srcId="{4433C5B4-412F-4919-943B-96FF48873221}" destId="{C4F3E2D8-1461-44E9-824D-4BE902951A48}" srcOrd="0" destOrd="0" presId="urn:microsoft.com/office/officeart/2005/8/layout/default"/>
    <dgm:cxn modelId="{544E025B-067C-45C5-8050-4ED979EC937D}" type="presOf" srcId="{AC867267-3B3F-4387-AD23-E926C2EB4349}" destId="{BA943F7B-AB77-4DA7-B2B1-D94020F08FBA}" srcOrd="0" destOrd="0" presId="urn:microsoft.com/office/officeart/2005/8/layout/default"/>
    <dgm:cxn modelId="{99500244-EE71-48CF-8AA1-347AEE8794FE}" srcId="{1177A925-3430-4E80-8110-3FD59B7217D1}" destId="{8BFBA940-8712-41E0-957F-64BFD4FFC041}" srcOrd="8" destOrd="0" parTransId="{6FCC882C-A9BB-4D59-824F-785FDF5EFBF6}" sibTransId="{3A0BAF0B-4874-470B-87D4-49FF765AEFC7}"/>
    <dgm:cxn modelId="{90A8B746-BFEB-4A9D-BB5B-02E4AC01374F}" srcId="{1177A925-3430-4E80-8110-3FD59B7217D1}" destId="{4DD7917E-AE2B-4275-8D5A-6119E8BCA687}" srcOrd="11" destOrd="0" parTransId="{EB7DBA45-82E2-4FE3-B1C9-BD446E662378}" sibTransId="{057F158C-6C99-4E03-B6C2-9D98391990D0}"/>
    <dgm:cxn modelId="{90139F47-2E2E-4667-B7F0-89DCDD0CBF6F}" type="presOf" srcId="{4DD7917E-AE2B-4275-8D5A-6119E8BCA687}" destId="{42D11FCD-1CFF-42AB-A569-F677EF944A40}" srcOrd="0" destOrd="0" presId="urn:microsoft.com/office/officeart/2005/8/layout/default"/>
    <dgm:cxn modelId="{EBD23D6B-0269-4DFB-B751-0F330EAC269A}" type="presOf" srcId="{4F161EB4-3308-441B-9CC1-97D42843CAE0}" destId="{4ECFC4DE-3F40-4DA9-895C-558D5EE0DCED}" srcOrd="0" destOrd="0" presId="urn:microsoft.com/office/officeart/2005/8/layout/default"/>
    <dgm:cxn modelId="{024C4B78-39DD-4DED-95FC-028F8BBCBBDF}" type="presOf" srcId="{30DBBDEE-533F-40B5-A4D6-142F057E9C69}" destId="{D3603BC1-516F-4B4E-94FD-1AFC383A724E}" srcOrd="0" destOrd="0" presId="urn:microsoft.com/office/officeart/2005/8/layout/default"/>
    <dgm:cxn modelId="{5422F059-7351-45A0-A902-E761C99CDE59}" type="presOf" srcId="{86CCE480-00AC-4BFB-9D74-DFFE6E1734E5}" destId="{EB868046-EEBF-4F30-A120-F6C87EE05A9C}" srcOrd="0" destOrd="0" presId="urn:microsoft.com/office/officeart/2005/8/layout/default"/>
    <dgm:cxn modelId="{0C112F89-1BE6-4CAE-B43A-89B2A443B00F}" type="presOf" srcId="{1177A925-3430-4E80-8110-3FD59B7217D1}" destId="{D9499D8D-8958-44D9-886D-03CDC71A233D}" srcOrd="0" destOrd="0" presId="urn:microsoft.com/office/officeart/2005/8/layout/default"/>
    <dgm:cxn modelId="{971BAB9D-3AF8-41F3-80B1-0F7AE030BEA4}" type="presOf" srcId="{6C683716-8CD5-4ECF-A1E1-7855861554E7}" destId="{DA8626C0-B405-4D3B-A3CD-30544A73B4F3}" srcOrd="0" destOrd="0" presId="urn:microsoft.com/office/officeart/2005/8/layout/default"/>
    <dgm:cxn modelId="{AA83BAA2-07E6-47FE-AC59-8B313D5BE004}" srcId="{1177A925-3430-4E80-8110-3FD59B7217D1}" destId="{727F551C-C719-4509-A735-89AF1B031075}" srcOrd="10" destOrd="0" parTransId="{F3074127-5E0A-4408-ABA8-D090833CA4A9}" sibTransId="{375D0E09-487B-46AB-9648-8989E60BA8A2}"/>
    <dgm:cxn modelId="{A682DDAA-4F15-4EA6-8B6B-C16FE26DA46F}" type="presOf" srcId="{B17CE59C-EAEF-4122-BFD4-002B45FA16AA}" destId="{6B97AE3F-DF44-4875-9841-4F90C247AB96}" srcOrd="0" destOrd="0" presId="urn:microsoft.com/office/officeart/2005/8/layout/default"/>
    <dgm:cxn modelId="{C97C88AE-59F9-4BD5-81B2-2D84B5368A3D}" type="presOf" srcId="{727F551C-C719-4509-A735-89AF1B031075}" destId="{C86ED797-3430-4686-A0EB-00F221A45552}" srcOrd="0" destOrd="0" presId="urn:microsoft.com/office/officeart/2005/8/layout/default"/>
    <dgm:cxn modelId="{8A8788B2-ED63-48D8-8BD8-790D5FAC4D96}" srcId="{1177A925-3430-4E80-8110-3FD59B7217D1}" destId="{E2DD16B5-E9A2-433A-A158-CBD6230C2ED9}" srcOrd="9" destOrd="0" parTransId="{2899DA69-53BC-4BDC-8C05-264C2B9FE15C}" sibTransId="{CC3D25C6-5FE0-4F6E-97F2-646454047FC0}"/>
    <dgm:cxn modelId="{D6CB2AC2-27DD-4222-8DEB-392312C4A6E9}" srcId="{1177A925-3430-4E80-8110-3FD59B7217D1}" destId="{939C5DBC-0F40-4BDF-8EDD-927FC3F99C5C}" srcOrd="0" destOrd="0" parTransId="{F4C1A62B-3CED-40D0-AAC4-DE18968FF597}" sibTransId="{4DF8AC0C-3EFD-4A46-B949-D5A34EFCEE72}"/>
    <dgm:cxn modelId="{0C9C9DC2-23F6-4DC4-AE80-18872B000CA7}" srcId="{1177A925-3430-4E80-8110-3FD59B7217D1}" destId="{86CCE480-00AC-4BFB-9D74-DFFE6E1734E5}" srcOrd="5" destOrd="0" parTransId="{9AF81694-85F3-4A46-A584-91B5B4EE5C49}" sibTransId="{F844579C-F022-496B-A24C-A66150DFF5BC}"/>
    <dgm:cxn modelId="{E117E8CD-633A-4EDC-A310-056512CA2895}" srcId="{1177A925-3430-4E80-8110-3FD59B7217D1}" destId="{B17CE59C-EAEF-4122-BFD4-002B45FA16AA}" srcOrd="1" destOrd="0" parTransId="{E9B4F516-46C0-4344-A75F-93328AA79530}" sibTransId="{FA5A0CF4-43F1-42F2-8948-E2437FE5677D}"/>
    <dgm:cxn modelId="{DC57C3D1-BB91-415D-88A1-9166C38ED588}" type="presOf" srcId="{939C5DBC-0F40-4BDF-8EDD-927FC3F99C5C}" destId="{4E5391C4-703E-4998-8810-9BE2392922D4}" srcOrd="0" destOrd="0" presId="urn:microsoft.com/office/officeart/2005/8/layout/default"/>
    <dgm:cxn modelId="{B91470E3-5688-4215-BA6D-E81AACA5609D}" type="presOf" srcId="{89549DF2-96FB-4876-A331-0046C80D40C0}" destId="{E7F251E6-96C1-462A-A33C-FF345A25FBE2}" srcOrd="0" destOrd="0" presId="urn:microsoft.com/office/officeart/2005/8/layout/default"/>
    <dgm:cxn modelId="{EB1DCAE8-6D8F-4250-8D70-639643702E8D}" srcId="{1177A925-3430-4E80-8110-3FD59B7217D1}" destId="{4F161EB4-3308-441B-9CC1-97D42843CAE0}" srcOrd="7" destOrd="0" parTransId="{21AEF0CA-FC58-48D5-8E03-C12079B400BA}" sibTransId="{400378CC-B2CB-4466-AFB4-14B9CF3C3A8C}"/>
    <dgm:cxn modelId="{5F1AA9EB-3F24-4190-9E83-FA104254D1D2}" srcId="{1177A925-3430-4E80-8110-3FD59B7217D1}" destId="{AC867267-3B3F-4387-AD23-E926C2EB4349}" srcOrd="2" destOrd="0" parTransId="{7D915F74-917C-44C9-86B6-38E65743E3B7}" sibTransId="{ADB6F92A-122B-46CC-BF19-085104ACB876}"/>
    <dgm:cxn modelId="{11C8B213-B5B4-40BB-B808-C41A108CF908}" type="presParOf" srcId="{D9499D8D-8958-44D9-886D-03CDC71A233D}" destId="{4E5391C4-703E-4998-8810-9BE2392922D4}" srcOrd="0" destOrd="0" presId="urn:microsoft.com/office/officeart/2005/8/layout/default"/>
    <dgm:cxn modelId="{CEA258F6-C4CD-494F-8E60-621C60F2D809}" type="presParOf" srcId="{D9499D8D-8958-44D9-886D-03CDC71A233D}" destId="{2CBFE73B-5785-4F07-92BD-09F41397C471}" srcOrd="1" destOrd="0" presId="urn:microsoft.com/office/officeart/2005/8/layout/default"/>
    <dgm:cxn modelId="{A4719855-24ED-41A1-937D-3AC87DFD1930}" type="presParOf" srcId="{D9499D8D-8958-44D9-886D-03CDC71A233D}" destId="{6B97AE3F-DF44-4875-9841-4F90C247AB96}" srcOrd="2" destOrd="0" presId="urn:microsoft.com/office/officeart/2005/8/layout/default"/>
    <dgm:cxn modelId="{CA08FFD7-E868-4A74-A92B-FD493EA1D794}" type="presParOf" srcId="{D9499D8D-8958-44D9-886D-03CDC71A233D}" destId="{D8CEF95A-79C2-4929-8483-B28338C4F14D}" srcOrd="3" destOrd="0" presId="urn:microsoft.com/office/officeart/2005/8/layout/default"/>
    <dgm:cxn modelId="{C275882F-4419-4CC4-90BA-3FA13F0081AD}" type="presParOf" srcId="{D9499D8D-8958-44D9-886D-03CDC71A233D}" destId="{BA943F7B-AB77-4DA7-B2B1-D94020F08FBA}" srcOrd="4" destOrd="0" presId="urn:microsoft.com/office/officeart/2005/8/layout/default"/>
    <dgm:cxn modelId="{37A7F137-4E82-4FC4-9318-6E50E29A1621}" type="presParOf" srcId="{D9499D8D-8958-44D9-886D-03CDC71A233D}" destId="{B2CA17F4-A13B-49C4-A9C2-FD8E294DC5EC}" srcOrd="5" destOrd="0" presId="urn:microsoft.com/office/officeart/2005/8/layout/default"/>
    <dgm:cxn modelId="{5271755C-0FC1-4A31-9A15-C7F3C9009BAA}" type="presParOf" srcId="{D9499D8D-8958-44D9-886D-03CDC71A233D}" destId="{C4F3E2D8-1461-44E9-824D-4BE902951A48}" srcOrd="6" destOrd="0" presId="urn:microsoft.com/office/officeart/2005/8/layout/default"/>
    <dgm:cxn modelId="{A533AF10-F5E3-44D7-A0ED-61D77387E884}" type="presParOf" srcId="{D9499D8D-8958-44D9-886D-03CDC71A233D}" destId="{1D265A01-5D0D-4DEC-A194-E2258ACA1057}" srcOrd="7" destOrd="0" presId="urn:microsoft.com/office/officeart/2005/8/layout/default"/>
    <dgm:cxn modelId="{D06F51F4-449D-48F7-AA5E-F7D3AAAF1DD7}" type="presParOf" srcId="{D9499D8D-8958-44D9-886D-03CDC71A233D}" destId="{DA8626C0-B405-4D3B-A3CD-30544A73B4F3}" srcOrd="8" destOrd="0" presId="urn:microsoft.com/office/officeart/2005/8/layout/default"/>
    <dgm:cxn modelId="{84F0BEC7-9CBD-4672-8446-0A3E63B216FD}" type="presParOf" srcId="{D9499D8D-8958-44D9-886D-03CDC71A233D}" destId="{F70DC5BA-8655-4F51-867B-E4339BC485FA}" srcOrd="9" destOrd="0" presId="urn:microsoft.com/office/officeart/2005/8/layout/default"/>
    <dgm:cxn modelId="{4FBBCBAC-27D0-4130-867A-67D6F5E99F4A}" type="presParOf" srcId="{D9499D8D-8958-44D9-886D-03CDC71A233D}" destId="{EB868046-EEBF-4F30-A120-F6C87EE05A9C}" srcOrd="10" destOrd="0" presId="urn:microsoft.com/office/officeart/2005/8/layout/default"/>
    <dgm:cxn modelId="{559BBC71-EE80-40BC-8896-54EC64090CDC}" type="presParOf" srcId="{D9499D8D-8958-44D9-886D-03CDC71A233D}" destId="{60E6F8F7-7E91-4EDF-A3DE-151613692643}" srcOrd="11" destOrd="0" presId="urn:microsoft.com/office/officeart/2005/8/layout/default"/>
    <dgm:cxn modelId="{CD8E851F-2050-40E1-8D13-CACD1E4BB57A}" type="presParOf" srcId="{D9499D8D-8958-44D9-886D-03CDC71A233D}" destId="{D3603BC1-516F-4B4E-94FD-1AFC383A724E}" srcOrd="12" destOrd="0" presId="urn:microsoft.com/office/officeart/2005/8/layout/default"/>
    <dgm:cxn modelId="{1B79FB20-CD9A-4B2D-97D4-D0D5A17BC627}" type="presParOf" srcId="{D9499D8D-8958-44D9-886D-03CDC71A233D}" destId="{AFA214E9-8510-41E1-94BC-18EDD22399F4}" srcOrd="13" destOrd="0" presId="urn:microsoft.com/office/officeart/2005/8/layout/default"/>
    <dgm:cxn modelId="{2CFBFBC1-F790-4C7A-B288-345D638BB963}" type="presParOf" srcId="{D9499D8D-8958-44D9-886D-03CDC71A233D}" destId="{4ECFC4DE-3F40-4DA9-895C-558D5EE0DCED}" srcOrd="14" destOrd="0" presId="urn:microsoft.com/office/officeart/2005/8/layout/default"/>
    <dgm:cxn modelId="{45283CBB-9506-4135-8A27-0B23EFD8B7F1}" type="presParOf" srcId="{D9499D8D-8958-44D9-886D-03CDC71A233D}" destId="{3847148E-0D77-4CE4-8725-BF2340E43773}" srcOrd="15" destOrd="0" presId="urn:microsoft.com/office/officeart/2005/8/layout/default"/>
    <dgm:cxn modelId="{45ABBA32-460B-4EA0-8E9D-2B44C62001D0}" type="presParOf" srcId="{D9499D8D-8958-44D9-886D-03CDC71A233D}" destId="{D2C9560F-50F0-4676-BDE3-E96D5A6A9051}" srcOrd="16" destOrd="0" presId="urn:microsoft.com/office/officeart/2005/8/layout/default"/>
    <dgm:cxn modelId="{C47C3E87-A956-4B76-9E4B-D61B5E686BE0}" type="presParOf" srcId="{D9499D8D-8958-44D9-886D-03CDC71A233D}" destId="{DC86ABCC-1FE6-4FA2-AF2C-38F6F1DD153B}" srcOrd="17" destOrd="0" presId="urn:microsoft.com/office/officeart/2005/8/layout/default"/>
    <dgm:cxn modelId="{507CD4B2-922E-4858-AAE9-9AB6D2654C8A}" type="presParOf" srcId="{D9499D8D-8958-44D9-886D-03CDC71A233D}" destId="{BD01D4CD-4093-4F66-9B67-AC2C8CDE2989}" srcOrd="18" destOrd="0" presId="urn:microsoft.com/office/officeart/2005/8/layout/default"/>
    <dgm:cxn modelId="{97690DDF-3A79-4495-B9C3-F47DB809EFBE}" type="presParOf" srcId="{D9499D8D-8958-44D9-886D-03CDC71A233D}" destId="{7FBBC1DA-1677-4FE4-9726-9BE9A97092D9}" srcOrd="19" destOrd="0" presId="urn:microsoft.com/office/officeart/2005/8/layout/default"/>
    <dgm:cxn modelId="{2F7661E6-ADB4-4882-90CC-C7FE5F4520E5}" type="presParOf" srcId="{D9499D8D-8958-44D9-886D-03CDC71A233D}" destId="{C86ED797-3430-4686-A0EB-00F221A45552}" srcOrd="20" destOrd="0" presId="urn:microsoft.com/office/officeart/2005/8/layout/default"/>
    <dgm:cxn modelId="{D3F48FD6-8C7F-424F-8D61-C1E1FC2B1C04}" type="presParOf" srcId="{D9499D8D-8958-44D9-886D-03CDC71A233D}" destId="{2B32D72B-F0A3-41E4-8653-28D6CF6E5E60}" srcOrd="21" destOrd="0" presId="urn:microsoft.com/office/officeart/2005/8/layout/default"/>
    <dgm:cxn modelId="{8382E9BD-103C-4469-9573-7BD3E3E44EA9}" type="presParOf" srcId="{D9499D8D-8958-44D9-886D-03CDC71A233D}" destId="{42D11FCD-1CFF-42AB-A569-F677EF944A40}" srcOrd="22" destOrd="0" presId="urn:microsoft.com/office/officeart/2005/8/layout/default"/>
    <dgm:cxn modelId="{C60FAF11-197A-499C-86D6-E17415D9B099}" type="presParOf" srcId="{D9499D8D-8958-44D9-886D-03CDC71A233D}" destId="{92A8B47E-D221-4C7F-B64C-16DFEE796BD1}" srcOrd="23" destOrd="0" presId="urn:microsoft.com/office/officeart/2005/8/layout/default"/>
    <dgm:cxn modelId="{934FC74D-00D4-493F-A2B1-255285DF1977}" type="presParOf" srcId="{D9499D8D-8958-44D9-886D-03CDC71A233D}" destId="{E7F251E6-96C1-462A-A33C-FF345A25FBE2}" srcOrd="2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2D39490-F4A5-4FD4-BE10-22685A01E353}"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7E7957E7-1EE1-4E40-B571-74B65D277C64}">
      <dgm:prSet phldrT="[Text]" custT="1"/>
      <dgm:spPr>
        <a:solidFill>
          <a:schemeClr val="accent3">
            <a:lumMod val="40000"/>
            <a:lumOff val="60000"/>
          </a:schemeClr>
        </a:solidFill>
      </dgm:spPr>
      <dgm:t>
        <a:bodyPr/>
        <a:lstStyle/>
        <a:p>
          <a:r>
            <a:rPr lang="en-US" sz="2200" dirty="0">
              <a:solidFill>
                <a:schemeClr val="tx1"/>
              </a:solidFill>
              <a:latin typeface="Arial" panose="020B0604020202020204" pitchFamily="34" charset="0"/>
              <a:cs typeface="Arial" panose="020B0604020202020204" pitchFamily="34" charset="0"/>
            </a:rPr>
            <a:t>Kinds of destination MAC addresses:</a:t>
          </a:r>
        </a:p>
      </dgm:t>
    </dgm:pt>
    <dgm:pt modelId="{F1282179-7C9F-4E8C-A92F-7D869C5846F9}" type="parTrans" cxnId="{952BD76F-26BD-4191-8178-A153DA0A7285}">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3926AE3-755B-4A1C-B16B-047934D0804E}" type="sibTrans" cxnId="{952BD76F-26BD-4191-8178-A153DA0A7285}">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DA9E3104-5515-4F71-98A8-4EAE594C75A4}">
      <dgm:prSet custT="1"/>
      <dgm:spPr/>
      <dgm:t>
        <a:bodyPr tIns="274320"/>
        <a:lstStyle/>
        <a:p>
          <a:r>
            <a:rPr lang="en-US" sz="2200" dirty="0">
              <a:latin typeface="Arial" panose="020B0604020202020204" pitchFamily="34" charset="0"/>
              <a:cs typeface="Arial" panose="020B0604020202020204" pitchFamily="34" charset="0"/>
            </a:rPr>
            <a:t>Unicast address (6-byte destination MAC address)</a:t>
          </a:r>
        </a:p>
      </dgm:t>
    </dgm:pt>
    <dgm:pt modelId="{077636A6-E6DC-4D60-9404-DE0E767613E6}" type="parTrans" cxnId="{4CB94981-99D1-4AE0-AD90-BE041B92EF09}">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A37E8504-7E42-4ECE-AB2B-D5EF97EFA571}" type="sibTrans" cxnId="{4CB94981-99D1-4AE0-AD90-BE041B92EF09}">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FBA42D11-103D-4102-860F-2C62B7A4C8DF}">
      <dgm:prSet custT="1"/>
      <dgm:spPr/>
      <dgm:t>
        <a:bodyPr tIns="274320"/>
        <a:lstStyle/>
        <a:p>
          <a:r>
            <a:rPr lang="en-US" sz="2200" dirty="0">
              <a:latin typeface="Arial" panose="020B0604020202020204" pitchFamily="34" charset="0"/>
              <a:cs typeface="Arial" panose="020B0604020202020204" pitchFamily="34" charset="0"/>
            </a:rPr>
            <a:t>Multicast address</a:t>
          </a:r>
        </a:p>
      </dgm:t>
    </dgm:pt>
    <dgm:pt modelId="{277BF77B-B132-4D00-9932-87712207CB42}" type="parTrans" cxnId="{6B972F94-58B3-4FEE-B4BA-E54524BAC914}">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7E469C1D-FFA0-4368-B020-E79AB8A51516}" type="sibTrans" cxnId="{6B972F94-58B3-4FEE-B4BA-E54524BAC914}">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145AE640-28FA-4229-8FEE-D6524C0E2E88}">
      <dgm:prSet custT="1"/>
      <dgm:spPr/>
      <dgm:t>
        <a:bodyPr tIns="274320"/>
        <a:lstStyle/>
        <a:p>
          <a:r>
            <a:rPr lang="en-US" sz="2200" dirty="0">
              <a:latin typeface="Arial" panose="020B0604020202020204" pitchFamily="34" charset="0"/>
              <a:cs typeface="Arial" panose="020B0604020202020204" pitchFamily="34" charset="0"/>
            </a:rPr>
            <a:t>Broadcast address (FF-FF-FF-FF-FF-FF)</a:t>
          </a:r>
        </a:p>
      </dgm:t>
    </dgm:pt>
    <dgm:pt modelId="{069A3F7A-6B49-443E-B41E-FD6CE76DC7C4}" type="parTrans" cxnId="{EE631B39-9A94-4246-BB95-BB4540AB346D}">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6B094EDC-1A15-4404-A35A-9F160B7E3B57}" type="sibTrans" cxnId="{EE631B39-9A94-4246-BB95-BB4540AB346D}">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339C051-37A3-48F5-9855-08A4B564682F}" type="pres">
      <dgm:prSet presAssocID="{82D39490-F4A5-4FD4-BE10-22685A01E353}" presName="linear" presStyleCnt="0">
        <dgm:presLayoutVars>
          <dgm:animLvl val="lvl"/>
          <dgm:resizeHandles val="exact"/>
        </dgm:presLayoutVars>
      </dgm:prSet>
      <dgm:spPr/>
    </dgm:pt>
    <dgm:pt modelId="{CF90DE5C-24D2-48A8-80B4-0BFBAA14528C}" type="pres">
      <dgm:prSet presAssocID="{7E7957E7-1EE1-4E40-B571-74B65D277C64}" presName="parentText" presStyleLbl="node1" presStyleIdx="0" presStyleCnt="1">
        <dgm:presLayoutVars>
          <dgm:chMax val="0"/>
          <dgm:bulletEnabled val="1"/>
        </dgm:presLayoutVars>
      </dgm:prSet>
      <dgm:spPr/>
    </dgm:pt>
    <dgm:pt modelId="{18977151-D1AD-4261-9926-AB9EB7056D1E}" type="pres">
      <dgm:prSet presAssocID="{7E7957E7-1EE1-4E40-B571-74B65D277C64}" presName="childText" presStyleLbl="revTx" presStyleIdx="0" presStyleCnt="1">
        <dgm:presLayoutVars>
          <dgm:bulletEnabled val="1"/>
        </dgm:presLayoutVars>
      </dgm:prSet>
      <dgm:spPr/>
    </dgm:pt>
  </dgm:ptLst>
  <dgm:cxnLst>
    <dgm:cxn modelId="{9560951A-B005-406D-B5FD-2F30757AF4C2}" type="presOf" srcId="{FBA42D11-103D-4102-860F-2C62B7A4C8DF}" destId="{18977151-D1AD-4261-9926-AB9EB7056D1E}" srcOrd="0" destOrd="1" presId="urn:microsoft.com/office/officeart/2005/8/layout/vList2"/>
    <dgm:cxn modelId="{EE631B39-9A94-4246-BB95-BB4540AB346D}" srcId="{7E7957E7-1EE1-4E40-B571-74B65D277C64}" destId="{145AE640-28FA-4229-8FEE-D6524C0E2E88}" srcOrd="2" destOrd="0" parTransId="{069A3F7A-6B49-443E-B41E-FD6CE76DC7C4}" sibTransId="{6B094EDC-1A15-4404-A35A-9F160B7E3B57}"/>
    <dgm:cxn modelId="{B3DAA264-D93E-4FDF-8977-985892F70EF1}" type="presOf" srcId="{145AE640-28FA-4229-8FEE-D6524C0E2E88}" destId="{18977151-D1AD-4261-9926-AB9EB7056D1E}" srcOrd="0" destOrd="2" presId="urn:microsoft.com/office/officeart/2005/8/layout/vList2"/>
    <dgm:cxn modelId="{C1378269-E4DB-4AFE-8ACE-F3408F5C5F51}" type="presOf" srcId="{82D39490-F4A5-4FD4-BE10-22685A01E353}" destId="{2339C051-37A3-48F5-9855-08A4B564682F}" srcOrd="0" destOrd="0" presId="urn:microsoft.com/office/officeart/2005/8/layout/vList2"/>
    <dgm:cxn modelId="{952BD76F-26BD-4191-8178-A153DA0A7285}" srcId="{82D39490-F4A5-4FD4-BE10-22685A01E353}" destId="{7E7957E7-1EE1-4E40-B571-74B65D277C64}" srcOrd="0" destOrd="0" parTransId="{F1282179-7C9F-4E8C-A92F-7D869C5846F9}" sibTransId="{23926AE3-755B-4A1C-B16B-047934D0804E}"/>
    <dgm:cxn modelId="{4CB94981-99D1-4AE0-AD90-BE041B92EF09}" srcId="{7E7957E7-1EE1-4E40-B571-74B65D277C64}" destId="{DA9E3104-5515-4F71-98A8-4EAE594C75A4}" srcOrd="0" destOrd="0" parTransId="{077636A6-E6DC-4D60-9404-DE0E767613E6}" sibTransId="{A37E8504-7E42-4ECE-AB2B-D5EF97EFA571}"/>
    <dgm:cxn modelId="{71B26790-3E3B-40EB-8F9F-E0FD23CB6185}" type="presOf" srcId="{7E7957E7-1EE1-4E40-B571-74B65D277C64}" destId="{CF90DE5C-24D2-48A8-80B4-0BFBAA14528C}" srcOrd="0" destOrd="0" presId="urn:microsoft.com/office/officeart/2005/8/layout/vList2"/>
    <dgm:cxn modelId="{6B972F94-58B3-4FEE-B4BA-E54524BAC914}" srcId="{7E7957E7-1EE1-4E40-B571-74B65D277C64}" destId="{FBA42D11-103D-4102-860F-2C62B7A4C8DF}" srcOrd="1" destOrd="0" parTransId="{277BF77B-B132-4D00-9932-87712207CB42}" sibTransId="{7E469C1D-FFA0-4368-B020-E79AB8A51516}"/>
    <dgm:cxn modelId="{AC9851B4-EC2B-48B0-ABD7-66332DB25011}" type="presOf" srcId="{DA9E3104-5515-4F71-98A8-4EAE594C75A4}" destId="{18977151-D1AD-4261-9926-AB9EB7056D1E}" srcOrd="0" destOrd="0" presId="urn:microsoft.com/office/officeart/2005/8/layout/vList2"/>
    <dgm:cxn modelId="{82E7CF61-F7C5-47BA-B078-EA41C375B895}" type="presParOf" srcId="{2339C051-37A3-48F5-9855-08A4B564682F}" destId="{CF90DE5C-24D2-48A8-80B4-0BFBAA14528C}" srcOrd="0" destOrd="0" presId="urn:microsoft.com/office/officeart/2005/8/layout/vList2"/>
    <dgm:cxn modelId="{DDD4C8D5-FB7A-4838-ADA0-5E97DE127407}" type="presParOf" srcId="{2339C051-37A3-48F5-9855-08A4B564682F}" destId="{18977151-D1AD-4261-9926-AB9EB7056D1E}"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4F7F843-C4C6-4334-BEA2-E7264FF19140}"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US"/>
        </a:p>
      </dgm:t>
    </dgm:pt>
    <dgm:pt modelId="{6CA8C8DA-BFA6-416D-BAE5-C2C2975AAFFC}">
      <dgm:prSet phldrT="[Text]" custT="1"/>
      <dgm:spPr>
        <a:noFill/>
        <a:ln w="63500">
          <a:solidFill>
            <a:schemeClr val="accent3">
              <a:lumMod val="60000"/>
              <a:lumOff val="40000"/>
            </a:schemeClr>
          </a:solidFill>
        </a:ln>
      </dgm:spPr>
      <dgm:t>
        <a:bodyPr/>
        <a:lstStyle/>
        <a:p>
          <a:r>
            <a:rPr lang="en-US" sz="2200" dirty="0">
              <a:solidFill>
                <a:schemeClr val="tx1"/>
              </a:solidFill>
              <a:latin typeface="Arial" panose="020B0604020202020204" pitchFamily="34" charset="0"/>
              <a:cs typeface="Arial" panose="020B0604020202020204" pitchFamily="34" charset="0"/>
            </a:rPr>
            <a:t>ARP request</a:t>
          </a:r>
        </a:p>
      </dgm:t>
    </dgm:pt>
    <dgm:pt modelId="{FA3AF7F2-0D13-4D45-933C-0E0ED1B776FB}" type="parTrans" cxnId="{995F8E26-9D81-4EF6-8E1C-469401FBDC8B}">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A587093C-C0DB-47C8-BC3C-7C0682CD7BD4}" type="sibTrans" cxnId="{995F8E26-9D81-4EF6-8E1C-469401FBDC8B}">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184E0724-418C-4EB5-9379-6CEDFE1B4A28}">
      <dgm:prSet custT="1"/>
      <dgm:spPr>
        <a:noFill/>
        <a:ln w="63500">
          <a:solidFill>
            <a:schemeClr val="accent3">
              <a:lumMod val="60000"/>
              <a:lumOff val="40000"/>
            </a:schemeClr>
          </a:solidFill>
        </a:ln>
      </dgm:spPr>
      <dgm:t>
        <a:bodyPr/>
        <a:lstStyle/>
        <a:p>
          <a:r>
            <a:rPr lang="en-US" sz="2200" dirty="0">
              <a:solidFill>
                <a:schemeClr val="tx1"/>
              </a:solidFill>
              <a:latin typeface="Arial" panose="020B0604020202020204" pitchFamily="34" charset="0"/>
              <a:cs typeface="Arial" panose="020B0604020202020204" pitchFamily="34" charset="0"/>
            </a:rPr>
            <a:t>ARP reply</a:t>
          </a:r>
        </a:p>
      </dgm:t>
    </dgm:pt>
    <dgm:pt modelId="{86EFAC07-8066-422F-8D28-E358EF3B8479}" type="parTrans" cxnId="{905B8622-07A1-40E6-ADA3-B8D65F6F9019}">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86E25EED-C349-4514-8F14-CBD4BFF809DB}" type="sibTrans" cxnId="{905B8622-07A1-40E6-ADA3-B8D65F6F9019}">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03433B7A-E5FB-49A6-A121-11D0DF32AC42}" type="pres">
      <dgm:prSet presAssocID="{E4F7F843-C4C6-4334-BEA2-E7264FF19140}" presName="diagram" presStyleCnt="0">
        <dgm:presLayoutVars>
          <dgm:dir/>
          <dgm:resizeHandles val="exact"/>
        </dgm:presLayoutVars>
      </dgm:prSet>
      <dgm:spPr/>
    </dgm:pt>
    <dgm:pt modelId="{42EFDACC-E593-4F92-9982-551C545FFF69}" type="pres">
      <dgm:prSet presAssocID="{6CA8C8DA-BFA6-416D-BAE5-C2C2975AAFFC}" presName="arrow" presStyleLbl="node1" presStyleIdx="0" presStyleCnt="2">
        <dgm:presLayoutVars>
          <dgm:bulletEnabled val="1"/>
        </dgm:presLayoutVars>
      </dgm:prSet>
      <dgm:spPr/>
    </dgm:pt>
    <dgm:pt modelId="{EDA1406F-A755-4BE9-9488-C41E67E73D15}" type="pres">
      <dgm:prSet presAssocID="{184E0724-418C-4EB5-9379-6CEDFE1B4A28}" presName="arrow" presStyleLbl="node1" presStyleIdx="1" presStyleCnt="2">
        <dgm:presLayoutVars>
          <dgm:bulletEnabled val="1"/>
        </dgm:presLayoutVars>
      </dgm:prSet>
      <dgm:spPr/>
    </dgm:pt>
  </dgm:ptLst>
  <dgm:cxnLst>
    <dgm:cxn modelId="{905B8622-07A1-40E6-ADA3-B8D65F6F9019}" srcId="{E4F7F843-C4C6-4334-BEA2-E7264FF19140}" destId="{184E0724-418C-4EB5-9379-6CEDFE1B4A28}" srcOrd="1" destOrd="0" parTransId="{86EFAC07-8066-422F-8D28-E358EF3B8479}" sibTransId="{86E25EED-C349-4514-8F14-CBD4BFF809DB}"/>
    <dgm:cxn modelId="{995F8E26-9D81-4EF6-8E1C-469401FBDC8B}" srcId="{E4F7F843-C4C6-4334-BEA2-E7264FF19140}" destId="{6CA8C8DA-BFA6-416D-BAE5-C2C2975AAFFC}" srcOrd="0" destOrd="0" parTransId="{FA3AF7F2-0D13-4D45-933C-0E0ED1B776FB}" sibTransId="{A587093C-C0DB-47C8-BC3C-7C0682CD7BD4}"/>
    <dgm:cxn modelId="{3E6B4EA5-8644-4962-8F9D-1F43B4FEAC8A}" type="presOf" srcId="{E4F7F843-C4C6-4334-BEA2-E7264FF19140}" destId="{03433B7A-E5FB-49A6-A121-11D0DF32AC42}" srcOrd="0" destOrd="0" presId="urn:microsoft.com/office/officeart/2005/8/layout/arrow5"/>
    <dgm:cxn modelId="{56D350AC-C71E-46EC-BA48-9939CD44269C}" type="presOf" srcId="{184E0724-418C-4EB5-9379-6CEDFE1B4A28}" destId="{EDA1406F-A755-4BE9-9488-C41E67E73D15}" srcOrd="0" destOrd="0" presId="urn:microsoft.com/office/officeart/2005/8/layout/arrow5"/>
    <dgm:cxn modelId="{967EB2BE-DCE3-47E3-A387-20DAAE0E2264}" type="presOf" srcId="{6CA8C8DA-BFA6-416D-BAE5-C2C2975AAFFC}" destId="{42EFDACC-E593-4F92-9982-551C545FFF69}" srcOrd="0" destOrd="0" presId="urn:microsoft.com/office/officeart/2005/8/layout/arrow5"/>
    <dgm:cxn modelId="{452F7498-B7E9-4C36-8CB6-B22C281BD941}" type="presParOf" srcId="{03433B7A-E5FB-49A6-A121-11D0DF32AC42}" destId="{42EFDACC-E593-4F92-9982-551C545FFF69}" srcOrd="0" destOrd="0" presId="urn:microsoft.com/office/officeart/2005/8/layout/arrow5"/>
    <dgm:cxn modelId="{C8950764-171C-492D-911B-CAD62B7B7445}" type="presParOf" srcId="{03433B7A-E5FB-49A6-A121-11D0DF32AC42}" destId="{EDA1406F-A755-4BE9-9488-C41E67E73D15}" srcOrd="1" destOrd="0" presId="urn:microsoft.com/office/officeart/2005/8/layout/arrow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460325B-E63D-49A6-AEC5-C7DD746890B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6380848-2211-4074-BD67-44ED519B38BB}">
      <dgm:prSet phldrT="[Text]" custT="1"/>
      <dgm:spPr>
        <a:solidFill>
          <a:schemeClr val="accent3">
            <a:lumMod val="40000"/>
            <a:lumOff val="60000"/>
          </a:schemeClr>
        </a:solidFill>
      </dgm:spPr>
      <dgm:t>
        <a:bodyPr/>
        <a:lstStyle/>
        <a:p>
          <a:r>
            <a:rPr lang="en-US" sz="2200" dirty="0">
              <a:solidFill>
                <a:schemeClr val="tx1"/>
              </a:solidFill>
              <a:latin typeface="Arial" panose="020B0604020202020204" pitchFamily="34" charset="0"/>
              <a:cs typeface="Arial" panose="020B0604020202020204" pitchFamily="34" charset="0"/>
            </a:rPr>
            <a:t>Internet Protocol (IP)</a:t>
          </a:r>
        </a:p>
      </dgm:t>
    </dgm:pt>
    <dgm:pt modelId="{C01FABC8-4477-4E48-847F-334F25A554E2}" type="parTrans" cxnId="{A0A0687B-5A53-46AE-9565-6CDF3B550DD5}">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C4BF14EF-72ED-4B91-A0B2-227BFE5EA7BA}" type="sibTrans" cxnId="{A0A0687B-5A53-46AE-9565-6CDF3B550DD5}">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8CFFFDB-B00B-4BFD-813C-8E875AAB1A54}">
      <dgm:prSet custT="1"/>
      <dgm:spPr>
        <a:noFill/>
        <a:ln>
          <a:solidFill>
            <a:schemeClr val="accent3">
              <a:lumMod val="50000"/>
            </a:schemeClr>
          </a:solidFill>
        </a:ln>
      </dgm:spPr>
      <dgm:t>
        <a:bodyPr/>
        <a:lstStyle/>
        <a:p>
          <a:r>
            <a:rPr lang="en-US" sz="2200" dirty="0">
              <a:solidFill>
                <a:schemeClr val="tx1"/>
              </a:solidFill>
              <a:latin typeface="Arial" panose="020B0604020202020204" pitchFamily="34" charset="0"/>
              <a:cs typeface="Arial" panose="020B0604020202020204" pitchFamily="34" charset="0"/>
            </a:rPr>
            <a:t>A connectionless Network Layer protocol</a:t>
          </a:r>
        </a:p>
      </dgm:t>
    </dgm:pt>
    <dgm:pt modelId="{114F6431-AF44-457E-A50B-624E494F8301}" type="parTrans" cxnId="{CE06BF13-EDA0-45E1-9B5E-B57B55EE7187}">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DE2602D6-4D4B-4A69-8F80-021B126C37B0}" type="sibTrans" cxnId="{CE06BF13-EDA0-45E1-9B5E-B57B55EE7187}">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29DFA00-D117-4C21-AED4-0EF00C3ADDDF}">
      <dgm:prSet custT="1"/>
      <dgm:spPr>
        <a:noFill/>
        <a:ln>
          <a:solidFill>
            <a:schemeClr val="accent3">
              <a:lumMod val="50000"/>
            </a:schemeClr>
          </a:solidFill>
        </a:ln>
      </dgm:spPr>
      <dgm:t>
        <a:bodyPr/>
        <a:lstStyle/>
        <a:p>
          <a:r>
            <a:rPr lang="en-US" sz="2200" dirty="0">
              <a:solidFill>
                <a:schemeClr val="tx1"/>
              </a:solidFill>
              <a:latin typeface="Arial" panose="020B0604020202020204" pitchFamily="34" charset="0"/>
              <a:cs typeface="Arial" panose="020B0604020202020204" pitchFamily="34" charset="0"/>
            </a:rPr>
            <a:t>Packets are transmitted with a best effort delivery</a:t>
          </a:r>
        </a:p>
      </dgm:t>
    </dgm:pt>
    <dgm:pt modelId="{EF7ABC7B-42D8-48F1-B5BD-E29788CDF1D7}" type="parTrans" cxnId="{4EFD8C4E-186B-467F-B5FE-B44F3C100A2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7ABC2029-9355-463F-8792-63C930C4C969}" type="sibTrans" cxnId="{4EFD8C4E-186B-467F-B5FE-B44F3C100A2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954BAA16-5B2D-4C4E-8D68-AAB8EE6345CE}">
      <dgm:prSet custT="1"/>
      <dgm:spPr>
        <a:noFill/>
        <a:ln>
          <a:solidFill>
            <a:schemeClr val="accent3">
              <a:lumMod val="50000"/>
            </a:schemeClr>
          </a:solidFill>
        </a:ln>
      </dgm:spPr>
      <dgm:t>
        <a:bodyPr/>
        <a:lstStyle/>
        <a:p>
          <a:r>
            <a:rPr lang="en-US" sz="2200" dirty="0">
              <a:solidFill>
                <a:schemeClr val="tx1"/>
              </a:solidFill>
              <a:latin typeface="Arial" panose="020B0604020202020204" pitchFamily="34" charset="0"/>
              <a:cs typeface="Arial" panose="020B0604020202020204" pitchFamily="34" charset="0"/>
            </a:rPr>
            <a:t>Packets are not acknowledged, and do not have sequence numbering for reassembly at the destination</a:t>
          </a:r>
        </a:p>
      </dgm:t>
    </dgm:pt>
    <dgm:pt modelId="{0FE832FD-656A-469A-BC50-3E7DCE61629E}" type="parTrans" cxnId="{17BB8E87-EA2C-4C8C-849A-33085DD8F396}">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AE8E533F-B203-410F-BAB3-6E92FD55BDC2}" type="sibTrans" cxnId="{17BB8E87-EA2C-4C8C-849A-33085DD8F396}">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84A4D132-BBA2-42A4-9C5B-A97F13F25010}">
      <dgm:prSet custT="1"/>
      <dgm:spPr>
        <a:noFill/>
        <a:ln>
          <a:solidFill>
            <a:schemeClr val="accent3">
              <a:lumMod val="50000"/>
            </a:schemeClr>
          </a:solidFill>
        </a:ln>
      </dgm:spPr>
      <dgm:t>
        <a:bodyPr/>
        <a:lstStyle/>
        <a:p>
          <a:r>
            <a:rPr lang="en-US" sz="2200" dirty="0">
              <a:solidFill>
                <a:schemeClr val="tx1"/>
              </a:solidFill>
              <a:latin typeface="Arial" panose="020B0604020202020204" pitchFamily="34" charset="0"/>
              <a:cs typeface="Arial" panose="020B0604020202020204" pitchFamily="34" charset="0"/>
            </a:rPr>
            <a:t>If an IP packet is lost or erred, entire transmission starts over</a:t>
          </a:r>
        </a:p>
      </dgm:t>
    </dgm:pt>
    <dgm:pt modelId="{268DDB95-0BD2-47FC-91AF-5C30D1F215DF}" type="parTrans" cxnId="{7B61308C-D242-445D-B53C-2B469FFD385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AC20806B-BF59-4933-811E-AD5AE9DBA282}" type="sibTrans" cxnId="{7B61308C-D242-445D-B53C-2B469FFD385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79080695-04BB-4ABC-BA07-BAE6D35E723E}" type="pres">
      <dgm:prSet presAssocID="{2460325B-E63D-49A6-AEC5-C7DD746890B5}" presName="linear" presStyleCnt="0">
        <dgm:presLayoutVars>
          <dgm:dir/>
          <dgm:animLvl val="lvl"/>
          <dgm:resizeHandles val="exact"/>
        </dgm:presLayoutVars>
      </dgm:prSet>
      <dgm:spPr/>
    </dgm:pt>
    <dgm:pt modelId="{E9BA13E0-BF12-4A6D-B9F3-E3A4C02D4351}" type="pres">
      <dgm:prSet presAssocID="{A6380848-2211-4074-BD67-44ED519B38BB}" presName="parentLin" presStyleCnt="0"/>
      <dgm:spPr/>
    </dgm:pt>
    <dgm:pt modelId="{E8EDA08B-78AD-4AE2-932C-9EC598366DA7}" type="pres">
      <dgm:prSet presAssocID="{A6380848-2211-4074-BD67-44ED519B38BB}" presName="parentLeftMargin" presStyleLbl="node1" presStyleIdx="0" presStyleCnt="1"/>
      <dgm:spPr/>
    </dgm:pt>
    <dgm:pt modelId="{F90C8C48-65F6-4008-AD9A-786EC3D0087C}" type="pres">
      <dgm:prSet presAssocID="{A6380848-2211-4074-BD67-44ED519B38BB}" presName="parentText" presStyleLbl="node1" presStyleIdx="0" presStyleCnt="1" custScaleY="50951" custLinFactNeighborX="4233" custLinFactNeighborY="-17587">
        <dgm:presLayoutVars>
          <dgm:chMax val="0"/>
          <dgm:bulletEnabled val="1"/>
        </dgm:presLayoutVars>
      </dgm:prSet>
      <dgm:spPr>
        <a:prstGeom prst="rect">
          <a:avLst/>
        </a:prstGeom>
      </dgm:spPr>
    </dgm:pt>
    <dgm:pt modelId="{F576E9BA-53BD-4681-BAC0-97D7650DDF42}" type="pres">
      <dgm:prSet presAssocID="{A6380848-2211-4074-BD67-44ED519B38BB}" presName="negativeSpace" presStyleCnt="0"/>
      <dgm:spPr/>
    </dgm:pt>
    <dgm:pt modelId="{007BB56A-3291-4CA5-8856-1924DE30AE9E}" type="pres">
      <dgm:prSet presAssocID="{A6380848-2211-4074-BD67-44ED519B38BB}" presName="childText" presStyleLbl="conFgAcc1" presStyleIdx="0" presStyleCnt="1" custScaleY="82549">
        <dgm:presLayoutVars>
          <dgm:bulletEnabled val="1"/>
        </dgm:presLayoutVars>
      </dgm:prSet>
      <dgm:spPr>
        <a:prstGeom prst="rect">
          <a:avLst/>
        </a:prstGeom>
      </dgm:spPr>
    </dgm:pt>
  </dgm:ptLst>
  <dgm:cxnLst>
    <dgm:cxn modelId="{95C0BC0D-9394-483B-95C1-568B0661345A}" type="presOf" srcId="{A6380848-2211-4074-BD67-44ED519B38BB}" destId="{F90C8C48-65F6-4008-AD9A-786EC3D0087C}" srcOrd="1" destOrd="0" presId="urn:microsoft.com/office/officeart/2005/8/layout/list1"/>
    <dgm:cxn modelId="{CE06BF13-EDA0-45E1-9B5E-B57B55EE7187}" srcId="{A6380848-2211-4074-BD67-44ED519B38BB}" destId="{38CFFFDB-B00B-4BFD-813C-8E875AAB1A54}" srcOrd="0" destOrd="0" parTransId="{114F6431-AF44-457E-A50B-624E494F8301}" sibTransId="{DE2602D6-4D4B-4A69-8F80-021B126C37B0}"/>
    <dgm:cxn modelId="{A7ED1D33-B69B-4D1B-9BDB-A7412EEB2A18}" type="presOf" srcId="{954BAA16-5B2D-4C4E-8D68-AAB8EE6345CE}" destId="{007BB56A-3291-4CA5-8856-1924DE30AE9E}" srcOrd="0" destOrd="2" presId="urn:microsoft.com/office/officeart/2005/8/layout/list1"/>
    <dgm:cxn modelId="{B6C5123A-03BC-4831-8864-C067ECBE2E8E}" type="presOf" srcId="{2460325B-E63D-49A6-AEC5-C7DD746890B5}" destId="{79080695-04BB-4ABC-BA07-BAE6D35E723E}" srcOrd="0" destOrd="0" presId="urn:microsoft.com/office/officeart/2005/8/layout/list1"/>
    <dgm:cxn modelId="{4EFD8C4E-186B-467F-B5FE-B44F3C100A22}" srcId="{A6380848-2211-4074-BD67-44ED519B38BB}" destId="{229DFA00-D117-4C21-AED4-0EF00C3ADDDF}" srcOrd="1" destOrd="0" parTransId="{EF7ABC7B-42D8-48F1-B5BD-E29788CDF1D7}" sibTransId="{7ABC2029-9355-463F-8792-63C930C4C969}"/>
    <dgm:cxn modelId="{76573075-CF7B-4B88-8A42-B282515AD668}" type="presOf" srcId="{A6380848-2211-4074-BD67-44ED519B38BB}" destId="{E8EDA08B-78AD-4AE2-932C-9EC598366DA7}" srcOrd="0" destOrd="0" presId="urn:microsoft.com/office/officeart/2005/8/layout/list1"/>
    <dgm:cxn modelId="{A0A0687B-5A53-46AE-9565-6CDF3B550DD5}" srcId="{2460325B-E63D-49A6-AEC5-C7DD746890B5}" destId="{A6380848-2211-4074-BD67-44ED519B38BB}" srcOrd="0" destOrd="0" parTransId="{C01FABC8-4477-4E48-847F-334F25A554E2}" sibTransId="{C4BF14EF-72ED-4B91-A0B2-227BFE5EA7BA}"/>
    <dgm:cxn modelId="{17BB8E87-EA2C-4C8C-849A-33085DD8F396}" srcId="{A6380848-2211-4074-BD67-44ED519B38BB}" destId="{954BAA16-5B2D-4C4E-8D68-AAB8EE6345CE}" srcOrd="2" destOrd="0" parTransId="{0FE832FD-656A-469A-BC50-3E7DCE61629E}" sibTransId="{AE8E533F-B203-410F-BAB3-6E92FD55BDC2}"/>
    <dgm:cxn modelId="{7B61308C-D242-445D-B53C-2B469FFD3852}" srcId="{A6380848-2211-4074-BD67-44ED519B38BB}" destId="{84A4D132-BBA2-42A4-9C5B-A97F13F25010}" srcOrd="3" destOrd="0" parTransId="{268DDB95-0BD2-47FC-91AF-5C30D1F215DF}" sibTransId="{AC20806B-BF59-4933-811E-AD5AE9DBA282}"/>
    <dgm:cxn modelId="{BC158092-51DB-42B2-9A77-4898124D9E58}" type="presOf" srcId="{229DFA00-D117-4C21-AED4-0EF00C3ADDDF}" destId="{007BB56A-3291-4CA5-8856-1924DE30AE9E}" srcOrd="0" destOrd="1" presId="urn:microsoft.com/office/officeart/2005/8/layout/list1"/>
    <dgm:cxn modelId="{28A729F3-3DC3-4357-BB04-A635DA320C9F}" type="presOf" srcId="{38CFFFDB-B00B-4BFD-813C-8E875AAB1A54}" destId="{007BB56A-3291-4CA5-8856-1924DE30AE9E}" srcOrd="0" destOrd="0" presId="urn:microsoft.com/office/officeart/2005/8/layout/list1"/>
    <dgm:cxn modelId="{4361F3FC-A3CC-4A61-A0C8-ACFBA4E25EB5}" type="presOf" srcId="{84A4D132-BBA2-42A4-9C5B-A97F13F25010}" destId="{007BB56A-3291-4CA5-8856-1924DE30AE9E}" srcOrd="0" destOrd="3" presId="urn:microsoft.com/office/officeart/2005/8/layout/list1"/>
    <dgm:cxn modelId="{9161C055-61BB-4F04-8EC3-CD92E72E9D83}" type="presParOf" srcId="{79080695-04BB-4ABC-BA07-BAE6D35E723E}" destId="{E9BA13E0-BF12-4A6D-B9F3-E3A4C02D4351}" srcOrd="0" destOrd="0" presId="urn:microsoft.com/office/officeart/2005/8/layout/list1"/>
    <dgm:cxn modelId="{966BE7E3-0D0B-487D-8DAA-23732935239A}" type="presParOf" srcId="{E9BA13E0-BF12-4A6D-B9F3-E3A4C02D4351}" destId="{E8EDA08B-78AD-4AE2-932C-9EC598366DA7}" srcOrd="0" destOrd="0" presId="urn:microsoft.com/office/officeart/2005/8/layout/list1"/>
    <dgm:cxn modelId="{5DAE4F02-BEFF-4F72-8BF0-4796F8AD9E0C}" type="presParOf" srcId="{E9BA13E0-BF12-4A6D-B9F3-E3A4C02D4351}" destId="{F90C8C48-65F6-4008-AD9A-786EC3D0087C}" srcOrd="1" destOrd="0" presId="urn:microsoft.com/office/officeart/2005/8/layout/list1"/>
    <dgm:cxn modelId="{B524F65F-8700-45D2-888F-79B2496E0E23}" type="presParOf" srcId="{79080695-04BB-4ABC-BA07-BAE6D35E723E}" destId="{F576E9BA-53BD-4681-BAC0-97D7650DDF42}" srcOrd="1" destOrd="0" presId="urn:microsoft.com/office/officeart/2005/8/layout/list1"/>
    <dgm:cxn modelId="{2077E549-D0CD-474A-8388-63783DE4BD0C}" type="presParOf" srcId="{79080695-04BB-4ABC-BA07-BAE6D35E723E}" destId="{007BB56A-3291-4CA5-8856-1924DE30AE9E}"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451F0D7-5DB2-46B5-9D56-ACC179C5075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0DE9C90-DDE9-4640-87FC-1AE77BDB9986}">
      <dgm:prSet phldrT="[Text]" custT="1"/>
      <dgm:spPr>
        <a:solidFill>
          <a:schemeClr val="accent3">
            <a:lumMod val="75000"/>
          </a:schemeClr>
        </a:solidFill>
      </dgm:spPr>
      <dgm:t>
        <a:bodyPr/>
        <a:lstStyle/>
        <a:p>
          <a:r>
            <a:rPr lang="en-US" sz="2200" dirty="0">
              <a:solidFill>
                <a:schemeClr val="bg2">
                  <a:lumMod val="95000"/>
                </a:schemeClr>
              </a:solidFill>
              <a:latin typeface="Arial" panose="020B0604020202020204" pitchFamily="34" charset="0"/>
              <a:cs typeface="Arial" panose="020B0604020202020204" pitchFamily="34" charset="0"/>
            </a:rPr>
            <a:t>Internet Control Message Protocol (ICMP)</a:t>
          </a:r>
        </a:p>
      </dgm:t>
    </dgm:pt>
    <dgm:pt modelId="{501FFE37-5840-4592-901F-C4A6A12D0DF8}" type="parTrans" cxnId="{605150CD-E6CD-4087-95C0-CE8B8EF8695D}">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87FAA0B8-ACF3-47E5-BF2B-758ADEED312A}" type="sibTrans" cxnId="{605150CD-E6CD-4087-95C0-CE8B8EF8695D}">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6A35AF5A-E98B-417B-94ED-81AFE4789C04}">
      <dgm:prSet custT="1"/>
      <dgm:spPr>
        <a:noFill/>
        <a:ln>
          <a:solidFill>
            <a:schemeClr val="accent3">
              <a:lumMod val="60000"/>
              <a:lumOff val="40000"/>
            </a:schemeClr>
          </a:solidFill>
        </a:ln>
      </dgm:spPr>
      <dgm:t>
        <a:bodyPr/>
        <a:lstStyle/>
        <a:p>
          <a:r>
            <a:rPr lang="en-US" sz="2000" dirty="0">
              <a:solidFill>
                <a:schemeClr val="tx1"/>
              </a:solidFill>
              <a:latin typeface="Arial" panose="020B0604020202020204" pitchFamily="34" charset="0"/>
              <a:cs typeface="Arial" panose="020B0604020202020204" pitchFamily="34" charset="0"/>
            </a:rPr>
            <a:t>A family of Layer 3 protocols that provides IP network errors and reporting</a:t>
          </a:r>
        </a:p>
      </dgm:t>
    </dgm:pt>
    <dgm:pt modelId="{71B368A3-7DD5-44F2-93DF-2CE59D65EC4B}" type="parTrans" cxnId="{1B577C56-9E8F-4B6A-BDAC-9F9945C5F1F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76B4DF0F-F298-45CD-8616-0636E61E0501}" type="sibTrans" cxnId="{1B577C56-9E8F-4B6A-BDAC-9F9945C5F1F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D714C7B-6A12-4AB4-9FF2-D185027F0310}">
      <dgm:prSet custT="1"/>
      <dgm:spPr>
        <a:noFill/>
        <a:ln>
          <a:solidFill>
            <a:schemeClr val="accent3">
              <a:lumMod val="60000"/>
              <a:lumOff val="40000"/>
            </a:schemeClr>
          </a:solidFill>
        </a:ln>
      </dgm:spPr>
      <dgm:t>
        <a:bodyPr/>
        <a:lstStyle/>
        <a:p>
          <a:r>
            <a:rPr lang="en-US" sz="2000" dirty="0">
              <a:solidFill>
                <a:schemeClr val="tx1"/>
              </a:solidFill>
              <a:latin typeface="Arial" panose="020B0604020202020204" pitchFamily="34" charset="0"/>
              <a:cs typeface="Arial" panose="020B0604020202020204" pitchFamily="34" charset="0"/>
            </a:rPr>
            <a:t>ICMP error messages are sent back to the source IP host from the IP default gateway router when IP communications fail</a:t>
          </a:r>
        </a:p>
      </dgm:t>
    </dgm:pt>
    <dgm:pt modelId="{F21DBD26-EB4C-427C-B13D-0D3BB50DB517}" type="parTrans" cxnId="{A7F5F590-E1F2-4254-82BC-51D952A252C9}">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93984FE-0F22-4F7D-AC5E-206AA1906C78}" type="sibTrans" cxnId="{A7F5F590-E1F2-4254-82BC-51D952A252C9}">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7EF0F798-5456-4E9D-BF53-3A78624DEEFC}">
      <dgm:prSet custT="1"/>
      <dgm:spPr>
        <a:noFill/>
        <a:ln>
          <a:solidFill>
            <a:schemeClr val="accent3">
              <a:lumMod val="60000"/>
              <a:lumOff val="40000"/>
            </a:schemeClr>
          </a:solidFill>
        </a:ln>
      </dgm:spPr>
      <dgm:t>
        <a:bodyPr/>
        <a:lstStyle/>
        <a:p>
          <a:r>
            <a:rPr lang="en-US" sz="2000" dirty="0">
              <a:solidFill>
                <a:schemeClr val="tx1"/>
              </a:solidFill>
              <a:latin typeface="Arial" panose="020B0604020202020204" pitchFamily="34" charset="0"/>
              <a:cs typeface="Arial" panose="020B0604020202020204" pitchFamily="34" charset="0"/>
            </a:rPr>
            <a:t>Ping uses the ICMP echo request and echo reply packet to test Layer 3 connectivity</a:t>
          </a:r>
        </a:p>
      </dgm:t>
    </dgm:pt>
    <dgm:pt modelId="{1818A0C1-60D7-46C1-99D1-BC0188D1B0F4}" type="parTrans" cxnId="{3794CC4F-8A4B-4834-B08A-9733B8EC2C48}">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567D3F57-D164-4EEF-A951-DE7EDF98C092}" type="sibTrans" cxnId="{3794CC4F-8A4B-4834-B08A-9733B8EC2C48}">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1605A35D-D468-4CAF-B6C3-1B8A21ABDCCE}" type="pres">
      <dgm:prSet presAssocID="{3451F0D7-5DB2-46B5-9D56-ACC179C50755}" presName="linear" presStyleCnt="0">
        <dgm:presLayoutVars>
          <dgm:dir/>
          <dgm:animLvl val="lvl"/>
          <dgm:resizeHandles val="exact"/>
        </dgm:presLayoutVars>
      </dgm:prSet>
      <dgm:spPr/>
    </dgm:pt>
    <dgm:pt modelId="{73C2B9C9-825F-4D25-9E83-32720B763619}" type="pres">
      <dgm:prSet presAssocID="{40DE9C90-DDE9-4640-87FC-1AE77BDB9986}" presName="parentLin" presStyleCnt="0"/>
      <dgm:spPr/>
    </dgm:pt>
    <dgm:pt modelId="{DA9A05A0-A008-4CC6-A620-E2B749069C9B}" type="pres">
      <dgm:prSet presAssocID="{40DE9C90-DDE9-4640-87FC-1AE77BDB9986}" presName="parentLeftMargin" presStyleLbl="node1" presStyleIdx="0" presStyleCnt="1"/>
      <dgm:spPr/>
    </dgm:pt>
    <dgm:pt modelId="{9538BEE7-B7D3-4E88-8EC3-5AFEC9508A55}" type="pres">
      <dgm:prSet presAssocID="{40DE9C90-DDE9-4640-87FC-1AE77BDB9986}" presName="parentText" presStyleLbl="node1" presStyleIdx="0" presStyleCnt="1" custScaleY="61400">
        <dgm:presLayoutVars>
          <dgm:chMax val="0"/>
          <dgm:bulletEnabled val="1"/>
        </dgm:presLayoutVars>
      </dgm:prSet>
      <dgm:spPr>
        <a:prstGeom prst="rect">
          <a:avLst/>
        </a:prstGeom>
      </dgm:spPr>
    </dgm:pt>
    <dgm:pt modelId="{F551561D-A06D-4C93-872F-70E5686CDAB3}" type="pres">
      <dgm:prSet presAssocID="{40DE9C90-DDE9-4640-87FC-1AE77BDB9986}" presName="negativeSpace" presStyleCnt="0"/>
      <dgm:spPr/>
    </dgm:pt>
    <dgm:pt modelId="{EE7D8597-BF24-4250-BC69-6A09D5CDB820}" type="pres">
      <dgm:prSet presAssocID="{40DE9C90-DDE9-4640-87FC-1AE77BDB9986}" presName="childText" presStyleLbl="conFgAcc1" presStyleIdx="0" presStyleCnt="1">
        <dgm:presLayoutVars>
          <dgm:bulletEnabled val="1"/>
        </dgm:presLayoutVars>
      </dgm:prSet>
      <dgm:spPr/>
    </dgm:pt>
  </dgm:ptLst>
  <dgm:cxnLst>
    <dgm:cxn modelId="{3794CC4F-8A4B-4834-B08A-9733B8EC2C48}" srcId="{40DE9C90-DDE9-4640-87FC-1AE77BDB9986}" destId="{7EF0F798-5456-4E9D-BF53-3A78624DEEFC}" srcOrd="2" destOrd="0" parTransId="{1818A0C1-60D7-46C1-99D1-BC0188D1B0F4}" sibTransId="{567D3F57-D164-4EEF-A951-DE7EDF98C092}"/>
    <dgm:cxn modelId="{B9A0DC70-B343-404A-B96C-709B4D960F63}" type="presOf" srcId="{3451F0D7-5DB2-46B5-9D56-ACC179C50755}" destId="{1605A35D-D468-4CAF-B6C3-1B8A21ABDCCE}" srcOrd="0" destOrd="0" presId="urn:microsoft.com/office/officeart/2005/8/layout/list1"/>
    <dgm:cxn modelId="{1B577C56-9E8F-4B6A-BDAC-9F9945C5F1F2}" srcId="{40DE9C90-DDE9-4640-87FC-1AE77BDB9986}" destId="{6A35AF5A-E98B-417B-94ED-81AFE4789C04}" srcOrd="0" destOrd="0" parTransId="{71B368A3-7DD5-44F2-93DF-2CE59D65EC4B}" sibTransId="{76B4DF0F-F298-45CD-8616-0636E61E0501}"/>
    <dgm:cxn modelId="{A7F5F590-E1F2-4254-82BC-51D952A252C9}" srcId="{40DE9C90-DDE9-4640-87FC-1AE77BDB9986}" destId="{3D714C7B-6A12-4AB4-9FF2-D185027F0310}" srcOrd="1" destOrd="0" parTransId="{F21DBD26-EB4C-427C-B13D-0D3BB50DB517}" sibTransId="{393984FE-0F22-4F7D-AC5E-206AA1906C78}"/>
    <dgm:cxn modelId="{A4875892-82AF-4196-892A-E01435C03AAC}" type="presOf" srcId="{40DE9C90-DDE9-4640-87FC-1AE77BDB9986}" destId="{DA9A05A0-A008-4CC6-A620-E2B749069C9B}" srcOrd="0" destOrd="0" presId="urn:microsoft.com/office/officeart/2005/8/layout/list1"/>
    <dgm:cxn modelId="{F41EF9A1-BD15-41E8-AC94-50F06D6C2D7B}" type="presOf" srcId="{3D714C7B-6A12-4AB4-9FF2-D185027F0310}" destId="{EE7D8597-BF24-4250-BC69-6A09D5CDB820}" srcOrd="0" destOrd="1" presId="urn:microsoft.com/office/officeart/2005/8/layout/list1"/>
    <dgm:cxn modelId="{605150CD-E6CD-4087-95C0-CE8B8EF8695D}" srcId="{3451F0D7-5DB2-46B5-9D56-ACC179C50755}" destId="{40DE9C90-DDE9-4640-87FC-1AE77BDB9986}" srcOrd="0" destOrd="0" parTransId="{501FFE37-5840-4592-901F-C4A6A12D0DF8}" sibTransId="{87FAA0B8-ACF3-47E5-BF2B-758ADEED312A}"/>
    <dgm:cxn modelId="{2B474BCF-2E66-4480-AA46-422443BC7B15}" type="presOf" srcId="{7EF0F798-5456-4E9D-BF53-3A78624DEEFC}" destId="{EE7D8597-BF24-4250-BC69-6A09D5CDB820}" srcOrd="0" destOrd="2" presId="urn:microsoft.com/office/officeart/2005/8/layout/list1"/>
    <dgm:cxn modelId="{7DD978E3-FD7C-44E6-9AFA-82AEF572C083}" type="presOf" srcId="{6A35AF5A-E98B-417B-94ED-81AFE4789C04}" destId="{EE7D8597-BF24-4250-BC69-6A09D5CDB820}" srcOrd="0" destOrd="0" presId="urn:microsoft.com/office/officeart/2005/8/layout/list1"/>
    <dgm:cxn modelId="{75C5B1FD-EAD9-4E40-999C-74EC7263E1F8}" type="presOf" srcId="{40DE9C90-DDE9-4640-87FC-1AE77BDB9986}" destId="{9538BEE7-B7D3-4E88-8EC3-5AFEC9508A55}" srcOrd="1" destOrd="0" presId="urn:microsoft.com/office/officeart/2005/8/layout/list1"/>
    <dgm:cxn modelId="{B3B25D28-57E9-40C1-B7B3-DE25CBC85E53}" type="presParOf" srcId="{1605A35D-D468-4CAF-B6C3-1B8A21ABDCCE}" destId="{73C2B9C9-825F-4D25-9E83-32720B763619}" srcOrd="0" destOrd="0" presId="urn:microsoft.com/office/officeart/2005/8/layout/list1"/>
    <dgm:cxn modelId="{332C9348-8970-4F6A-9FA4-BA6E18FEA5D4}" type="presParOf" srcId="{73C2B9C9-825F-4D25-9E83-32720B763619}" destId="{DA9A05A0-A008-4CC6-A620-E2B749069C9B}" srcOrd="0" destOrd="0" presId="urn:microsoft.com/office/officeart/2005/8/layout/list1"/>
    <dgm:cxn modelId="{89339737-F4B2-49D4-BA8A-D5C2CDA90DB9}" type="presParOf" srcId="{73C2B9C9-825F-4D25-9E83-32720B763619}" destId="{9538BEE7-B7D3-4E88-8EC3-5AFEC9508A55}" srcOrd="1" destOrd="0" presId="urn:microsoft.com/office/officeart/2005/8/layout/list1"/>
    <dgm:cxn modelId="{75C76EAE-31FA-4C3A-B0C1-AA0B6AC23EB8}" type="presParOf" srcId="{1605A35D-D468-4CAF-B6C3-1B8A21ABDCCE}" destId="{F551561D-A06D-4C93-872F-70E5686CDAB3}" srcOrd="1" destOrd="0" presId="urn:microsoft.com/office/officeart/2005/8/layout/list1"/>
    <dgm:cxn modelId="{902BE21F-22DD-4D36-AF71-EBEA93A1C8CB}" type="presParOf" srcId="{1605A35D-D468-4CAF-B6C3-1B8A21ABDCCE}" destId="{EE7D8597-BF24-4250-BC69-6A09D5CDB820}"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28F3D93-625F-488E-B511-90F42ADEDE4D}"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3E433A42-BA90-4046-AAEF-CF2571335254}">
      <dgm:prSet phldrT="[Text]" custT="1"/>
      <dgm:spPr>
        <a:solidFill>
          <a:schemeClr val="accent2">
            <a:lumMod val="40000"/>
            <a:lumOff val="60000"/>
          </a:schemeClr>
        </a:solidFill>
      </dgm:spPr>
      <dgm:t>
        <a:bodyPr/>
        <a:lstStyle/>
        <a:p>
          <a:r>
            <a:rPr lang="en-US" sz="2200" dirty="0">
              <a:solidFill>
                <a:schemeClr val="tx1"/>
              </a:solidFill>
              <a:latin typeface="Arial" panose="020B0604020202020204" pitchFamily="34" charset="0"/>
              <a:cs typeface="Arial" panose="020B0604020202020204" pitchFamily="34" charset="0"/>
            </a:rPr>
            <a:t>Names not resolving</a:t>
          </a:r>
        </a:p>
      </dgm:t>
    </dgm:pt>
    <dgm:pt modelId="{1A92CD2F-0C1E-4237-9EEF-4C68BD234C7F}" type="parTrans" cxnId="{3E4F3184-CC27-475C-B42D-CBC98DE5F65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681B6E3A-9BA1-4B30-8F01-49913C8DDB46}" type="sibTrans" cxnId="{3E4F3184-CC27-475C-B42D-CBC98DE5F65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7D706548-45A3-4CDB-AB4F-2A7C90FBA469}">
      <dgm:prSet custT="1"/>
      <dgm:spPr>
        <a:solidFill>
          <a:schemeClr val="accent2">
            <a:lumMod val="40000"/>
            <a:lumOff val="60000"/>
          </a:schemeClr>
        </a:solidFill>
      </dgm:spPr>
      <dgm:t>
        <a:bodyPr/>
        <a:lstStyle/>
        <a:p>
          <a:r>
            <a:rPr lang="en-US" sz="2200" dirty="0">
              <a:solidFill>
                <a:schemeClr val="tx1"/>
              </a:solidFill>
              <a:latin typeface="Arial" panose="020B0604020202020204" pitchFamily="34" charset="0"/>
              <a:cs typeface="Arial" panose="020B0604020202020204" pitchFamily="34" charset="0"/>
            </a:rPr>
            <a:t>Incorrect gateway definition</a:t>
          </a:r>
        </a:p>
      </dgm:t>
    </dgm:pt>
    <dgm:pt modelId="{0DFEB93E-27EA-4775-94A4-F2989921A851}" type="parTrans" cxnId="{BE02A75D-53B3-4AD9-8300-B45AACE86085}">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4E4B8B98-A4EC-4A04-8983-017326633F82}" type="sibTrans" cxnId="{BE02A75D-53B3-4AD9-8300-B45AACE86085}">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7CA2ED85-C370-4CD9-B46D-AA7E791B3DCE}">
      <dgm:prSet custT="1"/>
      <dgm:spPr>
        <a:solidFill>
          <a:schemeClr val="accent2">
            <a:lumMod val="40000"/>
            <a:lumOff val="60000"/>
          </a:schemeClr>
        </a:solidFill>
      </dgm:spPr>
      <dgm:t>
        <a:bodyPr/>
        <a:lstStyle/>
        <a:p>
          <a:r>
            <a:rPr lang="en-US" sz="2200" dirty="0">
              <a:solidFill>
                <a:schemeClr val="tx1"/>
              </a:solidFill>
              <a:latin typeface="Arial" panose="020B0604020202020204" pitchFamily="34" charset="0"/>
              <a:cs typeface="Arial" panose="020B0604020202020204" pitchFamily="34" charset="0"/>
            </a:rPr>
            <a:t>Incorrect netmask</a:t>
          </a:r>
        </a:p>
      </dgm:t>
    </dgm:pt>
    <dgm:pt modelId="{C062AC74-7203-4B64-A634-2F57C5988077}" type="parTrans" cxnId="{6DCF98A4-B70D-483F-9436-FA5E32EFA67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7C2981A-25CE-4BAE-93AC-81D7546C79D5}" type="sibTrans" cxnId="{6DCF98A4-B70D-483F-9436-FA5E32EFA67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2DF253D-A4BA-423C-BA60-F223CE924DDC}">
      <dgm:prSet custT="1"/>
      <dgm:spPr>
        <a:solidFill>
          <a:schemeClr val="accent2">
            <a:lumMod val="40000"/>
            <a:lumOff val="60000"/>
          </a:schemeClr>
        </a:solidFill>
      </dgm:spPr>
      <dgm:t>
        <a:bodyPr/>
        <a:lstStyle/>
        <a:p>
          <a:r>
            <a:rPr lang="en-US" sz="2200" dirty="0">
              <a:solidFill>
                <a:schemeClr val="tx1"/>
              </a:solidFill>
              <a:latin typeface="Arial" panose="020B0604020202020204" pitchFamily="34" charset="0"/>
              <a:cs typeface="Arial" panose="020B0604020202020204" pitchFamily="34" charset="0"/>
            </a:rPr>
            <a:t>Duplicate IP address</a:t>
          </a:r>
        </a:p>
      </dgm:t>
    </dgm:pt>
    <dgm:pt modelId="{C9AFEECD-44DF-42CF-A534-541852984E16}" type="parTrans" cxnId="{BFFD5833-6665-4AEB-B164-421E1AD2C05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8EE85F78-E9C6-430E-867F-C128711F0FE5}" type="sibTrans" cxnId="{BFFD5833-6665-4AEB-B164-421E1AD2C05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139FE293-431E-47CA-A577-53C3224498C3}" type="pres">
      <dgm:prSet presAssocID="{928F3D93-625F-488E-B511-90F42ADEDE4D}" presName="linear" presStyleCnt="0">
        <dgm:presLayoutVars>
          <dgm:dir/>
          <dgm:animLvl val="lvl"/>
          <dgm:resizeHandles val="exact"/>
        </dgm:presLayoutVars>
      </dgm:prSet>
      <dgm:spPr/>
    </dgm:pt>
    <dgm:pt modelId="{C622B8EB-276B-484D-B4B6-512715A05FA6}" type="pres">
      <dgm:prSet presAssocID="{3E433A42-BA90-4046-AAEF-CF2571335254}" presName="parentLin" presStyleCnt="0"/>
      <dgm:spPr/>
    </dgm:pt>
    <dgm:pt modelId="{F7DA37B2-0F56-4A92-9537-E798F57D215F}" type="pres">
      <dgm:prSet presAssocID="{3E433A42-BA90-4046-AAEF-CF2571335254}" presName="parentLeftMargin" presStyleLbl="node1" presStyleIdx="0" presStyleCnt="4"/>
      <dgm:spPr/>
    </dgm:pt>
    <dgm:pt modelId="{47288306-8704-4A18-B182-3E6272F0319D}" type="pres">
      <dgm:prSet presAssocID="{3E433A42-BA90-4046-AAEF-CF2571335254}" presName="parentText" presStyleLbl="node1" presStyleIdx="0" presStyleCnt="4">
        <dgm:presLayoutVars>
          <dgm:chMax val="0"/>
          <dgm:bulletEnabled val="1"/>
        </dgm:presLayoutVars>
      </dgm:prSet>
      <dgm:spPr/>
    </dgm:pt>
    <dgm:pt modelId="{2EB28EE7-1209-40A3-8FC6-B5F6887EB5E0}" type="pres">
      <dgm:prSet presAssocID="{3E433A42-BA90-4046-AAEF-CF2571335254}" presName="negativeSpace" presStyleCnt="0"/>
      <dgm:spPr/>
    </dgm:pt>
    <dgm:pt modelId="{BE6D7881-2F72-4125-B086-33B6DEC34AE6}" type="pres">
      <dgm:prSet presAssocID="{3E433A42-BA90-4046-AAEF-CF2571335254}" presName="childText" presStyleLbl="conFgAcc1" presStyleIdx="0" presStyleCnt="4">
        <dgm:presLayoutVars>
          <dgm:bulletEnabled val="1"/>
        </dgm:presLayoutVars>
      </dgm:prSet>
      <dgm:spPr>
        <a:ln>
          <a:noFill/>
        </a:ln>
      </dgm:spPr>
    </dgm:pt>
    <dgm:pt modelId="{19B4F23E-0415-41BC-A562-3082C3FDF2AE}" type="pres">
      <dgm:prSet presAssocID="{681B6E3A-9BA1-4B30-8F01-49913C8DDB46}" presName="spaceBetweenRectangles" presStyleCnt="0"/>
      <dgm:spPr/>
    </dgm:pt>
    <dgm:pt modelId="{49218E2E-8002-416C-88AF-EEA86B7680C1}" type="pres">
      <dgm:prSet presAssocID="{7D706548-45A3-4CDB-AB4F-2A7C90FBA469}" presName="parentLin" presStyleCnt="0"/>
      <dgm:spPr/>
    </dgm:pt>
    <dgm:pt modelId="{2A9DBAB2-2366-4219-8AF3-4CDCC6F8AD17}" type="pres">
      <dgm:prSet presAssocID="{7D706548-45A3-4CDB-AB4F-2A7C90FBA469}" presName="parentLeftMargin" presStyleLbl="node1" presStyleIdx="0" presStyleCnt="4"/>
      <dgm:spPr/>
    </dgm:pt>
    <dgm:pt modelId="{09A54098-CC82-4FB6-8A51-6A75FAC435AA}" type="pres">
      <dgm:prSet presAssocID="{7D706548-45A3-4CDB-AB4F-2A7C90FBA469}" presName="parentText" presStyleLbl="node1" presStyleIdx="1" presStyleCnt="4">
        <dgm:presLayoutVars>
          <dgm:chMax val="0"/>
          <dgm:bulletEnabled val="1"/>
        </dgm:presLayoutVars>
      </dgm:prSet>
      <dgm:spPr/>
    </dgm:pt>
    <dgm:pt modelId="{E9CC1CCF-301F-4DA0-A88D-12AD6BD4DEAC}" type="pres">
      <dgm:prSet presAssocID="{7D706548-45A3-4CDB-AB4F-2A7C90FBA469}" presName="negativeSpace" presStyleCnt="0"/>
      <dgm:spPr/>
    </dgm:pt>
    <dgm:pt modelId="{1B2B82C1-14AC-4D12-BB6B-D0B324B3E00B}" type="pres">
      <dgm:prSet presAssocID="{7D706548-45A3-4CDB-AB4F-2A7C90FBA469}" presName="childText" presStyleLbl="conFgAcc1" presStyleIdx="1" presStyleCnt="4">
        <dgm:presLayoutVars>
          <dgm:bulletEnabled val="1"/>
        </dgm:presLayoutVars>
      </dgm:prSet>
      <dgm:spPr>
        <a:ln>
          <a:noFill/>
        </a:ln>
      </dgm:spPr>
    </dgm:pt>
    <dgm:pt modelId="{46083A53-97D2-45C4-8E42-50B5E95EFE4E}" type="pres">
      <dgm:prSet presAssocID="{4E4B8B98-A4EC-4A04-8983-017326633F82}" presName="spaceBetweenRectangles" presStyleCnt="0"/>
      <dgm:spPr/>
    </dgm:pt>
    <dgm:pt modelId="{4212C5A8-09A8-4A9A-B713-D6F29CEDFF5C}" type="pres">
      <dgm:prSet presAssocID="{7CA2ED85-C370-4CD9-B46D-AA7E791B3DCE}" presName="parentLin" presStyleCnt="0"/>
      <dgm:spPr/>
    </dgm:pt>
    <dgm:pt modelId="{504C331A-562F-4AB9-8CA6-51E3D4977CE6}" type="pres">
      <dgm:prSet presAssocID="{7CA2ED85-C370-4CD9-B46D-AA7E791B3DCE}" presName="parentLeftMargin" presStyleLbl="node1" presStyleIdx="1" presStyleCnt="4"/>
      <dgm:spPr/>
    </dgm:pt>
    <dgm:pt modelId="{9A5F75A5-0100-454B-AA1E-00EA7C71DE72}" type="pres">
      <dgm:prSet presAssocID="{7CA2ED85-C370-4CD9-B46D-AA7E791B3DCE}" presName="parentText" presStyleLbl="node1" presStyleIdx="2" presStyleCnt="4">
        <dgm:presLayoutVars>
          <dgm:chMax val="0"/>
          <dgm:bulletEnabled val="1"/>
        </dgm:presLayoutVars>
      </dgm:prSet>
      <dgm:spPr/>
    </dgm:pt>
    <dgm:pt modelId="{ACE398A9-536D-427E-A307-50847C983DC0}" type="pres">
      <dgm:prSet presAssocID="{7CA2ED85-C370-4CD9-B46D-AA7E791B3DCE}" presName="negativeSpace" presStyleCnt="0"/>
      <dgm:spPr/>
    </dgm:pt>
    <dgm:pt modelId="{35EA958F-41A5-47DF-A1A8-449CC80C1C53}" type="pres">
      <dgm:prSet presAssocID="{7CA2ED85-C370-4CD9-B46D-AA7E791B3DCE}" presName="childText" presStyleLbl="conFgAcc1" presStyleIdx="2" presStyleCnt="4">
        <dgm:presLayoutVars>
          <dgm:bulletEnabled val="1"/>
        </dgm:presLayoutVars>
      </dgm:prSet>
      <dgm:spPr>
        <a:ln>
          <a:noFill/>
        </a:ln>
      </dgm:spPr>
    </dgm:pt>
    <dgm:pt modelId="{EC75AE52-F8CC-407F-9593-D83FFE376121}" type="pres">
      <dgm:prSet presAssocID="{37C2981A-25CE-4BAE-93AC-81D7546C79D5}" presName="spaceBetweenRectangles" presStyleCnt="0"/>
      <dgm:spPr/>
    </dgm:pt>
    <dgm:pt modelId="{C8A20E48-5482-4BC8-8055-67F1095C8AAB}" type="pres">
      <dgm:prSet presAssocID="{32DF253D-A4BA-423C-BA60-F223CE924DDC}" presName="parentLin" presStyleCnt="0"/>
      <dgm:spPr/>
    </dgm:pt>
    <dgm:pt modelId="{913A9593-B6F3-4B1A-B6B8-3F61BBFF3264}" type="pres">
      <dgm:prSet presAssocID="{32DF253D-A4BA-423C-BA60-F223CE924DDC}" presName="parentLeftMargin" presStyleLbl="node1" presStyleIdx="2" presStyleCnt="4"/>
      <dgm:spPr/>
    </dgm:pt>
    <dgm:pt modelId="{36FDA63A-5AF5-41D5-9B19-944E94A81669}" type="pres">
      <dgm:prSet presAssocID="{32DF253D-A4BA-423C-BA60-F223CE924DDC}" presName="parentText" presStyleLbl="node1" presStyleIdx="3" presStyleCnt="4">
        <dgm:presLayoutVars>
          <dgm:chMax val="0"/>
          <dgm:bulletEnabled val="1"/>
        </dgm:presLayoutVars>
      </dgm:prSet>
      <dgm:spPr/>
    </dgm:pt>
    <dgm:pt modelId="{DF4D3875-6CE5-4EC5-B03C-E29296B89DE6}" type="pres">
      <dgm:prSet presAssocID="{32DF253D-A4BA-423C-BA60-F223CE924DDC}" presName="negativeSpace" presStyleCnt="0"/>
      <dgm:spPr/>
    </dgm:pt>
    <dgm:pt modelId="{EB3052C4-B637-46E8-B66A-B3A55D1B8581}" type="pres">
      <dgm:prSet presAssocID="{32DF253D-A4BA-423C-BA60-F223CE924DDC}" presName="childText" presStyleLbl="conFgAcc1" presStyleIdx="3" presStyleCnt="4">
        <dgm:presLayoutVars>
          <dgm:bulletEnabled val="1"/>
        </dgm:presLayoutVars>
      </dgm:prSet>
      <dgm:spPr>
        <a:ln>
          <a:noFill/>
        </a:ln>
      </dgm:spPr>
    </dgm:pt>
  </dgm:ptLst>
  <dgm:cxnLst>
    <dgm:cxn modelId="{04705B1C-DEF7-448D-9A4D-CF1713E72912}" type="presOf" srcId="{7D706548-45A3-4CDB-AB4F-2A7C90FBA469}" destId="{09A54098-CC82-4FB6-8A51-6A75FAC435AA}" srcOrd="1" destOrd="0" presId="urn:microsoft.com/office/officeart/2005/8/layout/list1"/>
    <dgm:cxn modelId="{2765592A-6CF5-4AD6-8009-CAF5D7CC2493}" type="presOf" srcId="{3E433A42-BA90-4046-AAEF-CF2571335254}" destId="{F7DA37B2-0F56-4A92-9537-E798F57D215F}" srcOrd="0" destOrd="0" presId="urn:microsoft.com/office/officeart/2005/8/layout/list1"/>
    <dgm:cxn modelId="{BFFD5833-6665-4AEB-B164-421E1AD2C05E}" srcId="{928F3D93-625F-488E-B511-90F42ADEDE4D}" destId="{32DF253D-A4BA-423C-BA60-F223CE924DDC}" srcOrd="3" destOrd="0" parTransId="{C9AFEECD-44DF-42CF-A534-541852984E16}" sibTransId="{8EE85F78-E9C6-430E-867F-C128711F0FE5}"/>
    <dgm:cxn modelId="{BE02A75D-53B3-4AD9-8300-B45AACE86085}" srcId="{928F3D93-625F-488E-B511-90F42ADEDE4D}" destId="{7D706548-45A3-4CDB-AB4F-2A7C90FBA469}" srcOrd="1" destOrd="0" parTransId="{0DFEB93E-27EA-4775-94A4-F2989921A851}" sibTransId="{4E4B8B98-A4EC-4A04-8983-017326633F82}"/>
    <dgm:cxn modelId="{D6C35047-A239-4B25-8DCA-F8B81AB30F2A}" type="presOf" srcId="{32DF253D-A4BA-423C-BA60-F223CE924DDC}" destId="{913A9593-B6F3-4B1A-B6B8-3F61BBFF3264}" srcOrd="0" destOrd="0" presId="urn:microsoft.com/office/officeart/2005/8/layout/list1"/>
    <dgm:cxn modelId="{55CB3D81-7CA3-4260-8BE0-2E2EE76DB294}" type="presOf" srcId="{7CA2ED85-C370-4CD9-B46D-AA7E791B3DCE}" destId="{9A5F75A5-0100-454B-AA1E-00EA7C71DE72}" srcOrd="1" destOrd="0" presId="urn:microsoft.com/office/officeart/2005/8/layout/list1"/>
    <dgm:cxn modelId="{3E4F3184-CC27-475C-B42D-CBC98DE5F652}" srcId="{928F3D93-625F-488E-B511-90F42ADEDE4D}" destId="{3E433A42-BA90-4046-AAEF-CF2571335254}" srcOrd="0" destOrd="0" parTransId="{1A92CD2F-0C1E-4237-9EEF-4C68BD234C7F}" sibTransId="{681B6E3A-9BA1-4B30-8F01-49913C8DDB46}"/>
    <dgm:cxn modelId="{561BF8A2-CA34-4325-B6BF-A0BA88DC3FB4}" type="presOf" srcId="{7D706548-45A3-4CDB-AB4F-2A7C90FBA469}" destId="{2A9DBAB2-2366-4219-8AF3-4CDCC6F8AD17}" srcOrd="0" destOrd="0" presId="urn:microsoft.com/office/officeart/2005/8/layout/list1"/>
    <dgm:cxn modelId="{6DCF98A4-B70D-483F-9436-FA5E32EFA672}" srcId="{928F3D93-625F-488E-B511-90F42ADEDE4D}" destId="{7CA2ED85-C370-4CD9-B46D-AA7E791B3DCE}" srcOrd="2" destOrd="0" parTransId="{C062AC74-7203-4B64-A634-2F57C5988077}" sibTransId="{37C2981A-25CE-4BAE-93AC-81D7546C79D5}"/>
    <dgm:cxn modelId="{0E1F0CA5-3484-46AC-9040-9ECACD878709}" type="presOf" srcId="{32DF253D-A4BA-423C-BA60-F223CE924DDC}" destId="{36FDA63A-5AF5-41D5-9B19-944E94A81669}" srcOrd="1" destOrd="0" presId="urn:microsoft.com/office/officeart/2005/8/layout/list1"/>
    <dgm:cxn modelId="{FBCB2FBA-3124-4CC6-B167-C607E4AF45DB}" type="presOf" srcId="{3E433A42-BA90-4046-AAEF-CF2571335254}" destId="{47288306-8704-4A18-B182-3E6272F0319D}" srcOrd="1" destOrd="0" presId="urn:microsoft.com/office/officeart/2005/8/layout/list1"/>
    <dgm:cxn modelId="{BD1800BF-4E3A-4B6B-B737-A95D53861929}" type="presOf" srcId="{928F3D93-625F-488E-B511-90F42ADEDE4D}" destId="{139FE293-431E-47CA-A577-53C3224498C3}" srcOrd="0" destOrd="0" presId="urn:microsoft.com/office/officeart/2005/8/layout/list1"/>
    <dgm:cxn modelId="{5054CAC8-5704-4BF2-A48F-AAD86808E4EE}" type="presOf" srcId="{7CA2ED85-C370-4CD9-B46D-AA7E791B3DCE}" destId="{504C331A-562F-4AB9-8CA6-51E3D4977CE6}" srcOrd="0" destOrd="0" presId="urn:microsoft.com/office/officeart/2005/8/layout/list1"/>
    <dgm:cxn modelId="{40F7B6E9-A31F-4CD1-BB98-C5B48C2A1EF1}" type="presParOf" srcId="{139FE293-431E-47CA-A577-53C3224498C3}" destId="{C622B8EB-276B-484D-B4B6-512715A05FA6}" srcOrd="0" destOrd="0" presId="urn:microsoft.com/office/officeart/2005/8/layout/list1"/>
    <dgm:cxn modelId="{C4A69CE8-AC5B-4A1C-81D4-DAA46CCCB86E}" type="presParOf" srcId="{C622B8EB-276B-484D-B4B6-512715A05FA6}" destId="{F7DA37B2-0F56-4A92-9537-E798F57D215F}" srcOrd="0" destOrd="0" presId="urn:microsoft.com/office/officeart/2005/8/layout/list1"/>
    <dgm:cxn modelId="{E0A7FD58-798B-42E3-857C-553A8F4C0007}" type="presParOf" srcId="{C622B8EB-276B-484D-B4B6-512715A05FA6}" destId="{47288306-8704-4A18-B182-3E6272F0319D}" srcOrd="1" destOrd="0" presId="urn:microsoft.com/office/officeart/2005/8/layout/list1"/>
    <dgm:cxn modelId="{E5741006-0406-4E2A-877C-97AA1EE12A3D}" type="presParOf" srcId="{139FE293-431E-47CA-A577-53C3224498C3}" destId="{2EB28EE7-1209-40A3-8FC6-B5F6887EB5E0}" srcOrd="1" destOrd="0" presId="urn:microsoft.com/office/officeart/2005/8/layout/list1"/>
    <dgm:cxn modelId="{7C82E1AC-A6D6-44AD-9E39-A8F36C95A49C}" type="presParOf" srcId="{139FE293-431E-47CA-A577-53C3224498C3}" destId="{BE6D7881-2F72-4125-B086-33B6DEC34AE6}" srcOrd="2" destOrd="0" presId="urn:microsoft.com/office/officeart/2005/8/layout/list1"/>
    <dgm:cxn modelId="{E5B805A2-0761-4B96-91D3-8FCD238B654F}" type="presParOf" srcId="{139FE293-431E-47CA-A577-53C3224498C3}" destId="{19B4F23E-0415-41BC-A562-3082C3FDF2AE}" srcOrd="3" destOrd="0" presId="urn:microsoft.com/office/officeart/2005/8/layout/list1"/>
    <dgm:cxn modelId="{F6E729E9-3AEB-4236-A405-C511C00BEB33}" type="presParOf" srcId="{139FE293-431E-47CA-A577-53C3224498C3}" destId="{49218E2E-8002-416C-88AF-EEA86B7680C1}" srcOrd="4" destOrd="0" presId="urn:microsoft.com/office/officeart/2005/8/layout/list1"/>
    <dgm:cxn modelId="{0E0EFED7-A016-45D0-AF4E-3A4321F04141}" type="presParOf" srcId="{49218E2E-8002-416C-88AF-EEA86B7680C1}" destId="{2A9DBAB2-2366-4219-8AF3-4CDCC6F8AD17}" srcOrd="0" destOrd="0" presId="urn:microsoft.com/office/officeart/2005/8/layout/list1"/>
    <dgm:cxn modelId="{20C7C3F4-90CD-4F2F-A65B-860A60095057}" type="presParOf" srcId="{49218E2E-8002-416C-88AF-EEA86B7680C1}" destId="{09A54098-CC82-4FB6-8A51-6A75FAC435AA}" srcOrd="1" destOrd="0" presId="urn:microsoft.com/office/officeart/2005/8/layout/list1"/>
    <dgm:cxn modelId="{FED46E45-19A4-4952-97FD-2580BD6A3DA8}" type="presParOf" srcId="{139FE293-431E-47CA-A577-53C3224498C3}" destId="{E9CC1CCF-301F-4DA0-A88D-12AD6BD4DEAC}" srcOrd="5" destOrd="0" presId="urn:microsoft.com/office/officeart/2005/8/layout/list1"/>
    <dgm:cxn modelId="{89EFDE55-3456-4515-B0C8-963826DCEDEE}" type="presParOf" srcId="{139FE293-431E-47CA-A577-53C3224498C3}" destId="{1B2B82C1-14AC-4D12-BB6B-D0B324B3E00B}" srcOrd="6" destOrd="0" presId="urn:microsoft.com/office/officeart/2005/8/layout/list1"/>
    <dgm:cxn modelId="{A0EED826-7D6B-45AC-8B24-D46AA69B11B1}" type="presParOf" srcId="{139FE293-431E-47CA-A577-53C3224498C3}" destId="{46083A53-97D2-45C4-8E42-50B5E95EFE4E}" srcOrd="7" destOrd="0" presId="urn:microsoft.com/office/officeart/2005/8/layout/list1"/>
    <dgm:cxn modelId="{32DC23FF-0FA6-4ABD-AFBE-920080862EA3}" type="presParOf" srcId="{139FE293-431E-47CA-A577-53C3224498C3}" destId="{4212C5A8-09A8-4A9A-B713-D6F29CEDFF5C}" srcOrd="8" destOrd="0" presId="urn:microsoft.com/office/officeart/2005/8/layout/list1"/>
    <dgm:cxn modelId="{F187CDAC-2662-4E37-8774-CF6D1971DF5E}" type="presParOf" srcId="{4212C5A8-09A8-4A9A-B713-D6F29CEDFF5C}" destId="{504C331A-562F-4AB9-8CA6-51E3D4977CE6}" srcOrd="0" destOrd="0" presId="urn:microsoft.com/office/officeart/2005/8/layout/list1"/>
    <dgm:cxn modelId="{B630ADA0-462C-41CC-825E-052BBEECC1B1}" type="presParOf" srcId="{4212C5A8-09A8-4A9A-B713-D6F29CEDFF5C}" destId="{9A5F75A5-0100-454B-AA1E-00EA7C71DE72}" srcOrd="1" destOrd="0" presId="urn:microsoft.com/office/officeart/2005/8/layout/list1"/>
    <dgm:cxn modelId="{898685D3-D2E4-48D0-9DD6-36FD8C1A8CEB}" type="presParOf" srcId="{139FE293-431E-47CA-A577-53C3224498C3}" destId="{ACE398A9-536D-427E-A307-50847C983DC0}" srcOrd="9" destOrd="0" presId="urn:microsoft.com/office/officeart/2005/8/layout/list1"/>
    <dgm:cxn modelId="{5E5F0F41-33FA-410A-AA8D-5652D8A00678}" type="presParOf" srcId="{139FE293-431E-47CA-A577-53C3224498C3}" destId="{35EA958F-41A5-47DF-A1A8-449CC80C1C53}" srcOrd="10" destOrd="0" presId="urn:microsoft.com/office/officeart/2005/8/layout/list1"/>
    <dgm:cxn modelId="{47B856CD-D90E-4055-91B5-87CFAD11EB8B}" type="presParOf" srcId="{139FE293-431E-47CA-A577-53C3224498C3}" destId="{EC75AE52-F8CC-407F-9593-D83FFE376121}" srcOrd="11" destOrd="0" presId="urn:microsoft.com/office/officeart/2005/8/layout/list1"/>
    <dgm:cxn modelId="{EA27CC63-0C13-42D1-A4D0-24D199D77AE5}" type="presParOf" srcId="{139FE293-431E-47CA-A577-53C3224498C3}" destId="{C8A20E48-5482-4BC8-8055-67F1095C8AAB}" srcOrd="12" destOrd="0" presId="urn:microsoft.com/office/officeart/2005/8/layout/list1"/>
    <dgm:cxn modelId="{50DBCB96-4AF9-430E-83C4-0F786A056645}" type="presParOf" srcId="{C8A20E48-5482-4BC8-8055-67F1095C8AAB}" destId="{913A9593-B6F3-4B1A-B6B8-3F61BBFF3264}" srcOrd="0" destOrd="0" presId="urn:microsoft.com/office/officeart/2005/8/layout/list1"/>
    <dgm:cxn modelId="{CFF941C2-672F-4471-A203-3844C738B733}" type="presParOf" srcId="{C8A20E48-5482-4BC8-8055-67F1095C8AAB}" destId="{36FDA63A-5AF5-41D5-9B19-944E94A81669}" srcOrd="1" destOrd="0" presId="urn:microsoft.com/office/officeart/2005/8/layout/list1"/>
    <dgm:cxn modelId="{DC3CEDD8-2B02-48FC-A3DB-E76A317DB12C}" type="presParOf" srcId="{139FE293-431E-47CA-A577-53C3224498C3}" destId="{DF4D3875-6CE5-4EC5-B03C-E29296B89DE6}" srcOrd="13" destOrd="0" presId="urn:microsoft.com/office/officeart/2005/8/layout/list1"/>
    <dgm:cxn modelId="{A4EA8A14-8CE0-4DC8-9E3B-699F7798A4B8}" type="presParOf" srcId="{139FE293-431E-47CA-A577-53C3224498C3}" destId="{EB3052C4-B637-46E8-B66A-B3A55D1B8581}"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28F3D93-625F-488E-B511-90F42ADEDE4D}"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D51A3CF8-C0AE-48E8-8D9F-5465C975517D}">
      <dgm:prSet custT="1"/>
      <dgm:spPr>
        <a:solidFill>
          <a:schemeClr val="accent2">
            <a:lumMod val="40000"/>
            <a:lumOff val="60000"/>
          </a:schemeClr>
        </a:solidFill>
      </dgm:spPr>
      <dgm:t>
        <a:bodyPr/>
        <a:lstStyle/>
        <a:p>
          <a:r>
            <a:rPr lang="en-US" sz="2200" dirty="0">
              <a:solidFill>
                <a:schemeClr val="tx1"/>
              </a:solidFill>
              <a:latin typeface="Arial" panose="020B0604020202020204" pitchFamily="34" charset="0"/>
              <a:cs typeface="Arial" panose="020B0604020202020204" pitchFamily="34" charset="0"/>
            </a:rPr>
            <a:t>Duplicate MAC addresses</a:t>
          </a:r>
        </a:p>
      </dgm:t>
    </dgm:pt>
    <dgm:pt modelId="{A64D3CFA-2AC0-49E5-ADE2-E419B9506C1D}" type="parTrans" cxnId="{1BFB4C92-B9BD-4276-B8A7-37E26C2C15E1}">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49FDD38E-ABD5-42E5-AF3E-62E457A82E52}" type="sibTrans" cxnId="{1BFB4C92-B9BD-4276-B8A7-37E26C2C15E1}">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B5EDCB28-1033-4C47-A216-721F64B72137}">
      <dgm:prSet custT="1"/>
      <dgm:spPr>
        <a:solidFill>
          <a:schemeClr val="accent2">
            <a:lumMod val="40000"/>
            <a:lumOff val="60000"/>
          </a:schemeClr>
        </a:solidFill>
      </dgm:spPr>
      <dgm:t>
        <a:bodyPr/>
        <a:lstStyle/>
        <a:p>
          <a:r>
            <a:rPr lang="en-US" sz="2200" dirty="0">
              <a:solidFill>
                <a:schemeClr val="tx1"/>
              </a:solidFill>
              <a:latin typeface="Arial" panose="020B0604020202020204" pitchFamily="34" charset="0"/>
              <a:cs typeface="Arial" panose="020B0604020202020204" pitchFamily="34" charset="0"/>
            </a:rPr>
            <a:t>Expired IP address</a:t>
          </a:r>
        </a:p>
      </dgm:t>
    </dgm:pt>
    <dgm:pt modelId="{24743D0A-30A2-4851-9814-82ED03A51E62}" type="parTrans" cxnId="{4B711E42-73C0-4BAA-AABB-96230D4369B1}">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7ACFA600-BD25-4B36-98F3-7AF8AC3A370B}" type="sibTrans" cxnId="{4B711E42-73C0-4BAA-AABB-96230D4369B1}">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9259B6D9-B91F-4961-AABE-F709995F5E2A}">
      <dgm:prSet custT="1"/>
      <dgm:spPr>
        <a:solidFill>
          <a:schemeClr val="accent2">
            <a:lumMod val="40000"/>
            <a:lumOff val="60000"/>
          </a:schemeClr>
        </a:solidFill>
      </dgm:spPr>
      <dgm:t>
        <a:bodyPr/>
        <a:lstStyle/>
        <a:p>
          <a:r>
            <a:rPr lang="en-US" sz="2200" dirty="0">
              <a:solidFill>
                <a:schemeClr val="tx1"/>
              </a:solidFill>
              <a:latin typeface="Arial" panose="020B0604020202020204" pitchFamily="34" charset="0"/>
              <a:cs typeface="Arial" panose="020B0604020202020204" pitchFamily="34" charset="0"/>
            </a:rPr>
            <a:t>Rogue DHCP server</a:t>
          </a:r>
        </a:p>
      </dgm:t>
    </dgm:pt>
    <dgm:pt modelId="{32A1E54C-ACD7-45D5-A65F-B8F3729FE847}" type="parTrans" cxnId="{2971D850-1D4E-4703-8610-78E3F1EEFA8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B53F086F-CD1E-4186-9EAA-0A912F5D94B7}" type="sibTrans" cxnId="{2971D850-1D4E-4703-8610-78E3F1EEFA8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D9590E26-A8F6-49F8-83E6-C850E51C78D8}">
      <dgm:prSet custT="1"/>
      <dgm:spPr>
        <a:solidFill>
          <a:schemeClr val="accent2">
            <a:lumMod val="40000"/>
            <a:lumOff val="60000"/>
          </a:schemeClr>
        </a:solidFill>
      </dgm:spPr>
      <dgm:t>
        <a:bodyPr/>
        <a:lstStyle/>
        <a:p>
          <a:r>
            <a:rPr lang="en-US" sz="2200" dirty="0">
              <a:solidFill>
                <a:schemeClr val="tx1"/>
              </a:solidFill>
              <a:latin typeface="Arial" panose="020B0604020202020204" pitchFamily="34" charset="0"/>
              <a:cs typeface="Arial" panose="020B0604020202020204" pitchFamily="34" charset="0"/>
            </a:rPr>
            <a:t>Untrusted SSL certificate</a:t>
          </a:r>
        </a:p>
      </dgm:t>
    </dgm:pt>
    <dgm:pt modelId="{B41BC430-1E57-4DD0-BDFC-9424FCB1B433}" type="parTrans" cxnId="{4E91FD3D-EFFF-4282-A0C3-9F372D59084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134FAB81-EBE9-4E5B-969E-B0A7623C38EE}" type="sibTrans" cxnId="{4E91FD3D-EFFF-4282-A0C3-9F372D59084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50B25A1D-0770-41C1-B6C5-8F0258697E6C}">
      <dgm:prSet custT="1"/>
      <dgm:spPr>
        <a:solidFill>
          <a:schemeClr val="accent2">
            <a:lumMod val="40000"/>
            <a:lumOff val="60000"/>
          </a:schemeClr>
        </a:solidFill>
      </dgm:spPr>
      <dgm:t>
        <a:bodyPr/>
        <a:lstStyle/>
        <a:p>
          <a:r>
            <a:rPr lang="en-US" sz="2200" dirty="0">
              <a:solidFill>
                <a:schemeClr val="tx1"/>
              </a:solidFill>
              <a:latin typeface="Arial" panose="020B0604020202020204" pitchFamily="34" charset="0"/>
              <a:cs typeface="Arial" panose="020B0604020202020204" pitchFamily="34" charset="0"/>
            </a:rPr>
            <a:t>Incorrect time</a:t>
          </a:r>
        </a:p>
      </dgm:t>
    </dgm:pt>
    <dgm:pt modelId="{CC47E7A7-0CE8-4D0D-B0DD-61C4ACACF1A9}" type="parTrans" cxnId="{0C0F0794-3F1D-43EB-AE4E-52AB91EA82CA}">
      <dgm:prSet/>
      <dgm:spPr/>
      <dgm:t>
        <a:bodyPr/>
        <a:lstStyle/>
        <a:p>
          <a:endParaRPr lang="en-US" sz="2200"/>
        </a:p>
      </dgm:t>
    </dgm:pt>
    <dgm:pt modelId="{E4107011-95DD-47F9-92BB-A8D67F33BE43}" type="sibTrans" cxnId="{0C0F0794-3F1D-43EB-AE4E-52AB91EA82CA}">
      <dgm:prSet/>
      <dgm:spPr/>
      <dgm:t>
        <a:bodyPr/>
        <a:lstStyle/>
        <a:p>
          <a:endParaRPr lang="en-US" sz="2200"/>
        </a:p>
      </dgm:t>
    </dgm:pt>
    <dgm:pt modelId="{139FE293-431E-47CA-A577-53C3224498C3}" type="pres">
      <dgm:prSet presAssocID="{928F3D93-625F-488E-B511-90F42ADEDE4D}" presName="linear" presStyleCnt="0">
        <dgm:presLayoutVars>
          <dgm:dir/>
          <dgm:animLvl val="lvl"/>
          <dgm:resizeHandles val="exact"/>
        </dgm:presLayoutVars>
      </dgm:prSet>
      <dgm:spPr/>
    </dgm:pt>
    <dgm:pt modelId="{511965C4-A602-49DD-8455-01568338A7A9}" type="pres">
      <dgm:prSet presAssocID="{D51A3CF8-C0AE-48E8-8D9F-5465C975517D}" presName="parentLin" presStyleCnt="0"/>
      <dgm:spPr/>
    </dgm:pt>
    <dgm:pt modelId="{DB3C5AB3-FC86-4186-B7E9-378309CD4B08}" type="pres">
      <dgm:prSet presAssocID="{D51A3CF8-C0AE-48E8-8D9F-5465C975517D}" presName="parentLeftMargin" presStyleLbl="node1" presStyleIdx="0" presStyleCnt="5"/>
      <dgm:spPr/>
    </dgm:pt>
    <dgm:pt modelId="{1A16A812-0C97-441B-A8C6-9D213FD0520A}" type="pres">
      <dgm:prSet presAssocID="{D51A3CF8-C0AE-48E8-8D9F-5465C975517D}" presName="parentText" presStyleLbl="node1" presStyleIdx="0" presStyleCnt="5">
        <dgm:presLayoutVars>
          <dgm:chMax val="0"/>
          <dgm:bulletEnabled val="1"/>
        </dgm:presLayoutVars>
      </dgm:prSet>
      <dgm:spPr/>
    </dgm:pt>
    <dgm:pt modelId="{39996593-22EF-4A5F-95F0-BD29AC84B467}" type="pres">
      <dgm:prSet presAssocID="{D51A3CF8-C0AE-48E8-8D9F-5465C975517D}" presName="negativeSpace" presStyleCnt="0"/>
      <dgm:spPr/>
    </dgm:pt>
    <dgm:pt modelId="{CFFA2F8A-B62D-4841-BCB7-C8DDD081CCF3}" type="pres">
      <dgm:prSet presAssocID="{D51A3CF8-C0AE-48E8-8D9F-5465C975517D}" presName="childText" presStyleLbl="conFgAcc1" presStyleIdx="0" presStyleCnt="5">
        <dgm:presLayoutVars>
          <dgm:bulletEnabled val="1"/>
        </dgm:presLayoutVars>
      </dgm:prSet>
      <dgm:spPr>
        <a:ln>
          <a:noFill/>
        </a:ln>
      </dgm:spPr>
    </dgm:pt>
    <dgm:pt modelId="{B3BB55D4-A613-4D0E-BC4A-7A86296A6802}" type="pres">
      <dgm:prSet presAssocID="{49FDD38E-ABD5-42E5-AF3E-62E457A82E52}" presName="spaceBetweenRectangles" presStyleCnt="0"/>
      <dgm:spPr/>
    </dgm:pt>
    <dgm:pt modelId="{332FF33B-9B6E-4D37-A9DD-12BB4E81FC5C}" type="pres">
      <dgm:prSet presAssocID="{B5EDCB28-1033-4C47-A216-721F64B72137}" presName="parentLin" presStyleCnt="0"/>
      <dgm:spPr/>
    </dgm:pt>
    <dgm:pt modelId="{DE1AED5D-F0EA-462F-9D26-5D95A01F7DCC}" type="pres">
      <dgm:prSet presAssocID="{B5EDCB28-1033-4C47-A216-721F64B72137}" presName="parentLeftMargin" presStyleLbl="node1" presStyleIdx="0" presStyleCnt="5"/>
      <dgm:spPr/>
    </dgm:pt>
    <dgm:pt modelId="{3EDE2B4B-D917-4B71-B0B0-D366162C7E57}" type="pres">
      <dgm:prSet presAssocID="{B5EDCB28-1033-4C47-A216-721F64B72137}" presName="parentText" presStyleLbl="node1" presStyleIdx="1" presStyleCnt="5">
        <dgm:presLayoutVars>
          <dgm:chMax val="0"/>
          <dgm:bulletEnabled val="1"/>
        </dgm:presLayoutVars>
      </dgm:prSet>
      <dgm:spPr/>
    </dgm:pt>
    <dgm:pt modelId="{C8731362-CEB0-47A8-81BC-BEEE0E87C222}" type="pres">
      <dgm:prSet presAssocID="{B5EDCB28-1033-4C47-A216-721F64B72137}" presName="negativeSpace" presStyleCnt="0"/>
      <dgm:spPr/>
    </dgm:pt>
    <dgm:pt modelId="{1CFAFF7F-EAC8-4456-B801-6D6242238B94}" type="pres">
      <dgm:prSet presAssocID="{B5EDCB28-1033-4C47-A216-721F64B72137}" presName="childText" presStyleLbl="conFgAcc1" presStyleIdx="1" presStyleCnt="5">
        <dgm:presLayoutVars>
          <dgm:bulletEnabled val="1"/>
        </dgm:presLayoutVars>
      </dgm:prSet>
      <dgm:spPr>
        <a:ln>
          <a:noFill/>
        </a:ln>
      </dgm:spPr>
    </dgm:pt>
    <dgm:pt modelId="{DD9951E0-DA03-4B04-A694-B65670112C16}" type="pres">
      <dgm:prSet presAssocID="{7ACFA600-BD25-4B36-98F3-7AF8AC3A370B}" presName="spaceBetweenRectangles" presStyleCnt="0"/>
      <dgm:spPr/>
    </dgm:pt>
    <dgm:pt modelId="{3C356046-07AB-4FB7-9C7E-E2C0A4E8ED70}" type="pres">
      <dgm:prSet presAssocID="{9259B6D9-B91F-4961-AABE-F709995F5E2A}" presName="parentLin" presStyleCnt="0"/>
      <dgm:spPr/>
    </dgm:pt>
    <dgm:pt modelId="{EC52D92C-5113-45B7-B8D2-B5097251AA96}" type="pres">
      <dgm:prSet presAssocID="{9259B6D9-B91F-4961-AABE-F709995F5E2A}" presName="parentLeftMargin" presStyleLbl="node1" presStyleIdx="1" presStyleCnt="5"/>
      <dgm:spPr/>
    </dgm:pt>
    <dgm:pt modelId="{44DFDBDA-619F-4DB8-9297-24F730594525}" type="pres">
      <dgm:prSet presAssocID="{9259B6D9-B91F-4961-AABE-F709995F5E2A}" presName="parentText" presStyleLbl="node1" presStyleIdx="2" presStyleCnt="5">
        <dgm:presLayoutVars>
          <dgm:chMax val="0"/>
          <dgm:bulletEnabled val="1"/>
        </dgm:presLayoutVars>
      </dgm:prSet>
      <dgm:spPr/>
    </dgm:pt>
    <dgm:pt modelId="{FCC8A2EF-A2D2-436E-835C-70E0B8813C63}" type="pres">
      <dgm:prSet presAssocID="{9259B6D9-B91F-4961-AABE-F709995F5E2A}" presName="negativeSpace" presStyleCnt="0"/>
      <dgm:spPr/>
    </dgm:pt>
    <dgm:pt modelId="{A6E1A66B-2825-4473-BE37-FA2ED1EB1A88}" type="pres">
      <dgm:prSet presAssocID="{9259B6D9-B91F-4961-AABE-F709995F5E2A}" presName="childText" presStyleLbl="conFgAcc1" presStyleIdx="2" presStyleCnt="5">
        <dgm:presLayoutVars>
          <dgm:bulletEnabled val="1"/>
        </dgm:presLayoutVars>
      </dgm:prSet>
      <dgm:spPr>
        <a:ln>
          <a:noFill/>
        </a:ln>
      </dgm:spPr>
    </dgm:pt>
    <dgm:pt modelId="{25147F3C-2B32-4569-8422-92F0193B7EF7}" type="pres">
      <dgm:prSet presAssocID="{B53F086F-CD1E-4186-9EAA-0A912F5D94B7}" presName="spaceBetweenRectangles" presStyleCnt="0"/>
      <dgm:spPr/>
    </dgm:pt>
    <dgm:pt modelId="{0A1FFE00-A64A-4262-811E-D3D817446433}" type="pres">
      <dgm:prSet presAssocID="{D9590E26-A8F6-49F8-83E6-C850E51C78D8}" presName="parentLin" presStyleCnt="0"/>
      <dgm:spPr/>
    </dgm:pt>
    <dgm:pt modelId="{7F21AC8A-0A35-41F6-8D95-7D98474A6C83}" type="pres">
      <dgm:prSet presAssocID="{D9590E26-A8F6-49F8-83E6-C850E51C78D8}" presName="parentLeftMargin" presStyleLbl="node1" presStyleIdx="2" presStyleCnt="5"/>
      <dgm:spPr/>
    </dgm:pt>
    <dgm:pt modelId="{A07D83FA-89AD-4A19-AEE5-54F40E762FEA}" type="pres">
      <dgm:prSet presAssocID="{D9590E26-A8F6-49F8-83E6-C850E51C78D8}" presName="parentText" presStyleLbl="node1" presStyleIdx="3" presStyleCnt="5">
        <dgm:presLayoutVars>
          <dgm:chMax val="0"/>
          <dgm:bulletEnabled val="1"/>
        </dgm:presLayoutVars>
      </dgm:prSet>
      <dgm:spPr/>
    </dgm:pt>
    <dgm:pt modelId="{642BFAB5-4354-47C7-B4AA-DE5BBEF339D8}" type="pres">
      <dgm:prSet presAssocID="{D9590E26-A8F6-49F8-83E6-C850E51C78D8}" presName="negativeSpace" presStyleCnt="0"/>
      <dgm:spPr/>
    </dgm:pt>
    <dgm:pt modelId="{25759953-690B-4F90-93FA-8B5D10CF931F}" type="pres">
      <dgm:prSet presAssocID="{D9590E26-A8F6-49F8-83E6-C850E51C78D8}" presName="childText" presStyleLbl="conFgAcc1" presStyleIdx="3" presStyleCnt="5">
        <dgm:presLayoutVars>
          <dgm:bulletEnabled val="1"/>
        </dgm:presLayoutVars>
      </dgm:prSet>
      <dgm:spPr>
        <a:ln>
          <a:noFill/>
        </a:ln>
      </dgm:spPr>
    </dgm:pt>
    <dgm:pt modelId="{A808B615-ED21-47FF-8976-4D266A3A2BD1}" type="pres">
      <dgm:prSet presAssocID="{134FAB81-EBE9-4E5B-969E-B0A7623C38EE}" presName="spaceBetweenRectangles" presStyleCnt="0"/>
      <dgm:spPr/>
    </dgm:pt>
    <dgm:pt modelId="{3DC206CE-DF9D-47AB-8A0D-933FB1504245}" type="pres">
      <dgm:prSet presAssocID="{50B25A1D-0770-41C1-B6C5-8F0258697E6C}" presName="parentLin" presStyleCnt="0"/>
      <dgm:spPr/>
    </dgm:pt>
    <dgm:pt modelId="{0DB6EA18-F0A9-49F8-8D8C-D7DB0382D36D}" type="pres">
      <dgm:prSet presAssocID="{50B25A1D-0770-41C1-B6C5-8F0258697E6C}" presName="parentLeftMargin" presStyleLbl="node1" presStyleIdx="3" presStyleCnt="5"/>
      <dgm:spPr/>
    </dgm:pt>
    <dgm:pt modelId="{6582C0F8-5944-43EE-8984-877DEFC6DBF2}" type="pres">
      <dgm:prSet presAssocID="{50B25A1D-0770-41C1-B6C5-8F0258697E6C}" presName="parentText" presStyleLbl="node1" presStyleIdx="4" presStyleCnt="5">
        <dgm:presLayoutVars>
          <dgm:chMax val="0"/>
          <dgm:bulletEnabled val="1"/>
        </dgm:presLayoutVars>
      </dgm:prSet>
      <dgm:spPr/>
    </dgm:pt>
    <dgm:pt modelId="{A1CC2E1B-E5E5-493D-B5F3-EC55EB636D6D}" type="pres">
      <dgm:prSet presAssocID="{50B25A1D-0770-41C1-B6C5-8F0258697E6C}" presName="negativeSpace" presStyleCnt="0"/>
      <dgm:spPr/>
    </dgm:pt>
    <dgm:pt modelId="{0BC20864-0215-45C1-AD5E-7A8DF0A0B449}" type="pres">
      <dgm:prSet presAssocID="{50B25A1D-0770-41C1-B6C5-8F0258697E6C}" presName="childText" presStyleLbl="conFgAcc1" presStyleIdx="4" presStyleCnt="5">
        <dgm:presLayoutVars>
          <dgm:bulletEnabled val="1"/>
        </dgm:presLayoutVars>
      </dgm:prSet>
      <dgm:spPr>
        <a:ln>
          <a:noFill/>
        </a:ln>
      </dgm:spPr>
    </dgm:pt>
  </dgm:ptLst>
  <dgm:cxnLst>
    <dgm:cxn modelId="{DB55060E-5CE7-4383-937D-787317A9442E}" type="presOf" srcId="{9259B6D9-B91F-4961-AABE-F709995F5E2A}" destId="{EC52D92C-5113-45B7-B8D2-B5097251AA96}" srcOrd="0" destOrd="0" presId="urn:microsoft.com/office/officeart/2005/8/layout/list1"/>
    <dgm:cxn modelId="{D69F4615-EFB1-4628-9F15-59E0C5FE649C}" type="presOf" srcId="{B5EDCB28-1033-4C47-A216-721F64B72137}" destId="{DE1AED5D-F0EA-462F-9D26-5D95A01F7DCC}" srcOrd="0" destOrd="0" presId="urn:microsoft.com/office/officeart/2005/8/layout/list1"/>
    <dgm:cxn modelId="{29083C16-FEA4-4012-92B4-C883299EF7DC}" type="presOf" srcId="{50B25A1D-0770-41C1-B6C5-8F0258697E6C}" destId="{0DB6EA18-F0A9-49F8-8D8C-D7DB0382D36D}" srcOrd="0" destOrd="0" presId="urn:microsoft.com/office/officeart/2005/8/layout/list1"/>
    <dgm:cxn modelId="{AB65E82A-D3A0-416B-8FCB-24D620C892D9}" type="presOf" srcId="{9259B6D9-B91F-4961-AABE-F709995F5E2A}" destId="{44DFDBDA-619F-4DB8-9297-24F730594525}" srcOrd="1" destOrd="0" presId="urn:microsoft.com/office/officeart/2005/8/layout/list1"/>
    <dgm:cxn modelId="{34327732-73FE-482D-A887-5A55C2BFB471}" type="presOf" srcId="{D9590E26-A8F6-49F8-83E6-C850E51C78D8}" destId="{A07D83FA-89AD-4A19-AEE5-54F40E762FEA}" srcOrd="1" destOrd="0" presId="urn:microsoft.com/office/officeart/2005/8/layout/list1"/>
    <dgm:cxn modelId="{4E91FD3D-EFFF-4282-A0C3-9F372D59084E}" srcId="{928F3D93-625F-488E-B511-90F42ADEDE4D}" destId="{D9590E26-A8F6-49F8-83E6-C850E51C78D8}" srcOrd="3" destOrd="0" parTransId="{B41BC430-1E57-4DD0-BDFC-9424FCB1B433}" sibTransId="{134FAB81-EBE9-4E5B-969E-B0A7623C38EE}"/>
    <dgm:cxn modelId="{25B0225F-44AA-431F-997B-77CE6EEEBB9C}" type="presOf" srcId="{B5EDCB28-1033-4C47-A216-721F64B72137}" destId="{3EDE2B4B-D917-4B71-B0B0-D366162C7E57}" srcOrd="1" destOrd="0" presId="urn:microsoft.com/office/officeart/2005/8/layout/list1"/>
    <dgm:cxn modelId="{4B711E42-73C0-4BAA-AABB-96230D4369B1}" srcId="{928F3D93-625F-488E-B511-90F42ADEDE4D}" destId="{B5EDCB28-1033-4C47-A216-721F64B72137}" srcOrd="1" destOrd="0" parTransId="{24743D0A-30A2-4851-9814-82ED03A51E62}" sibTransId="{7ACFA600-BD25-4B36-98F3-7AF8AC3A370B}"/>
    <dgm:cxn modelId="{5A40A96E-B2EB-495F-B1DE-901B3E422BA3}" type="presOf" srcId="{D9590E26-A8F6-49F8-83E6-C850E51C78D8}" destId="{7F21AC8A-0A35-41F6-8D95-7D98474A6C83}" srcOrd="0" destOrd="0" presId="urn:microsoft.com/office/officeart/2005/8/layout/list1"/>
    <dgm:cxn modelId="{2971D850-1D4E-4703-8610-78E3F1EEFA80}" srcId="{928F3D93-625F-488E-B511-90F42ADEDE4D}" destId="{9259B6D9-B91F-4961-AABE-F709995F5E2A}" srcOrd="2" destOrd="0" parTransId="{32A1E54C-ACD7-45D5-A65F-B8F3729FE847}" sibTransId="{B53F086F-CD1E-4186-9EAA-0A912F5D94B7}"/>
    <dgm:cxn modelId="{F1A0FC58-3170-4F55-BEB5-64FC7DACDD48}" type="presOf" srcId="{D51A3CF8-C0AE-48E8-8D9F-5465C975517D}" destId="{1A16A812-0C97-441B-A8C6-9D213FD0520A}" srcOrd="1" destOrd="0" presId="urn:microsoft.com/office/officeart/2005/8/layout/list1"/>
    <dgm:cxn modelId="{DE3BF386-D062-4E56-B20A-F5E6E25EAF1F}" type="presOf" srcId="{50B25A1D-0770-41C1-B6C5-8F0258697E6C}" destId="{6582C0F8-5944-43EE-8984-877DEFC6DBF2}" srcOrd="1" destOrd="0" presId="urn:microsoft.com/office/officeart/2005/8/layout/list1"/>
    <dgm:cxn modelId="{1BFB4C92-B9BD-4276-B8A7-37E26C2C15E1}" srcId="{928F3D93-625F-488E-B511-90F42ADEDE4D}" destId="{D51A3CF8-C0AE-48E8-8D9F-5465C975517D}" srcOrd="0" destOrd="0" parTransId="{A64D3CFA-2AC0-49E5-ADE2-E419B9506C1D}" sibTransId="{49FDD38E-ABD5-42E5-AF3E-62E457A82E52}"/>
    <dgm:cxn modelId="{0C0F0794-3F1D-43EB-AE4E-52AB91EA82CA}" srcId="{928F3D93-625F-488E-B511-90F42ADEDE4D}" destId="{50B25A1D-0770-41C1-B6C5-8F0258697E6C}" srcOrd="4" destOrd="0" parTransId="{CC47E7A7-0CE8-4D0D-B0DD-61C4ACACF1A9}" sibTransId="{E4107011-95DD-47F9-92BB-A8D67F33BE43}"/>
    <dgm:cxn modelId="{BD1800BF-4E3A-4B6B-B737-A95D53861929}" type="presOf" srcId="{928F3D93-625F-488E-B511-90F42ADEDE4D}" destId="{139FE293-431E-47CA-A577-53C3224498C3}" srcOrd="0" destOrd="0" presId="urn:microsoft.com/office/officeart/2005/8/layout/list1"/>
    <dgm:cxn modelId="{5978E3EE-4888-40E6-95FC-3E0F7DFDE598}" type="presOf" srcId="{D51A3CF8-C0AE-48E8-8D9F-5465C975517D}" destId="{DB3C5AB3-FC86-4186-B7E9-378309CD4B08}" srcOrd="0" destOrd="0" presId="urn:microsoft.com/office/officeart/2005/8/layout/list1"/>
    <dgm:cxn modelId="{4DDDF234-2F68-4225-B86D-9CBB7E3E08DE}" type="presParOf" srcId="{139FE293-431E-47CA-A577-53C3224498C3}" destId="{511965C4-A602-49DD-8455-01568338A7A9}" srcOrd="0" destOrd="0" presId="urn:microsoft.com/office/officeart/2005/8/layout/list1"/>
    <dgm:cxn modelId="{6445B079-1367-4A29-9765-62ED750E63FB}" type="presParOf" srcId="{511965C4-A602-49DD-8455-01568338A7A9}" destId="{DB3C5AB3-FC86-4186-B7E9-378309CD4B08}" srcOrd="0" destOrd="0" presId="urn:microsoft.com/office/officeart/2005/8/layout/list1"/>
    <dgm:cxn modelId="{899C4259-CAA8-4674-BB8F-0F7130289B24}" type="presParOf" srcId="{511965C4-A602-49DD-8455-01568338A7A9}" destId="{1A16A812-0C97-441B-A8C6-9D213FD0520A}" srcOrd="1" destOrd="0" presId="urn:microsoft.com/office/officeart/2005/8/layout/list1"/>
    <dgm:cxn modelId="{8CACC427-F5BD-4DF5-B2A1-CA03F2290DAB}" type="presParOf" srcId="{139FE293-431E-47CA-A577-53C3224498C3}" destId="{39996593-22EF-4A5F-95F0-BD29AC84B467}" srcOrd="1" destOrd="0" presId="urn:microsoft.com/office/officeart/2005/8/layout/list1"/>
    <dgm:cxn modelId="{12AADB99-EF1D-4A4F-A889-CB8765DCD962}" type="presParOf" srcId="{139FE293-431E-47CA-A577-53C3224498C3}" destId="{CFFA2F8A-B62D-4841-BCB7-C8DDD081CCF3}" srcOrd="2" destOrd="0" presId="urn:microsoft.com/office/officeart/2005/8/layout/list1"/>
    <dgm:cxn modelId="{7CE09AC3-FF80-4BB9-98EF-8D7FCD938CD7}" type="presParOf" srcId="{139FE293-431E-47CA-A577-53C3224498C3}" destId="{B3BB55D4-A613-4D0E-BC4A-7A86296A6802}" srcOrd="3" destOrd="0" presId="urn:microsoft.com/office/officeart/2005/8/layout/list1"/>
    <dgm:cxn modelId="{DBF5A877-53B5-4ED0-A936-B39D3A501C28}" type="presParOf" srcId="{139FE293-431E-47CA-A577-53C3224498C3}" destId="{332FF33B-9B6E-4D37-A9DD-12BB4E81FC5C}" srcOrd="4" destOrd="0" presId="urn:microsoft.com/office/officeart/2005/8/layout/list1"/>
    <dgm:cxn modelId="{95FA8DB9-4D9F-4819-8909-8F16477B4C25}" type="presParOf" srcId="{332FF33B-9B6E-4D37-A9DD-12BB4E81FC5C}" destId="{DE1AED5D-F0EA-462F-9D26-5D95A01F7DCC}" srcOrd="0" destOrd="0" presId="urn:microsoft.com/office/officeart/2005/8/layout/list1"/>
    <dgm:cxn modelId="{9EA5433E-B238-4283-9FD2-06114219656E}" type="presParOf" srcId="{332FF33B-9B6E-4D37-A9DD-12BB4E81FC5C}" destId="{3EDE2B4B-D917-4B71-B0B0-D366162C7E57}" srcOrd="1" destOrd="0" presId="urn:microsoft.com/office/officeart/2005/8/layout/list1"/>
    <dgm:cxn modelId="{13D0BE5B-4725-46DF-A7EC-1A03BC061645}" type="presParOf" srcId="{139FE293-431E-47CA-A577-53C3224498C3}" destId="{C8731362-CEB0-47A8-81BC-BEEE0E87C222}" srcOrd="5" destOrd="0" presId="urn:microsoft.com/office/officeart/2005/8/layout/list1"/>
    <dgm:cxn modelId="{099D7FAC-375D-4662-AA83-E34E88F540DD}" type="presParOf" srcId="{139FE293-431E-47CA-A577-53C3224498C3}" destId="{1CFAFF7F-EAC8-4456-B801-6D6242238B94}" srcOrd="6" destOrd="0" presId="urn:microsoft.com/office/officeart/2005/8/layout/list1"/>
    <dgm:cxn modelId="{FD5B8F81-CACB-4693-8AE2-F7E02415DA1D}" type="presParOf" srcId="{139FE293-431E-47CA-A577-53C3224498C3}" destId="{DD9951E0-DA03-4B04-A694-B65670112C16}" srcOrd="7" destOrd="0" presId="urn:microsoft.com/office/officeart/2005/8/layout/list1"/>
    <dgm:cxn modelId="{797B1174-AD99-4F34-AF2C-E2DC7946A5AB}" type="presParOf" srcId="{139FE293-431E-47CA-A577-53C3224498C3}" destId="{3C356046-07AB-4FB7-9C7E-E2C0A4E8ED70}" srcOrd="8" destOrd="0" presId="urn:microsoft.com/office/officeart/2005/8/layout/list1"/>
    <dgm:cxn modelId="{120F76A3-E879-48F5-A992-5C69EEBCD381}" type="presParOf" srcId="{3C356046-07AB-4FB7-9C7E-E2C0A4E8ED70}" destId="{EC52D92C-5113-45B7-B8D2-B5097251AA96}" srcOrd="0" destOrd="0" presId="urn:microsoft.com/office/officeart/2005/8/layout/list1"/>
    <dgm:cxn modelId="{C7B0FFE1-D650-4A6F-B662-313064DD9D90}" type="presParOf" srcId="{3C356046-07AB-4FB7-9C7E-E2C0A4E8ED70}" destId="{44DFDBDA-619F-4DB8-9297-24F730594525}" srcOrd="1" destOrd="0" presId="urn:microsoft.com/office/officeart/2005/8/layout/list1"/>
    <dgm:cxn modelId="{3F599E7E-D798-4E14-93CC-395FB745A142}" type="presParOf" srcId="{139FE293-431E-47CA-A577-53C3224498C3}" destId="{FCC8A2EF-A2D2-436E-835C-70E0B8813C63}" srcOrd="9" destOrd="0" presId="urn:microsoft.com/office/officeart/2005/8/layout/list1"/>
    <dgm:cxn modelId="{5638F344-25A6-4BF8-A6CF-A451987A9031}" type="presParOf" srcId="{139FE293-431E-47CA-A577-53C3224498C3}" destId="{A6E1A66B-2825-4473-BE37-FA2ED1EB1A88}" srcOrd="10" destOrd="0" presId="urn:microsoft.com/office/officeart/2005/8/layout/list1"/>
    <dgm:cxn modelId="{63540C76-0845-436D-BDFE-B768C969F83A}" type="presParOf" srcId="{139FE293-431E-47CA-A577-53C3224498C3}" destId="{25147F3C-2B32-4569-8422-92F0193B7EF7}" srcOrd="11" destOrd="0" presId="urn:microsoft.com/office/officeart/2005/8/layout/list1"/>
    <dgm:cxn modelId="{F9462919-15BB-45C0-AE00-7F51C65BA1EF}" type="presParOf" srcId="{139FE293-431E-47CA-A577-53C3224498C3}" destId="{0A1FFE00-A64A-4262-811E-D3D817446433}" srcOrd="12" destOrd="0" presId="urn:microsoft.com/office/officeart/2005/8/layout/list1"/>
    <dgm:cxn modelId="{0E3B1699-2142-49F2-B90D-7C37CD8F5348}" type="presParOf" srcId="{0A1FFE00-A64A-4262-811E-D3D817446433}" destId="{7F21AC8A-0A35-41F6-8D95-7D98474A6C83}" srcOrd="0" destOrd="0" presId="urn:microsoft.com/office/officeart/2005/8/layout/list1"/>
    <dgm:cxn modelId="{8F098ECE-EC72-4F16-A1D8-5FDE14E507E4}" type="presParOf" srcId="{0A1FFE00-A64A-4262-811E-D3D817446433}" destId="{A07D83FA-89AD-4A19-AEE5-54F40E762FEA}" srcOrd="1" destOrd="0" presId="urn:microsoft.com/office/officeart/2005/8/layout/list1"/>
    <dgm:cxn modelId="{C3D94016-38F8-42EC-AB28-13BF5BE43B7A}" type="presParOf" srcId="{139FE293-431E-47CA-A577-53C3224498C3}" destId="{642BFAB5-4354-47C7-B4AA-DE5BBEF339D8}" srcOrd="13" destOrd="0" presId="urn:microsoft.com/office/officeart/2005/8/layout/list1"/>
    <dgm:cxn modelId="{AAA2C0F4-7EE5-49FC-8EA0-5ED444F03CBB}" type="presParOf" srcId="{139FE293-431E-47CA-A577-53C3224498C3}" destId="{25759953-690B-4F90-93FA-8B5D10CF931F}" srcOrd="14" destOrd="0" presId="urn:microsoft.com/office/officeart/2005/8/layout/list1"/>
    <dgm:cxn modelId="{2764F4D4-C28E-4DC8-BBB8-0A20ABEE62E9}" type="presParOf" srcId="{139FE293-431E-47CA-A577-53C3224498C3}" destId="{A808B615-ED21-47FF-8976-4D266A3A2BD1}" srcOrd="15" destOrd="0" presId="urn:microsoft.com/office/officeart/2005/8/layout/list1"/>
    <dgm:cxn modelId="{792FBAA7-834F-45E4-9F00-83537D992667}" type="presParOf" srcId="{139FE293-431E-47CA-A577-53C3224498C3}" destId="{3DC206CE-DF9D-47AB-8A0D-933FB1504245}" srcOrd="16" destOrd="0" presId="urn:microsoft.com/office/officeart/2005/8/layout/list1"/>
    <dgm:cxn modelId="{F975348F-30EF-44F0-A93A-37742E9E2819}" type="presParOf" srcId="{3DC206CE-DF9D-47AB-8A0D-933FB1504245}" destId="{0DB6EA18-F0A9-49F8-8D8C-D7DB0382D36D}" srcOrd="0" destOrd="0" presId="urn:microsoft.com/office/officeart/2005/8/layout/list1"/>
    <dgm:cxn modelId="{30F822FD-7F71-483F-9750-6EDE658954B2}" type="presParOf" srcId="{3DC206CE-DF9D-47AB-8A0D-933FB1504245}" destId="{6582C0F8-5944-43EE-8984-877DEFC6DBF2}" srcOrd="1" destOrd="0" presId="urn:microsoft.com/office/officeart/2005/8/layout/list1"/>
    <dgm:cxn modelId="{EBD08179-82F1-49F3-AFDA-C58E01F1F909}" type="presParOf" srcId="{139FE293-431E-47CA-A577-53C3224498C3}" destId="{A1CC2E1B-E5E5-493D-B5F3-EC55EB636D6D}" srcOrd="17" destOrd="0" presId="urn:microsoft.com/office/officeart/2005/8/layout/list1"/>
    <dgm:cxn modelId="{EA43CA15-DB69-496A-A849-6536D2ED3D8F}" type="presParOf" srcId="{139FE293-431E-47CA-A577-53C3224498C3}" destId="{0BC20864-0215-45C1-AD5E-7A8DF0A0B449}" srcOrd="18"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28F3D93-625F-488E-B511-90F42ADEDE4D}"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8348D1C8-B999-4E75-B56A-AA112B1D37F2}">
      <dgm:prSet/>
      <dgm:spPr>
        <a:solidFill>
          <a:schemeClr val="accent2">
            <a:lumMod val="40000"/>
            <a:lumOff val="60000"/>
          </a:schemeClr>
        </a:solidFill>
      </dgm:spPr>
      <dgm:t>
        <a:bodyPr/>
        <a:lstStyle/>
        <a:p>
          <a:r>
            <a:rPr lang="en-US" dirty="0">
              <a:solidFill>
                <a:schemeClr val="tx1"/>
              </a:solidFill>
              <a:latin typeface="Arial" panose="020B0604020202020204" pitchFamily="34" charset="0"/>
              <a:cs typeface="Arial" panose="020B0604020202020204" pitchFamily="34" charset="0"/>
            </a:rPr>
            <a:t>Exhausted DHCP scope</a:t>
          </a:r>
        </a:p>
      </dgm:t>
    </dgm:pt>
    <dgm:pt modelId="{7ABE0CDB-384C-4DFE-B196-077BE2700EF9}" type="parTrans" cxnId="{F26860CF-C8C4-4179-9785-F24DB6D1595C}">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B74109C4-9B6E-4F2E-818B-C6D3F85B811B}" type="sibTrans" cxnId="{F26860CF-C8C4-4179-9785-F24DB6D1595C}">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E03A1A01-AA08-43CF-9069-629E5CF33378}">
      <dgm:prSet/>
      <dgm:spPr>
        <a:solidFill>
          <a:schemeClr val="accent2">
            <a:lumMod val="40000"/>
            <a:lumOff val="60000"/>
          </a:schemeClr>
        </a:solidFill>
      </dgm:spPr>
      <dgm:t>
        <a:bodyPr/>
        <a:lstStyle/>
        <a:p>
          <a:r>
            <a:rPr lang="en-US" dirty="0">
              <a:solidFill>
                <a:schemeClr val="tx1"/>
              </a:solidFill>
              <a:latin typeface="Arial" panose="020B0604020202020204" pitchFamily="34" charset="0"/>
              <a:cs typeface="Arial" panose="020B0604020202020204" pitchFamily="34" charset="0"/>
            </a:rPr>
            <a:t>Blocked TCP/UDP ports</a:t>
          </a:r>
        </a:p>
      </dgm:t>
    </dgm:pt>
    <dgm:pt modelId="{FC7EE8A2-26B9-4888-9C22-96B5EF87BB96}" type="parTrans" cxnId="{F74F48CC-7CDD-4B55-BC0E-1994A4EF15E5}">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8887CA32-715A-43EB-BD84-41E68365DBFF}" type="sibTrans" cxnId="{F74F48CC-7CDD-4B55-BC0E-1994A4EF15E5}">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3E4DCA73-9F92-4912-AE69-BB9F648C45F2}">
      <dgm:prSet/>
      <dgm:spPr>
        <a:solidFill>
          <a:schemeClr val="accent2">
            <a:lumMod val="40000"/>
            <a:lumOff val="60000"/>
          </a:schemeClr>
        </a:solidFill>
      </dgm:spPr>
      <dgm:t>
        <a:bodyPr/>
        <a:lstStyle/>
        <a:p>
          <a:r>
            <a:rPr lang="en-US" dirty="0">
              <a:solidFill>
                <a:schemeClr val="tx1"/>
              </a:solidFill>
              <a:latin typeface="Arial" panose="020B0604020202020204" pitchFamily="34" charset="0"/>
              <a:cs typeface="Arial" panose="020B0604020202020204" pitchFamily="34" charset="0"/>
            </a:rPr>
            <a:t>Incorrect host-based firewall settings</a:t>
          </a:r>
        </a:p>
      </dgm:t>
    </dgm:pt>
    <dgm:pt modelId="{59293B3F-2A4D-4ECD-99C9-B4010F949CA6}" type="parTrans" cxnId="{107371B9-333D-47FD-AC49-4CAF9D6169DC}">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206335E2-7B93-49FC-93A2-98B6D3B8A93A}" type="sibTrans" cxnId="{107371B9-333D-47FD-AC49-4CAF9D6169DC}">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1FCB5850-B5DD-4711-BE27-3AACF5B5A323}">
      <dgm:prSet/>
      <dgm:spPr>
        <a:solidFill>
          <a:schemeClr val="accent2">
            <a:lumMod val="40000"/>
            <a:lumOff val="60000"/>
          </a:schemeClr>
        </a:solidFill>
      </dgm:spPr>
      <dgm:t>
        <a:bodyPr/>
        <a:lstStyle/>
        <a:p>
          <a:r>
            <a:rPr lang="en-US" dirty="0">
              <a:solidFill>
                <a:schemeClr val="tx1"/>
              </a:solidFill>
              <a:latin typeface="Arial" panose="020B0604020202020204" pitchFamily="34" charset="0"/>
              <a:cs typeface="Arial" panose="020B0604020202020204" pitchFamily="34" charset="0"/>
            </a:rPr>
            <a:t>Incorrect ACL settings</a:t>
          </a:r>
        </a:p>
      </dgm:t>
    </dgm:pt>
    <dgm:pt modelId="{0C341BD5-1402-44CF-86A7-7B176834260F}" type="parTrans" cxnId="{D7DB0462-1EE8-4DBF-B434-5942703922CE}">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1124AE98-D93B-421B-A7DB-BB24CFF32FD5}" type="sibTrans" cxnId="{D7DB0462-1EE8-4DBF-B434-5942703922CE}">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7B344A9C-47B0-4153-A40C-0FABA9BD1622}">
      <dgm:prSet/>
      <dgm:spPr>
        <a:solidFill>
          <a:schemeClr val="accent2">
            <a:lumMod val="40000"/>
            <a:lumOff val="60000"/>
          </a:schemeClr>
        </a:solidFill>
      </dgm:spPr>
      <dgm:t>
        <a:bodyPr/>
        <a:lstStyle/>
        <a:p>
          <a:r>
            <a:rPr lang="en-US" dirty="0">
              <a:solidFill>
                <a:schemeClr val="tx1"/>
              </a:solidFill>
              <a:latin typeface="Arial" panose="020B0604020202020204" pitchFamily="34" charset="0"/>
              <a:cs typeface="Arial" panose="020B0604020202020204" pitchFamily="34" charset="0"/>
            </a:rPr>
            <a:t>Unresponsive service</a:t>
          </a:r>
        </a:p>
      </dgm:t>
    </dgm:pt>
    <dgm:pt modelId="{92757D21-A5E0-4DE6-93B9-7C4A39531349}" type="parTrans" cxnId="{BF88AE72-AF7A-4CDE-9C35-4B2948FBD182}">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A6B93877-896C-46EA-B17F-EC245DB324A7}" type="sibTrans" cxnId="{BF88AE72-AF7A-4CDE-9C35-4B2948FBD182}">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139FE293-431E-47CA-A577-53C3224498C3}" type="pres">
      <dgm:prSet presAssocID="{928F3D93-625F-488E-B511-90F42ADEDE4D}" presName="linear" presStyleCnt="0">
        <dgm:presLayoutVars>
          <dgm:dir/>
          <dgm:animLvl val="lvl"/>
          <dgm:resizeHandles val="exact"/>
        </dgm:presLayoutVars>
      </dgm:prSet>
      <dgm:spPr/>
    </dgm:pt>
    <dgm:pt modelId="{F2A9B6F1-83DF-41F1-B987-845A215E7D23}" type="pres">
      <dgm:prSet presAssocID="{8348D1C8-B999-4E75-B56A-AA112B1D37F2}" presName="parentLin" presStyleCnt="0"/>
      <dgm:spPr/>
    </dgm:pt>
    <dgm:pt modelId="{44DFB663-334D-4B67-B845-5BC31002D8E1}" type="pres">
      <dgm:prSet presAssocID="{8348D1C8-B999-4E75-B56A-AA112B1D37F2}" presName="parentLeftMargin" presStyleLbl="node1" presStyleIdx="0" presStyleCnt="5"/>
      <dgm:spPr/>
    </dgm:pt>
    <dgm:pt modelId="{9F46B68A-5627-4ED8-8946-E7176F5BC232}" type="pres">
      <dgm:prSet presAssocID="{8348D1C8-B999-4E75-B56A-AA112B1D37F2}" presName="parentText" presStyleLbl="node1" presStyleIdx="0" presStyleCnt="5">
        <dgm:presLayoutVars>
          <dgm:chMax val="0"/>
          <dgm:bulletEnabled val="1"/>
        </dgm:presLayoutVars>
      </dgm:prSet>
      <dgm:spPr/>
    </dgm:pt>
    <dgm:pt modelId="{5620DD0A-91BF-4511-8F9B-167AC44BD7BF}" type="pres">
      <dgm:prSet presAssocID="{8348D1C8-B999-4E75-B56A-AA112B1D37F2}" presName="negativeSpace" presStyleCnt="0"/>
      <dgm:spPr/>
    </dgm:pt>
    <dgm:pt modelId="{0DDB8986-78B2-4490-A859-CD961291D3AB}" type="pres">
      <dgm:prSet presAssocID="{8348D1C8-B999-4E75-B56A-AA112B1D37F2}" presName="childText" presStyleLbl="conFgAcc1" presStyleIdx="0" presStyleCnt="5">
        <dgm:presLayoutVars>
          <dgm:bulletEnabled val="1"/>
        </dgm:presLayoutVars>
      </dgm:prSet>
      <dgm:spPr>
        <a:ln>
          <a:noFill/>
        </a:ln>
      </dgm:spPr>
    </dgm:pt>
    <dgm:pt modelId="{5C3E989C-77A5-4487-A3E8-26B38163360B}" type="pres">
      <dgm:prSet presAssocID="{B74109C4-9B6E-4F2E-818B-C6D3F85B811B}" presName="spaceBetweenRectangles" presStyleCnt="0"/>
      <dgm:spPr/>
    </dgm:pt>
    <dgm:pt modelId="{E6CE0F71-79E8-46C4-8205-A6FD59D38725}" type="pres">
      <dgm:prSet presAssocID="{E03A1A01-AA08-43CF-9069-629E5CF33378}" presName="parentLin" presStyleCnt="0"/>
      <dgm:spPr/>
    </dgm:pt>
    <dgm:pt modelId="{E7C19E46-5B24-4744-A4B9-F62ACF4D37E7}" type="pres">
      <dgm:prSet presAssocID="{E03A1A01-AA08-43CF-9069-629E5CF33378}" presName="parentLeftMargin" presStyleLbl="node1" presStyleIdx="0" presStyleCnt="5"/>
      <dgm:spPr/>
    </dgm:pt>
    <dgm:pt modelId="{E930C3BE-2258-4082-B2BA-116127D10B12}" type="pres">
      <dgm:prSet presAssocID="{E03A1A01-AA08-43CF-9069-629E5CF33378}" presName="parentText" presStyleLbl="node1" presStyleIdx="1" presStyleCnt="5">
        <dgm:presLayoutVars>
          <dgm:chMax val="0"/>
          <dgm:bulletEnabled val="1"/>
        </dgm:presLayoutVars>
      </dgm:prSet>
      <dgm:spPr/>
    </dgm:pt>
    <dgm:pt modelId="{690D261A-8038-4DAD-8F75-A875308F4A01}" type="pres">
      <dgm:prSet presAssocID="{E03A1A01-AA08-43CF-9069-629E5CF33378}" presName="negativeSpace" presStyleCnt="0"/>
      <dgm:spPr/>
    </dgm:pt>
    <dgm:pt modelId="{9D810ECC-4D24-4868-8357-FE8D5903CD15}" type="pres">
      <dgm:prSet presAssocID="{E03A1A01-AA08-43CF-9069-629E5CF33378}" presName="childText" presStyleLbl="conFgAcc1" presStyleIdx="1" presStyleCnt="5">
        <dgm:presLayoutVars>
          <dgm:bulletEnabled val="1"/>
        </dgm:presLayoutVars>
      </dgm:prSet>
      <dgm:spPr>
        <a:ln>
          <a:noFill/>
        </a:ln>
      </dgm:spPr>
    </dgm:pt>
    <dgm:pt modelId="{A3A4FA78-F271-493D-95F9-26C84EF1A470}" type="pres">
      <dgm:prSet presAssocID="{8887CA32-715A-43EB-BD84-41E68365DBFF}" presName="spaceBetweenRectangles" presStyleCnt="0"/>
      <dgm:spPr/>
    </dgm:pt>
    <dgm:pt modelId="{98B084A1-826E-4C99-9CA3-8742C53FB697}" type="pres">
      <dgm:prSet presAssocID="{3E4DCA73-9F92-4912-AE69-BB9F648C45F2}" presName="parentLin" presStyleCnt="0"/>
      <dgm:spPr/>
    </dgm:pt>
    <dgm:pt modelId="{25ADEEF2-F3B7-48C4-AFCD-FC5F15F31DA8}" type="pres">
      <dgm:prSet presAssocID="{3E4DCA73-9F92-4912-AE69-BB9F648C45F2}" presName="parentLeftMargin" presStyleLbl="node1" presStyleIdx="1" presStyleCnt="5"/>
      <dgm:spPr/>
    </dgm:pt>
    <dgm:pt modelId="{0EEA5C08-9246-4E41-89A2-7E3161CCF4F7}" type="pres">
      <dgm:prSet presAssocID="{3E4DCA73-9F92-4912-AE69-BB9F648C45F2}" presName="parentText" presStyleLbl="node1" presStyleIdx="2" presStyleCnt="5">
        <dgm:presLayoutVars>
          <dgm:chMax val="0"/>
          <dgm:bulletEnabled val="1"/>
        </dgm:presLayoutVars>
      </dgm:prSet>
      <dgm:spPr/>
    </dgm:pt>
    <dgm:pt modelId="{536C07D1-48D1-41D6-B094-66124EA44080}" type="pres">
      <dgm:prSet presAssocID="{3E4DCA73-9F92-4912-AE69-BB9F648C45F2}" presName="negativeSpace" presStyleCnt="0"/>
      <dgm:spPr/>
    </dgm:pt>
    <dgm:pt modelId="{17907D91-978E-4E6E-98DA-6A077341FC62}" type="pres">
      <dgm:prSet presAssocID="{3E4DCA73-9F92-4912-AE69-BB9F648C45F2}" presName="childText" presStyleLbl="conFgAcc1" presStyleIdx="2" presStyleCnt="5">
        <dgm:presLayoutVars>
          <dgm:bulletEnabled val="1"/>
        </dgm:presLayoutVars>
      </dgm:prSet>
      <dgm:spPr>
        <a:ln>
          <a:noFill/>
        </a:ln>
      </dgm:spPr>
    </dgm:pt>
    <dgm:pt modelId="{A1AA7097-60A4-4D93-A4EE-A5C149835E3B}" type="pres">
      <dgm:prSet presAssocID="{206335E2-7B93-49FC-93A2-98B6D3B8A93A}" presName="spaceBetweenRectangles" presStyleCnt="0"/>
      <dgm:spPr/>
    </dgm:pt>
    <dgm:pt modelId="{9DB956DF-0E19-40C6-A3DC-9A7D95A3F104}" type="pres">
      <dgm:prSet presAssocID="{1FCB5850-B5DD-4711-BE27-3AACF5B5A323}" presName="parentLin" presStyleCnt="0"/>
      <dgm:spPr/>
    </dgm:pt>
    <dgm:pt modelId="{6DC1D295-4591-420E-BF75-137A3C29D290}" type="pres">
      <dgm:prSet presAssocID="{1FCB5850-B5DD-4711-BE27-3AACF5B5A323}" presName="parentLeftMargin" presStyleLbl="node1" presStyleIdx="2" presStyleCnt="5"/>
      <dgm:spPr/>
    </dgm:pt>
    <dgm:pt modelId="{250FD48D-E053-4EFB-A899-5A3C64497D26}" type="pres">
      <dgm:prSet presAssocID="{1FCB5850-B5DD-4711-BE27-3AACF5B5A323}" presName="parentText" presStyleLbl="node1" presStyleIdx="3" presStyleCnt="5">
        <dgm:presLayoutVars>
          <dgm:chMax val="0"/>
          <dgm:bulletEnabled val="1"/>
        </dgm:presLayoutVars>
      </dgm:prSet>
      <dgm:spPr/>
    </dgm:pt>
    <dgm:pt modelId="{FF28558F-056C-4344-A556-13E787EFB5DE}" type="pres">
      <dgm:prSet presAssocID="{1FCB5850-B5DD-4711-BE27-3AACF5B5A323}" presName="negativeSpace" presStyleCnt="0"/>
      <dgm:spPr/>
    </dgm:pt>
    <dgm:pt modelId="{F5E843B9-A0C1-4AAF-A401-8D60E8E9D96D}" type="pres">
      <dgm:prSet presAssocID="{1FCB5850-B5DD-4711-BE27-3AACF5B5A323}" presName="childText" presStyleLbl="conFgAcc1" presStyleIdx="3" presStyleCnt="5">
        <dgm:presLayoutVars>
          <dgm:bulletEnabled val="1"/>
        </dgm:presLayoutVars>
      </dgm:prSet>
      <dgm:spPr>
        <a:ln>
          <a:noFill/>
        </a:ln>
      </dgm:spPr>
    </dgm:pt>
    <dgm:pt modelId="{4AC4B5EA-21A1-4E5D-8809-1A106A455DBF}" type="pres">
      <dgm:prSet presAssocID="{1124AE98-D93B-421B-A7DB-BB24CFF32FD5}" presName="spaceBetweenRectangles" presStyleCnt="0"/>
      <dgm:spPr/>
    </dgm:pt>
    <dgm:pt modelId="{F7AFD020-34C3-434B-B59E-BAE24AD2FB8C}" type="pres">
      <dgm:prSet presAssocID="{7B344A9C-47B0-4153-A40C-0FABA9BD1622}" presName="parentLin" presStyleCnt="0"/>
      <dgm:spPr/>
    </dgm:pt>
    <dgm:pt modelId="{87E1CFCC-B313-48A0-95FF-1737570156B7}" type="pres">
      <dgm:prSet presAssocID="{7B344A9C-47B0-4153-A40C-0FABA9BD1622}" presName="parentLeftMargin" presStyleLbl="node1" presStyleIdx="3" presStyleCnt="5"/>
      <dgm:spPr/>
    </dgm:pt>
    <dgm:pt modelId="{9BB70D3E-9F3A-407D-9E04-D4F42CDCDC9F}" type="pres">
      <dgm:prSet presAssocID="{7B344A9C-47B0-4153-A40C-0FABA9BD1622}" presName="parentText" presStyleLbl="node1" presStyleIdx="4" presStyleCnt="5">
        <dgm:presLayoutVars>
          <dgm:chMax val="0"/>
          <dgm:bulletEnabled val="1"/>
        </dgm:presLayoutVars>
      </dgm:prSet>
      <dgm:spPr/>
    </dgm:pt>
    <dgm:pt modelId="{CBD3D6C7-7436-4558-A859-73B0D76B1110}" type="pres">
      <dgm:prSet presAssocID="{7B344A9C-47B0-4153-A40C-0FABA9BD1622}" presName="negativeSpace" presStyleCnt="0"/>
      <dgm:spPr/>
    </dgm:pt>
    <dgm:pt modelId="{EC4B3916-0A09-46B6-B5BB-A8798C7F1F1B}" type="pres">
      <dgm:prSet presAssocID="{7B344A9C-47B0-4153-A40C-0FABA9BD1622}" presName="childText" presStyleLbl="conFgAcc1" presStyleIdx="4" presStyleCnt="5">
        <dgm:presLayoutVars>
          <dgm:bulletEnabled val="1"/>
        </dgm:presLayoutVars>
      </dgm:prSet>
      <dgm:spPr>
        <a:ln>
          <a:noFill/>
        </a:ln>
      </dgm:spPr>
    </dgm:pt>
  </dgm:ptLst>
  <dgm:cxnLst>
    <dgm:cxn modelId="{B7C69423-0BD0-47A1-985B-55D0B2F1F727}" type="presOf" srcId="{1FCB5850-B5DD-4711-BE27-3AACF5B5A323}" destId="{250FD48D-E053-4EFB-A899-5A3C64497D26}" srcOrd="1" destOrd="0" presId="urn:microsoft.com/office/officeart/2005/8/layout/list1"/>
    <dgm:cxn modelId="{E167B12A-D9C5-4E8A-88EB-E06B9F21B05D}" type="presOf" srcId="{8348D1C8-B999-4E75-B56A-AA112B1D37F2}" destId="{44DFB663-334D-4B67-B845-5BC31002D8E1}" srcOrd="0" destOrd="0" presId="urn:microsoft.com/office/officeart/2005/8/layout/list1"/>
    <dgm:cxn modelId="{D0F4FB2A-2873-4F44-87AC-1DA865364845}" type="presOf" srcId="{3E4DCA73-9F92-4912-AE69-BB9F648C45F2}" destId="{25ADEEF2-F3B7-48C4-AFCD-FC5F15F31DA8}" srcOrd="0" destOrd="0" presId="urn:microsoft.com/office/officeart/2005/8/layout/list1"/>
    <dgm:cxn modelId="{D7DB0462-1EE8-4DBF-B434-5942703922CE}" srcId="{928F3D93-625F-488E-B511-90F42ADEDE4D}" destId="{1FCB5850-B5DD-4711-BE27-3AACF5B5A323}" srcOrd="3" destOrd="0" parTransId="{0C341BD5-1402-44CF-86A7-7B176834260F}" sibTransId="{1124AE98-D93B-421B-A7DB-BB24CFF32FD5}"/>
    <dgm:cxn modelId="{1DD1CC6E-2354-4CA9-B721-5262467F40CF}" type="presOf" srcId="{7B344A9C-47B0-4153-A40C-0FABA9BD1622}" destId="{9BB70D3E-9F3A-407D-9E04-D4F42CDCDC9F}" srcOrd="1" destOrd="0" presId="urn:microsoft.com/office/officeart/2005/8/layout/list1"/>
    <dgm:cxn modelId="{BF88AE72-AF7A-4CDE-9C35-4B2948FBD182}" srcId="{928F3D93-625F-488E-B511-90F42ADEDE4D}" destId="{7B344A9C-47B0-4153-A40C-0FABA9BD1622}" srcOrd="4" destOrd="0" parTransId="{92757D21-A5E0-4DE6-93B9-7C4A39531349}" sibTransId="{A6B93877-896C-46EA-B17F-EC245DB324A7}"/>
    <dgm:cxn modelId="{3A799D8F-41F4-4891-81C4-0E90019823E2}" type="presOf" srcId="{8348D1C8-B999-4E75-B56A-AA112B1D37F2}" destId="{9F46B68A-5627-4ED8-8946-E7176F5BC232}" srcOrd="1" destOrd="0" presId="urn:microsoft.com/office/officeart/2005/8/layout/list1"/>
    <dgm:cxn modelId="{41E0CAA7-25B6-403B-9740-A6E8F29D28EA}" type="presOf" srcId="{3E4DCA73-9F92-4912-AE69-BB9F648C45F2}" destId="{0EEA5C08-9246-4E41-89A2-7E3161CCF4F7}" srcOrd="1" destOrd="0" presId="urn:microsoft.com/office/officeart/2005/8/layout/list1"/>
    <dgm:cxn modelId="{96C601A8-8315-4A90-9293-6FA39475658B}" type="presOf" srcId="{E03A1A01-AA08-43CF-9069-629E5CF33378}" destId="{E930C3BE-2258-4082-B2BA-116127D10B12}" srcOrd="1" destOrd="0" presId="urn:microsoft.com/office/officeart/2005/8/layout/list1"/>
    <dgm:cxn modelId="{0E3C42B1-7577-4CFC-B2FF-2E79739627A9}" type="presOf" srcId="{7B344A9C-47B0-4153-A40C-0FABA9BD1622}" destId="{87E1CFCC-B313-48A0-95FF-1737570156B7}" srcOrd="0" destOrd="0" presId="urn:microsoft.com/office/officeart/2005/8/layout/list1"/>
    <dgm:cxn modelId="{107371B9-333D-47FD-AC49-4CAF9D6169DC}" srcId="{928F3D93-625F-488E-B511-90F42ADEDE4D}" destId="{3E4DCA73-9F92-4912-AE69-BB9F648C45F2}" srcOrd="2" destOrd="0" parTransId="{59293B3F-2A4D-4ECD-99C9-B4010F949CA6}" sibTransId="{206335E2-7B93-49FC-93A2-98B6D3B8A93A}"/>
    <dgm:cxn modelId="{6C3426BD-B19B-40A4-9F66-E3D4F8186261}" type="presOf" srcId="{1FCB5850-B5DD-4711-BE27-3AACF5B5A323}" destId="{6DC1D295-4591-420E-BF75-137A3C29D290}" srcOrd="0" destOrd="0" presId="urn:microsoft.com/office/officeart/2005/8/layout/list1"/>
    <dgm:cxn modelId="{BD1800BF-4E3A-4B6B-B737-A95D53861929}" type="presOf" srcId="{928F3D93-625F-488E-B511-90F42ADEDE4D}" destId="{139FE293-431E-47CA-A577-53C3224498C3}" srcOrd="0" destOrd="0" presId="urn:microsoft.com/office/officeart/2005/8/layout/list1"/>
    <dgm:cxn modelId="{F74F48CC-7CDD-4B55-BC0E-1994A4EF15E5}" srcId="{928F3D93-625F-488E-B511-90F42ADEDE4D}" destId="{E03A1A01-AA08-43CF-9069-629E5CF33378}" srcOrd="1" destOrd="0" parTransId="{FC7EE8A2-26B9-4888-9C22-96B5EF87BB96}" sibTransId="{8887CA32-715A-43EB-BD84-41E68365DBFF}"/>
    <dgm:cxn modelId="{F26860CF-C8C4-4179-9785-F24DB6D1595C}" srcId="{928F3D93-625F-488E-B511-90F42ADEDE4D}" destId="{8348D1C8-B999-4E75-B56A-AA112B1D37F2}" srcOrd="0" destOrd="0" parTransId="{7ABE0CDB-384C-4DFE-B196-077BE2700EF9}" sibTransId="{B74109C4-9B6E-4F2E-818B-C6D3F85B811B}"/>
    <dgm:cxn modelId="{56EE58E2-4440-4B9E-B39E-A30BAF42F2BB}" type="presOf" srcId="{E03A1A01-AA08-43CF-9069-629E5CF33378}" destId="{E7C19E46-5B24-4744-A4B9-F62ACF4D37E7}" srcOrd="0" destOrd="0" presId="urn:microsoft.com/office/officeart/2005/8/layout/list1"/>
    <dgm:cxn modelId="{3A6E8EC3-5015-4EB4-BEF5-C2F89B0A7ABF}" type="presParOf" srcId="{139FE293-431E-47CA-A577-53C3224498C3}" destId="{F2A9B6F1-83DF-41F1-B987-845A215E7D23}" srcOrd="0" destOrd="0" presId="urn:microsoft.com/office/officeart/2005/8/layout/list1"/>
    <dgm:cxn modelId="{A1574D35-0126-4853-A8CF-5F56F280ADF9}" type="presParOf" srcId="{F2A9B6F1-83DF-41F1-B987-845A215E7D23}" destId="{44DFB663-334D-4B67-B845-5BC31002D8E1}" srcOrd="0" destOrd="0" presId="urn:microsoft.com/office/officeart/2005/8/layout/list1"/>
    <dgm:cxn modelId="{928D442F-673F-4233-BB64-9686CA8972D3}" type="presParOf" srcId="{F2A9B6F1-83DF-41F1-B987-845A215E7D23}" destId="{9F46B68A-5627-4ED8-8946-E7176F5BC232}" srcOrd="1" destOrd="0" presId="urn:microsoft.com/office/officeart/2005/8/layout/list1"/>
    <dgm:cxn modelId="{77A031D4-F367-4A23-8828-A908F9F95A59}" type="presParOf" srcId="{139FE293-431E-47CA-A577-53C3224498C3}" destId="{5620DD0A-91BF-4511-8F9B-167AC44BD7BF}" srcOrd="1" destOrd="0" presId="urn:microsoft.com/office/officeart/2005/8/layout/list1"/>
    <dgm:cxn modelId="{0C8FC3A7-D0A9-4799-902A-00F10CE76A56}" type="presParOf" srcId="{139FE293-431E-47CA-A577-53C3224498C3}" destId="{0DDB8986-78B2-4490-A859-CD961291D3AB}" srcOrd="2" destOrd="0" presId="urn:microsoft.com/office/officeart/2005/8/layout/list1"/>
    <dgm:cxn modelId="{94486BBE-9936-4773-86F0-F2F8911BB2FB}" type="presParOf" srcId="{139FE293-431E-47CA-A577-53C3224498C3}" destId="{5C3E989C-77A5-4487-A3E8-26B38163360B}" srcOrd="3" destOrd="0" presId="urn:microsoft.com/office/officeart/2005/8/layout/list1"/>
    <dgm:cxn modelId="{A05CB5DE-B7B0-4E98-B4B7-2D1F9AEDD7C7}" type="presParOf" srcId="{139FE293-431E-47CA-A577-53C3224498C3}" destId="{E6CE0F71-79E8-46C4-8205-A6FD59D38725}" srcOrd="4" destOrd="0" presId="urn:microsoft.com/office/officeart/2005/8/layout/list1"/>
    <dgm:cxn modelId="{F5083B9A-B0EA-44C3-B22D-EC22434DBA61}" type="presParOf" srcId="{E6CE0F71-79E8-46C4-8205-A6FD59D38725}" destId="{E7C19E46-5B24-4744-A4B9-F62ACF4D37E7}" srcOrd="0" destOrd="0" presId="urn:microsoft.com/office/officeart/2005/8/layout/list1"/>
    <dgm:cxn modelId="{63DD5F02-77EB-4D68-8BE1-5C3E4C0BCBDF}" type="presParOf" srcId="{E6CE0F71-79E8-46C4-8205-A6FD59D38725}" destId="{E930C3BE-2258-4082-B2BA-116127D10B12}" srcOrd="1" destOrd="0" presId="urn:microsoft.com/office/officeart/2005/8/layout/list1"/>
    <dgm:cxn modelId="{741BE1B2-081F-4BF0-B5C6-DD1FA37546EC}" type="presParOf" srcId="{139FE293-431E-47CA-A577-53C3224498C3}" destId="{690D261A-8038-4DAD-8F75-A875308F4A01}" srcOrd="5" destOrd="0" presId="urn:microsoft.com/office/officeart/2005/8/layout/list1"/>
    <dgm:cxn modelId="{D30703BB-EAA3-430D-AF6A-8D77C74E1318}" type="presParOf" srcId="{139FE293-431E-47CA-A577-53C3224498C3}" destId="{9D810ECC-4D24-4868-8357-FE8D5903CD15}" srcOrd="6" destOrd="0" presId="urn:microsoft.com/office/officeart/2005/8/layout/list1"/>
    <dgm:cxn modelId="{B82D0C19-E621-4541-BE3F-064D8B6E861C}" type="presParOf" srcId="{139FE293-431E-47CA-A577-53C3224498C3}" destId="{A3A4FA78-F271-493D-95F9-26C84EF1A470}" srcOrd="7" destOrd="0" presId="urn:microsoft.com/office/officeart/2005/8/layout/list1"/>
    <dgm:cxn modelId="{945AA878-8838-4AC6-9037-0BF22E522B6A}" type="presParOf" srcId="{139FE293-431E-47CA-A577-53C3224498C3}" destId="{98B084A1-826E-4C99-9CA3-8742C53FB697}" srcOrd="8" destOrd="0" presId="urn:microsoft.com/office/officeart/2005/8/layout/list1"/>
    <dgm:cxn modelId="{CE96D689-5EF5-4D9D-827B-D34AE9B5BF23}" type="presParOf" srcId="{98B084A1-826E-4C99-9CA3-8742C53FB697}" destId="{25ADEEF2-F3B7-48C4-AFCD-FC5F15F31DA8}" srcOrd="0" destOrd="0" presId="urn:microsoft.com/office/officeart/2005/8/layout/list1"/>
    <dgm:cxn modelId="{0296DA62-B02B-460A-9856-DB0CFE31BC44}" type="presParOf" srcId="{98B084A1-826E-4C99-9CA3-8742C53FB697}" destId="{0EEA5C08-9246-4E41-89A2-7E3161CCF4F7}" srcOrd="1" destOrd="0" presId="urn:microsoft.com/office/officeart/2005/8/layout/list1"/>
    <dgm:cxn modelId="{AE1306D2-2CCB-4C90-97D8-135538A6529F}" type="presParOf" srcId="{139FE293-431E-47CA-A577-53C3224498C3}" destId="{536C07D1-48D1-41D6-B094-66124EA44080}" srcOrd="9" destOrd="0" presId="urn:microsoft.com/office/officeart/2005/8/layout/list1"/>
    <dgm:cxn modelId="{7B759203-7516-4BEE-9950-C8D3C4E4A193}" type="presParOf" srcId="{139FE293-431E-47CA-A577-53C3224498C3}" destId="{17907D91-978E-4E6E-98DA-6A077341FC62}" srcOrd="10" destOrd="0" presId="urn:microsoft.com/office/officeart/2005/8/layout/list1"/>
    <dgm:cxn modelId="{309FB006-8C0B-400B-94B8-E2C0ACA58D80}" type="presParOf" srcId="{139FE293-431E-47CA-A577-53C3224498C3}" destId="{A1AA7097-60A4-4D93-A4EE-A5C149835E3B}" srcOrd="11" destOrd="0" presId="urn:microsoft.com/office/officeart/2005/8/layout/list1"/>
    <dgm:cxn modelId="{F6F39992-21A6-4EDD-ACDF-EFBAAF7FC478}" type="presParOf" srcId="{139FE293-431E-47CA-A577-53C3224498C3}" destId="{9DB956DF-0E19-40C6-A3DC-9A7D95A3F104}" srcOrd="12" destOrd="0" presId="urn:microsoft.com/office/officeart/2005/8/layout/list1"/>
    <dgm:cxn modelId="{84F3C581-A299-4916-BA43-0E48FDF29635}" type="presParOf" srcId="{9DB956DF-0E19-40C6-A3DC-9A7D95A3F104}" destId="{6DC1D295-4591-420E-BF75-137A3C29D290}" srcOrd="0" destOrd="0" presId="urn:microsoft.com/office/officeart/2005/8/layout/list1"/>
    <dgm:cxn modelId="{BD12502D-ABE2-4228-A71A-45B2ADB68494}" type="presParOf" srcId="{9DB956DF-0E19-40C6-A3DC-9A7D95A3F104}" destId="{250FD48D-E053-4EFB-A899-5A3C64497D26}" srcOrd="1" destOrd="0" presId="urn:microsoft.com/office/officeart/2005/8/layout/list1"/>
    <dgm:cxn modelId="{10D769A1-8578-40AB-AF04-72CD17D3A43D}" type="presParOf" srcId="{139FE293-431E-47CA-A577-53C3224498C3}" destId="{FF28558F-056C-4344-A556-13E787EFB5DE}" srcOrd="13" destOrd="0" presId="urn:microsoft.com/office/officeart/2005/8/layout/list1"/>
    <dgm:cxn modelId="{64F3DC04-CEA9-49C0-87F9-8EE662E687C1}" type="presParOf" srcId="{139FE293-431E-47CA-A577-53C3224498C3}" destId="{F5E843B9-A0C1-4AAF-A401-8D60E8E9D96D}" srcOrd="14" destOrd="0" presId="urn:microsoft.com/office/officeart/2005/8/layout/list1"/>
    <dgm:cxn modelId="{8461BFB0-71CD-474E-B77C-D94CCAF28609}" type="presParOf" srcId="{139FE293-431E-47CA-A577-53C3224498C3}" destId="{4AC4B5EA-21A1-4E5D-8809-1A106A455DBF}" srcOrd="15" destOrd="0" presId="urn:microsoft.com/office/officeart/2005/8/layout/list1"/>
    <dgm:cxn modelId="{C65DD72D-77E8-470D-AAE2-77DEF651C5FF}" type="presParOf" srcId="{139FE293-431E-47CA-A577-53C3224498C3}" destId="{F7AFD020-34C3-434B-B59E-BAE24AD2FB8C}" srcOrd="16" destOrd="0" presId="urn:microsoft.com/office/officeart/2005/8/layout/list1"/>
    <dgm:cxn modelId="{2B04D8B4-77A3-44EA-98D0-72A4C296C518}" type="presParOf" srcId="{F7AFD020-34C3-434B-B59E-BAE24AD2FB8C}" destId="{87E1CFCC-B313-48A0-95FF-1737570156B7}" srcOrd="0" destOrd="0" presId="urn:microsoft.com/office/officeart/2005/8/layout/list1"/>
    <dgm:cxn modelId="{7A6A43A7-B9CA-4084-870A-AE0BB49C8BD4}" type="presParOf" srcId="{F7AFD020-34C3-434B-B59E-BAE24AD2FB8C}" destId="{9BB70D3E-9F3A-407D-9E04-D4F42CDCDC9F}" srcOrd="1" destOrd="0" presId="urn:microsoft.com/office/officeart/2005/8/layout/list1"/>
    <dgm:cxn modelId="{D8D98306-49CD-4FED-A719-7DF712FE1B06}" type="presParOf" srcId="{139FE293-431E-47CA-A577-53C3224498C3}" destId="{CBD3D6C7-7436-4558-A859-73B0D76B1110}" srcOrd="17" destOrd="0" presId="urn:microsoft.com/office/officeart/2005/8/layout/list1"/>
    <dgm:cxn modelId="{09205782-DA0A-48B3-90C4-0B7EF4596E35}" type="presParOf" srcId="{139FE293-431E-47CA-A577-53C3224498C3}" destId="{EC4B3916-0A09-46B6-B5BB-A8798C7F1F1B}" srcOrd="18"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440023-9CAB-4D27-B548-2714EB40F17F}" type="doc">
      <dgm:prSet loTypeId="urn:microsoft.com/office/officeart/2008/layout/PictureAccentList" loCatId="list" qsTypeId="urn:microsoft.com/office/officeart/2005/8/quickstyle/simple1" qsCatId="simple" csTypeId="urn:microsoft.com/office/officeart/2005/8/colors/accent1_2" csCatId="accent1" phldr="1"/>
      <dgm:spPr/>
      <dgm:t>
        <a:bodyPr/>
        <a:lstStyle/>
        <a:p>
          <a:endParaRPr lang="en-US"/>
        </a:p>
      </dgm:t>
    </dgm:pt>
    <dgm:pt modelId="{30A24327-5750-4321-8AB4-EBB4836CE51D}">
      <dgm:prSet phldrT="[Text]" custT="1"/>
      <dgm:spPr>
        <a:solidFill>
          <a:schemeClr val="accent3">
            <a:lumMod val="40000"/>
            <a:lumOff val="60000"/>
          </a:schemeClr>
        </a:solidFill>
      </dgm:spPr>
      <dgm:t>
        <a:bodyPr/>
        <a:lstStyle/>
        <a:p>
          <a:r>
            <a:rPr lang="en-US" sz="2000" dirty="0">
              <a:solidFill>
                <a:srgbClr val="3C4743"/>
              </a:solidFill>
              <a:latin typeface="Arial" panose="020B0604020202020204" pitchFamily="34" charset="0"/>
              <a:cs typeface="Arial" panose="020B0604020202020204" pitchFamily="34" charset="0"/>
            </a:rPr>
            <a:t>Problem identification steps performed during the initial opening of a ticket</a:t>
          </a:r>
        </a:p>
      </dgm:t>
    </dgm:pt>
    <dgm:pt modelId="{0A5BE72F-2033-4A97-BEBC-6037B41293C5}" type="parTrans" cxnId="{D729751A-4EC0-4221-A2FC-B28A623C39E6}">
      <dgm:prSet/>
      <dgm:spPr/>
      <dgm:t>
        <a:bodyPr/>
        <a:lstStyle/>
        <a:p>
          <a:endParaRPr lang="en-US" sz="2000">
            <a:solidFill>
              <a:srgbClr val="3C4743"/>
            </a:solidFill>
            <a:latin typeface="Arial" panose="020B0604020202020204" pitchFamily="34" charset="0"/>
            <a:cs typeface="Arial" panose="020B0604020202020204" pitchFamily="34" charset="0"/>
          </a:endParaRPr>
        </a:p>
      </dgm:t>
    </dgm:pt>
    <dgm:pt modelId="{A0A26446-4914-48FC-AF16-E996934F71CA}" type="sibTrans" cxnId="{D729751A-4EC0-4221-A2FC-B28A623C39E6}">
      <dgm:prSet/>
      <dgm:spPr/>
      <dgm:t>
        <a:bodyPr/>
        <a:lstStyle/>
        <a:p>
          <a:endParaRPr lang="en-US" sz="2000">
            <a:solidFill>
              <a:srgbClr val="3C4743"/>
            </a:solidFill>
            <a:latin typeface="Arial" panose="020B0604020202020204" pitchFamily="34" charset="0"/>
            <a:cs typeface="Arial" panose="020B0604020202020204" pitchFamily="34" charset="0"/>
          </a:endParaRPr>
        </a:p>
      </dgm:t>
    </dgm:pt>
    <dgm:pt modelId="{62CABE2A-2BCE-4C28-9AB0-1F3CFA5CE612}">
      <dgm:prSet custT="1"/>
      <dgm:spPr>
        <a:solidFill>
          <a:srgbClr val="FFC000"/>
        </a:solidFill>
        <a:ln>
          <a:noFill/>
        </a:ln>
      </dgm:spPr>
      <dgm:t>
        <a:bodyPr/>
        <a:lstStyle/>
        <a:p>
          <a:pPr algn="l"/>
          <a:r>
            <a:rPr lang="en-US" sz="1900" dirty="0">
              <a:solidFill>
                <a:srgbClr val="3C4743"/>
              </a:solidFill>
              <a:latin typeface="Arial" panose="020B0604020202020204" pitchFamily="34" charset="0"/>
              <a:cs typeface="Arial" panose="020B0604020202020204" pitchFamily="34" charset="0"/>
            </a:rPr>
            <a:t>Interview the user</a:t>
          </a:r>
        </a:p>
      </dgm:t>
    </dgm:pt>
    <dgm:pt modelId="{E65DA118-8E1B-44F4-B942-DD65E93E7AA5}" type="parTrans" cxnId="{644B44BC-9B86-48E7-977B-DA9AC9DF5ACE}">
      <dgm:prSet/>
      <dgm:spPr/>
      <dgm:t>
        <a:bodyPr/>
        <a:lstStyle/>
        <a:p>
          <a:endParaRPr lang="en-US" sz="2000">
            <a:solidFill>
              <a:srgbClr val="3C4743"/>
            </a:solidFill>
            <a:latin typeface="Arial" panose="020B0604020202020204" pitchFamily="34" charset="0"/>
            <a:cs typeface="Arial" panose="020B0604020202020204" pitchFamily="34" charset="0"/>
          </a:endParaRPr>
        </a:p>
      </dgm:t>
    </dgm:pt>
    <dgm:pt modelId="{3ED8C9FF-E2DA-4123-9EF6-95BCD0D5660B}" type="sibTrans" cxnId="{644B44BC-9B86-48E7-977B-DA9AC9DF5ACE}">
      <dgm:prSet/>
      <dgm:spPr/>
      <dgm:t>
        <a:bodyPr/>
        <a:lstStyle/>
        <a:p>
          <a:endParaRPr lang="en-US" sz="2000">
            <a:solidFill>
              <a:srgbClr val="3C4743"/>
            </a:solidFill>
            <a:latin typeface="Arial" panose="020B0604020202020204" pitchFamily="34" charset="0"/>
            <a:cs typeface="Arial" panose="020B0604020202020204" pitchFamily="34" charset="0"/>
          </a:endParaRPr>
        </a:p>
      </dgm:t>
    </dgm:pt>
    <dgm:pt modelId="{A52BF000-19DC-4F0F-9EE1-632DC3ADF21B}">
      <dgm:prSet custT="1"/>
      <dgm:spPr>
        <a:ln>
          <a:noFill/>
        </a:ln>
      </dgm:spPr>
      <dgm:t>
        <a:bodyPr/>
        <a:lstStyle/>
        <a:p>
          <a:pPr algn="l"/>
          <a:r>
            <a:rPr lang="en-US" sz="1900" dirty="0">
              <a:solidFill>
                <a:srgbClr val="3C4743"/>
              </a:solidFill>
              <a:latin typeface="Arial" panose="020B0604020202020204" pitchFamily="34" charset="0"/>
              <a:cs typeface="Arial" panose="020B0604020202020204" pitchFamily="34" charset="0"/>
            </a:rPr>
            <a:t>Identify the symptoms of the network problem</a:t>
          </a:r>
        </a:p>
      </dgm:t>
    </dgm:pt>
    <dgm:pt modelId="{7A5D8188-BBCC-4844-ADBB-893F2308E3B1}" type="parTrans" cxnId="{742D1BD4-7744-4284-982E-D09CDBA3B3A1}">
      <dgm:prSet/>
      <dgm:spPr/>
      <dgm:t>
        <a:bodyPr/>
        <a:lstStyle/>
        <a:p>
          <a:endParaRPr lang="en-US" sz="2000"/>
        </a:p>
      </dgm:t>
    </dgm:pt>
    <dgm:pt modelId="{BE52AFA5-32D5-499C-A8D4-25F5932840B5}" type="sibTrans" cxnId="{742D1BD4-7744-4284-982E-D09CDBA3B3A1}">
      <dgm:prSet/>
      <dgm:spPr/>
      <dgm:t>
        <a:bodyPr/>
        <a:lstStyle/>
        <a:p>
          <a:endParaRPr lang="en-US" sz="2000"/>
        </a:p>
      </dgm:t>
    </dgm:pt>
    <dgm:pt modelId="{AB9BE695-1F23-4CA0-9DAC-BDC64510CCB3}">
      <dgm:prSet custT="1"/>
      <dgm:spPr>
        <a:ln>
          <a:noFill/>
        </a:ln>
      </dgm:spPr>
      <dgm:t>
        <a:bodyPr/>
        <a:lstStyle/>
        <a:p>
          <a:pPr algn="l"/>
          <a:r>
            <a:rPr lang="en-US" sz="1900" dirty="0">
              <a:solidFill>
                <a:srgbClr val="3C4743"/>
              </a:solidFill>
              <a:latin typeface="Arial" panose="020B0604020202020204" pitchFamily="34" charset="0"/>
              <a:cs typeface="Arial" panose="020B0604020202020204" pitchFamily="34" charset="0"/>
            </a:rPr>
            <a:t>Determine if anything had changed in the network before the issues appeared</a:t>
          </a:r>
        </a:p>
      </dgm:t>
    </dgm:pt>
    <dgm:pt modelId="{6D85FD6F-B7DB-417D-84E6-1AE7D6410DEA}" type="parTrans" cxnId="{2BC420B6-C61E-4494-8231-4E907BCDD7C0}">
      <dgm:prSet/>
      <dgm:spPr/>
      <dgm:t>
        <a:bodyPr/>
        <a:lstStyle/>
        <a:p>
          <a:endParaRPr lang="en-US" sz="2000"/>
        </a:p>
      </dgm:t>
    </dgm:pt>
    <dgm:pt modelId="{B840EFF3-1FF9-47CB-9B20-3194D0BD15B2}" type="sibTrans" cxnId="{2BC420B6-C61E-4494-8231-4E907BCDD7C0}">
      <dgm:prSet/>
      <dgm:spPr/>
      <dgm:t>
        <a:bodyPr/>
        <a:lstStyle/>
        <a:p>
          <a:endParaRPr lang="en-US" sz="2000"/>
        </a:p>
      </dgm:t>
    </dgm:pt>
    <dgm:pt modelId="{FFACD769-0DD5-4402-B4D7-C194537E6A3E}">
      <dgm:prSet custT="1"/>
      <dgm:spPr>
        <a:ln>
          <a:noFill/>
        </a:ln>
      </dgm:spPr>
      <dgm:t>
        <a:bodyPr/>
        <a:lstStyle/>
        <a:p>
          <a:pPr algn="l"/>
          <a:r>
            <a:rPr lang="en-US" sz="1900" dirty="0">
              <a:solidFill>
                <a:srgbClr val="3C4743"/>
              </a:solidFill>
              <a:latin typeface="Arial" panose="020B0604020202020204" pitchFamily="34" charset="0"/>
              <a:cs typeface="Arial" panose="020B0604020202020204" pitchFamily="34" charset="0"/>
            </a:rPr>
            <a:t>Define individual problems clearly</a:t>
          </a:r>
        </a:p>
      </dgm:t>
    </dgm:pt>
    <dgm:pt modelId="{60289801-A668-440D-BD63-3B7A6E3F05F2}" type="parTrans" cxnId="{CB6681A1-4DE1-4938-B86F-9589503F2B56}">
      <dgm:prSet/>
      <dgm:spPr/>
      <dgm:t>
        <a:bodyPr/>
        <a:lstStyle/>
        <a:p>
          <a:endParaRPr lang="en-US" sz="2000"/>
        </a:p>
      </dgm:t>
    </dgm:pt>
    <dgm:pt modelId="{ECA26292-DC49-4CEC-AF28-2B82EBA3DB77}" type="sibTrans" cxnId="{CB6681A1-4DE1-4938-B86F-9589503F2B56}">
      <dgm:prSet/>
      <dgm:spPr/>
      <dgm:t>
        <a:bodyPr/>
        <a:lstStyle/>
        <a:p>
          <a:endParaRPr lang="en-US" sz="2000"/>
        </a:p>
      </dgm:t>
    </dgm:pt>
    <dgm:pt modelId="{E30ED46E-96D1-48AF-AFC4-CC85C761C971}" type="pres">
      <dgm:prSet presAssocID="{3B440023-9CAB-4D27-B548-2714EB40F17F}" presName="layout" presStyleCnt="0">
        <dgm:presLayoutVars>
          <dgm:chMax/>
          <dgm:chPref/>
          <dgm:dir/>
          <dgm:animOne val="branch"/>
          <dgm:animLvl val="lvl"/>
          <dgm:resizeHandles/>
        </dgm:presLayoutVars>
      </dgm:prSet>
      <dgm:spPr/>
    </dgm:pt>
    <dgm:pt modelId="{765EB594-0902-4FD7-B64D-D03DE343C026}" type="pres">
      <dgm:prSet presAssocID="{30A24327-5750-4321-8AB4-EBB4836CE51D}" presName="root" presStyleCnt="0">
        <dgm:presLayoutVars>
          <dgm:chMax/>
          <dgm:chPref val="4"/>
        </dgm:presLayoutVars>
      </dgm:prSet>
      <dgm:spPr/>
    </dgm:pt>
    <dgm:pt modelId="{A436600B-23AC-4FF8-B9FE-322CC7B5E1FF}" type="pres">
      <dgm:prSet presAssocID="{30A24327-5750-4321-8AB4-EBB4836CE51D}" presName="rootComposite" presStyleCnt="0">
        <dgm:presLayoutVars/>
      </dgm:prSet>
      <dgm:spPr/>
    </dgm:pt>
    <dgm:pt modelId="{FE9D9379-7B9F-4882-AA6F-292E9559D6BF}" type="pres">
      <dgm:prSet presAssocID="{30A24327-5750-4321-8AB4-EBB4836CE51D}" presName="rootText" presStyleLbl="node0" presStyleIdx="0" presStyleCnt="1" custScaleX="124538">
        <dgm:presLayoutVars>
          <dgm:chMax/>
          <dgm:chPref val="4"/>
        </dgm:presLayoutVars>
      </dgm:prSet>
      <dgm:spPr/>
    </dgm:pt>
    <dgm:pt modelId="{08E1B606-06A4-4598-8183-2641296B833A}" type="pres">
      <dgm:prSet presAssocID="{30A24327-5750-4321-8AB4-EBB4836CE51D}" presName="childShape" presStyleCnt="0">
        <dgm:presLayoutVars>
          <dgm:chMax val="0"/>
          <dgm:chPref val="0"/>
        </dgm:presLayoutVars>
      </dgm:prSet>
      <dgm:spPr/>
    </dgm:pt>
    <dgm:pt modelId="{7D18DBFC-556B-4B93-9C94-02A55D54696D}" type="pres">
      <dgm:prSet presAssocID="{62CABE2A-2BCE-4C28-9AB0-1F3CFA5CE612}" presName="childComposite" presStyleCnt="0">
        <dgm:presLayoutVars>
          <dgm:chMax val="0"/>
          <dgm:chPref val="0"/>
        </dgm:presLayoutVars>
      </dgm:prSet>
      <dgm:spPr/>
    </dgm:pt>
    <dgm:pt modelId="{FBD36825-7790-43CC-BE9E-8AC257882143}" type="pres">
      <dgm:prSet presAssocID="{62CABE2A-2BCE-4C28-9AB0-1F3CFA5CE612}" presName="Image"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dge 1 with solid fill"/>
        </a:ext>
      </dgm:extLst>
    </dgm:pt>
    <dgm:pt modelId="{1EB84EAB-D065-4C2A-AA98-4479107CF83E}" type="pres">
      <dgm:prSet presAssocID="{62CABE2A-2BCE-4C28-9AB0-1F3CFA5CE612}" presName="childText" presStyleLbl="lnNode1" presStyleIdx="0" presStyleCnt="4">
        <dgm:presLayoutVars>
          <dgm:chMax val="0"/>
          <dgm:chPref val="0"/>
          <dgm:bulletEnabled val="1"/>
        </dgm:presLayoutVars>
      </dgm:prSet>
      <dgm:spPr/>
    </dgm:pt>
    <dgm:pt modelId="{E0C5A083-DCA9-4915-93B8-B3D3111C411B}" type="pres">
      <dgm:prSet presAssocID="{A52BF000-19DC-4F0F-9EE1-632DC3ADF21B}" presName="childComposite" presStyleCnt="0">
        <dgm:presLayoutVars>
          <dgm:chMax val="0"/>
          <dgm:chPref val="0"/>
        </dgm:presLayoutVars>
      </dgm:prSet>
      <dgm:spPr/>
    </dgm:pt>
    <dgm:pt modelId="{57FBF1CD-25F3-4255-890C-AE5AF4511B25}" type="pres">
      <dgm:prSet presAssocID="{A52BF000-19DC-4F0F-9EE1-632DC3ADF21B}" presName="Image"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dge with solid fill"/>
        </a:ext>
      </dgm:extLst>
    </dgm:pt>
    <dgm:pt modelId="{383914A9-0800-41A6-8B05-0917DA4916E5}" type="pres">
      <dgm:prSet presAssocID="{A52BF000-19DC-4F0F-9EE1-632DC3ADF21B}" presName="childText" presStyleLbl="lnNode1" presStyleIdx="1" presStyleCnt="4">
        <dgm:presLayoutVars>
          <dgm:chMax val="0"/>
          <dgm:chPref val="0"/>
          <dgm:bulletEnabled val="1"/>
        </dgm:presLayoutVars>
      </dgm:prSet>
      <dgm:spPr/>
    </dgm:pt>
    <dgm:pt modelId="{2AB802EB-D07B-4907-81BD-735DED15149B}" type="pres">
      <dgm:prSet presAssocID="{AB9BE695-1F23-4CA0-9DAC-BDC64510CCB3}" presName="childComposite" presStyleCnt="0">
        <dgm:presLayoutVars>
          <dgm:chMax val="0"/>
          <dgm:chPref val="0"/>
        </dgm:presLayoutVars>
      </dgm:prSet>
      <dgm:spPr/>
    </dgm:pt>
    <dgm:pt modelId="{5EADC1FF-9BFD-4EAC-B586-187BBD58DE78}" type="pres">
      <dgm:prSet presAssocID="{AB9BE695-1F23-4CA0-9DAC-BDC64510CCB3}" presName="Image"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dge 3 with solid fill"/>
        </a:ext>
      </dgm:extLst>
    </dgm:pt>
    <dgm:pt modelId="{72F08B55-7D83-4B66-98EB-A08F2A60979B}" type="pres">
      <dgm:prSet presAssocID="{AB9BE695-1F23-4CA0-9DAC-BDC64510CCB3}" presName="childText" presStyleLbl="lnNode1" presStyleIdx="2" presStyleCnt="4">
        <dgm:presLayoutVars>
          <dgm:chMax val="0"/>
          <dgm:chPref val="0"/>
          <dgm:bulletEnabled val="1"/>
        </dgm:presLayoutVars>
      </dgm:prSet>
      <dgm:spPr/>
    </dgm:pt>
    <dgm:pt modelId="{F66C9418-615D-48D9-A68D-CB36472B2857}" type="pres">
      <dgm:prSet presAssocID="{FFACD769-0DD5-4402-B4D7-C194537E6A3E}" presName="childComposite" presStyleCnt="0">
        <dgm:presLayoutVars>
          <dgm:chMax val="0"/>
          <dgm:chPref val="0"/>
        </dgm:presLayoutVars>
      </dgm:prSet>
      <dgm:spPr/>
    </dgm:pt>
    <dgm:pt modelId="{3B5790D1-B450-4B7A-96FC-D2EF5F8B0F68}" type="pres">
      <dgm:prSet presAssocID="{FFACD769-0DD5-4402-B4D7-C194537E6A3E}" presName="Image"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Badge 4 with solid fill"/>
        </a:ext>
      </dgm:extLst>
    </dgm:pt>
    <dgm:pt modelId="{35B5E83A-497D-4D7C-89D9-B904755460E5}" type="pres">
      <dgm:prSet presAssocID="{FFACD769-0DD5-4402-B4D7-C194537E6A3E}" presName="childText" presStyleLbl="lnNode1" presStyleIdx="3" presStyleCnt="4">
        <dgm:presLayoutVars>
          <dgm:chMax val="0"/>
          <dgm:chPref val="0"/>
          <dgm:bulletEnabled val="1"/>
        </dgm:presLayoutVars>
      </dgm:prSet>
      <dgm:spPr/>
    </dgm:pt>
  </dgm:ptLst>
  <dgm:cxnLst>
    <dgm:cxn modelId="{9D971512-5C65-4D4A-98C6-B0F9BD674F2F}" type="presOf" srcId="{30A24327-5750-4321-8AB4-EBB4836CE51D}" destId="{FE9D9379-7B9F-4882-AA6F-292E9559D6BF}" srcOrd="0" destOrd="0" presId="urn:microsoft.com/office/officeart/2008/layout/PictureAccentList"/>
    <dgm:cxn modelId="{D729751A-4EC0-4221-A2FC-B28A623C39E6}" srcId="{3B440023-9CAB-4D27-B548-2714EB40F17F}" destId="{30A24327-5750-4321-8AB4-EBB4836CE51D}" srcOrd="0" destOrd="0" parTransId="{0A5BE72F-2033-4A97-BEBC-6037B41293C5}" sibTransId="{A0A26446-4914-48FC-AF16-E996934F71CA}"/>
    <dgm:cxn modelId="{C6F5B944-7BD9-417C-AFED-CCEAD9E7D93F}" type="presOf" srcId="{62CABE2A-2BCE-4C28-9AB0-1F3CFA5CE612}" destId="{1EB84EAB-D065-4C2A-AA98-4479107CF83E}" srcOrd="0" destOrd="0" presId="urn:microsoft.com/office/officeart/2008/layout/PictureAccentList"/>
    <dgm:cxn modelId="{49295A47-F9D0-47EF-94EF-BF94CC08F305}" type="presOf" srcId="{AB9BE695-1F23-4CA0-9DAC-BDC64510CCB3}" destId="{72F08B55-7D83-4B66-98EB-A08F2A60979B}" srcOrd="0" destOrd="0" presId="urn:microsoft.com/office/officeart/2008/layout/PictureAccentList"/>
    <dgm:cxn modelId="{32B80356-FA0C-4EC9-829A-B7C92F3E5F6F}" type="presOf" srcId="{FFACD769-0DD5-4402-B4D7-C194537E6A3E}" destId="{35B5E83A-497D-4D7C-89D9-B904755460E5}" srcOrd="0" destOrd="0" presId="urn:microsoft.com/office/officeart/2008/layout/PictureAccentList"/>
    <dgm:cxn modelId="{CB6681A1-4DE1-4938-B86F-9589503F2B56}" srcId="{30A24327-5750-4321-8AB4-EBB4836CE51D}" destId="{FFACD769-0DD5-4402-B4D7-C194537E6A3E}" srcOrd="3" destOrd="0" parTransId="{60289801-A668-440D-BD63-3B7A6E3F05F2}" sibTransId="{ECA26292-DC49-4CEC-AF28-2B82EBA3DB77}"/>
    <dgm:cxn modelId="{2BC420B6-C61E-4494-8231-4E907BCDD7C0}" srcId="{30A24327-5750-4321-8AB4-EBB4836CE51D}" destId="{AB9BE695-1F23-4CA0-9DAC-BDC64510CCB3}" srcOrd="2" destOrd="0" parTransId="{6D85FD6F-B7DB-417D-84E6-1AE7D6410DEA}" sibTransId="{B840EFF3-1FF9-47CB-9B20-3194D0BD15B2}"/>
    <dgm:cxn modelId="{644B44BC-9B86-48E7-977B-DA9AC9DF5ACE}" srcId="{30A24327-5750-4321-8AB4-EBB4836CE51D}" destId="{62CABE2A-2BCE-4C28-9AB0-1F3CFA5CE612}" srcOrd="0" destOrd="0" parTransId="{E65DA118-8E1B-44F4-B942-DD65E93E7AA5}" sibTransId="{3ED8C9FF-E2DA-4123-9EF6-95BCD0D5660B}"/>
    <dgm:cxn modelId="{3E05B5C7-743E-48BE-A0DB-19B7AE8E773F}" type="presOf" srcId="{3B440023-9CAB-4D27-B548-2714EB40F17F}" destId="{E30ED46E-96D1-48AF-AFC4-CC85C761C971}" srcOrd="0" destOrd="0" presId="urn:microsoft.com/office/officeart/2008/layout/PictureAccentList"/>
    <dgm:cxn modelId="{742D1BD4-7744-4284-982E-D09CDBA3B3A1}" srcId="{30A24327-5750-4321-8AB4-EBB4836CE51D}" destId="{A52BF000-19DC-4F0F-9EE1-632DC3ADF21B}" srcOrd="1" destOrd="0" parTransId="{7A5D8188-BBCC-4844-ADBB-893F2308E3B1}" sibTransId="{BE52AFA5-32D5-499C-A8D4-25F5932840B5}"/>
    <dgm:cxn modelId="{EA45C6EB-6B6F-45CA-B8A7-A6A741ABD47E}" type="presOf" srcId="{A52BF000-19DC-4F0F-9EE1-632DC3ADF21B}" destId="{383914A9-0800-41A6-8B05-0917DA4916E5}" srcOrd="0" destOrd="0" presId="urn:microsoft.com/office/officeart/2008/layout/PictureAccentList"/>
    <dgm:cxn modelId="{DB911A83-E241-4497-BC47-7AD1E6BD508A}" type="presParOf" srcId="{E30ED46E-96D1-48AF-AFC4-CC85C761C971}" destId="{765EB594-0902-4FD7-B64D-D03DE343C026}" srcOrd="0" destOrd="0" presId="urn:microsoft.com/office/officeart/2008/layout/PictureAccentList"/>
    <dgm:cxn modelId="{FF3A829D-448E-4298-B8DA-9D4F1878F613}" type="presParOf" srcId="{765EB594-0902-4FD7-B64D-D03DE343C026}" destId="{A436600B-23AC-4FF8-B9FE-322CC7B5E1FF}" srcOrd="0" destOrd="0" presId="urn:microsoft.com/office/officeart/2008/layout/PictureAccentList"/>
    <dgm:cxn modelId="{51D20AF1-54E4-446A-AE48-9DD507A930DA}" type="presParOf" srcId="{A436600B-23AC-4FF8-B9FE-322CC7B5E1FF}" destId="{FE9D9379-7B9F-4882-AA6F-292E9559D6BF}" srcOrd="0" destOrd="0" presId="urn:microsoft.com/office/officeart/2008/layout/PictureAccentList"/>
    <dgm:cxn modelId="{082E87AC-21CA-468E-AFF0-B6054B4E2DD5}" type="presParOf" srcId="{765EB594-0902-4FD7-B64D-D03DE343C026}" destId="{08E1B606-06A4-4598-8183-2641296B833A}" srcOrd="1" destOrd="0" presId="urn:microsoft.com/office/officeart/2008/layout/PictureAccentList"/>
    <dgm:cxn modelId="{C4706CA4-F956-4883-BC38-04D7C6FD8C10}" type="presParOf" srcId="{08E1B606-06A4-4598-8183-2641296B833A}" destId="{7D18DBFC-556B-4B93-9C94-02A55D54696D}" srcOrd="0" destOrd="0" presId="urn:microsoft.com/office/officeart/2008/layout/PictureAccentList"/>
    <dgm:cxn modelId="{E2A2A1B2-D67C-42CC-ABC5-F21C0998130F}" type="presParOf" srcId="{7D18DBFC-556B-4B93-9C94-02A55D54696D}" destId="{FBD36825-7790-43CC-BE9E-8AC257882143}" srcOrd="0" destOrd="0" presId="urn:microsoft.com/office/officeart/2008/layout/PictureAccentList"/>
    <dgm:cxn modelId="{0FD0DD1E-971C-4B0E-8AD2-B1502CF8F64B}" type="presParOf" srcId="{7D18DBFC-556B-4B93-9C94-02A55D54696D}" destId="{1EB84EAB-D065-4C2A-AA98-4479107CF83E}" srcOrd="1" destOrd="0" presId="urn:microsoft.com/office/officeart/2008/layout/PictureAccentList"/>
    <dgm:cxn modelId="{72CB0997-799E-46AB-B555-B8B15AE16334}" type="presParOf" srcId="{08E1B606-06A4-4598-8183-2641296B833A}" destId="{E0C5A083-DCA9-4915-93B8-B3D3111C411B}" srcOrd="1" destOrd="0" presId="urn:microsoft.com/office/officeart/2008/layout/PictureAccentList"/>
    <dgm:cxn modelId="{0CA182CA-DE0A-446D-A97E-54EFCD033AD0}" type="presParOf" srcId="{E0C5A083-DCA9-4915-93B8-B3D3111C411B}" destId="{57FBF1CD-25F3-4255-890C-AE5AF4511B25}" srcOrd="0" destOrd="0" presId="urn:microsoft.com/office/officeart/2008/layout/PictureAccentList"/>
    <dgm:cxn modelId="{559D13F8-367D-4F7B-BFB5-6479115BB2FB}" type="presParOf" srcId="{E0C5A083-DCA9-4915-93B8-B3D3111C411B}" destId="{383914A9-0800-41A6-8B05-0917DA4916E5}" srcOrd="1" destOrd="0" presId="urn:microsoft.com/office/officeart/2008/layout/PictureAccentList"/>
    <dgm:cxn modelId="{43CC1927-0904-46CE-963F-A46462543578}" type="presParOf" srcId="{08E1B606-06A4-4598-8183-2641296B833A}" destId="{2AB802EB-D07B-4907-81BD-735DED15149B}" srcOrd="2" destOrd="0" presId="urn:microsoft.com/office/officeart/2008/layout/PictureAccentList"/>
    <dgm:cxn modelId="{7766014E-7B17-42E4-BB6D-3CA7C8DA2CC6}" type="presParOf" srcId="{2AB802EB-D07B-4907-81BD-735DED15149B}" destId="{5EADC1FF-9BFD-4EAC-B586-187BBD58DE78}" srcOrd="0" destOrd="0" presId="urn:microsoft.com/office/officeart/2008/layout/PictureAccentList"/>
    <dgm:cxn modelId="{955466A7-A329-461B-9994-F368ADC35D21}" type="presParOf" srcId="{2AB802EB-D07B-4907-81BD-735DED15149B}" destId="{72F08B55-7D83-4B66-98EB-A08F2A60979B}" srcOrd="1" destOrd="0" presId="urn:microsoft.com/office/officeart/2008/layout/PictureAccentList"/>
    <dgm:cxn modelId="{76B383BC-5FC2-45F8-B12B-E3F4C476F1D4}" type="presParOf" srcId="{08E1B606-06A4-4598-8183-2641296B833A}" destId="{F66C9418-615D-48D9-A68D-CB36472B2857}" srcOrd="3" destOrd="0" presId="urn:microsoft.com/office/officeart/2008/layout/PictureAccentList"/>
    <dgm:cxn modelId="{9F1FFF35-9A3A-4156-8408-0F46E90659BE}" type="presParOf" srcId="{F66C9418-615D-48D9-A68D-CB36472B2857}" destId="{3B5790D1-B450-4B7A-96FC-D2EF5F8B0F68}" srcOrd="0" destOrd="0" presId="urn:microsoft.com/office/officeart/2008/layout/PictureAccentList"/>
    <dgm:cxn modelId="{9DE12FF1-B7AF-489E-970A-8D81A527DD0E}" type="presParOf" srcId="{F66C9418-615D-48D9-A68D-CB36472B2857}" destId="{35B5E83A-497D-4D7C-89D9-B904755460E5}" srcOrd="1" destOrd="0" presId="urn:microsoft.com/office/officeart/2008/layout/Pictu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67FBA0-1250-445B-9DE0-AB16D755763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4094729-98B2-4304-BA4F-B59E38002537}">
      <dgm:prSet phldrT="[Text]" custT="1"/>
      <dgm:spPr/>
      <dgm:t>
        <a:bodyPr/>
        <a:lstStyle/>
        <a:p>
          <a:r>
            <a:rPr lang="en-US" sz="2200" dirty="0">
              <a:solidFill>
                <a:schemeClr val="tx1"/>
              </a:solidFill>
              <a:latin typeface="Arial" panose="020B0604020202020204" pitchFamily="34" charset="0"/>
              <a:cs typeface="Arial" panose="020B0604020202020204" pitchFamily="34" charset="0"/>
            </a:rPr>
            <a:t>Physical Layer tools</a:t>
          </a:r>
        </a:p>
      </dgm:t>
    </dgm:pt>
    <dgm:pt modelId="{AAD24C13-F6D8-4CAD-9154-5557CD07DCD6}" type="parTrans" cxnId="{3C8CD6E5-B393-4C9B-9FC5-1CC152ED570B}">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C8FD1434-B500-485B-870E-DA4618D57529}" type="sibTrans" cxnId="{3C8CD6E5-B393-4C9B-9FC5-1CC152ED570B}">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55B30423-F3FC-4253-B7AB-85F769EADF9B}">
      <dgm:prSet custT="1"/>
      <dgm:spPr/>
      <dgm:t>
        <a:bodyPr/>
        <a:lstStyle/>
        <a:p>
          <a:r>
            <a:rPr lang="en-US" sz="2000" dirty="0">
              <a:solidFill>
                <a:schemeClr val="tx1"/>
              </a:solidFill>
              <a:latin typeface="Arial" panose="020B0604020202020204" pitchFamily="34" charset="0"/>
              <a:cs typeface="Arial" panose="020B0604020202020204" pitchFamily="34" charset="0"/>
            </a:rPr>
            <a:t>Testers for copper and fiber optic cabling, RJ-45 connectors, and RJ-45 crimp tools for making patch cables and installing connectors</a:t>
          </a:r>
        </a:p>
      </dgm:t>
    </dgm:pt>
    <dgm:pt modelId="{77764AFE-4ADB-4BEF-80DF-CFCF03B80F68}" type="parTrans" cxnId="{3863763A-CFD7-4424-A7B3-045709640D15}">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EC52F230-D881-4D9F-B5AB-91FC0DA29125}" type="sibTrans" cxnId="{3863763A-CFD7-4424-A7B3-045709640D15}">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8AB0E852-DE9A-427E-AB17-4381F4193403}">
      <dgm:prSet custT="1"/>
      <dgm:spPr/>
      <dgm:t>
        <a:bodyPr/>
        <a:lstStyle/>
        <a:p>
          <a:r>
            <a:rPr lang="en-US" sz="2200" dirty="0">
              <a:solidFill>
                <a:schemeClr val="tx1"/>
              </a:solidFill>
              <a:latin typeface="Arial" panose="020B0604020202020204" pitchFamily="34" charset="0"/>
              <a:cs typeface="Arial" panose="020B0604020202020204" pitchFamily="34" charset="0"/>
            </a:rPr>
            <a:t>Network performance monitoring tools</a:t>
          </a:r>
        </a:p>
      </dgm:t>
    </dgm:pt>
    <dgm:pt modelId="{963F24FC-2FDD-459D-ADCC-479B455CB400}" type="parTrans" cxnId="{49B85C4D-945A-4925-8363-AAFAB5D195B0}">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50969F1C-73CD-43AD-A8AB-657A8334267F}" type="sibTrans" cxnId="{49B85C4D-945A-4925-8363-AAFAB5D195B0}">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206C3866-5B6A-4C97-893D-89880E95075F}">
      <dgm:prSet custT="1"/>
      <dgm:spPr/>
      <dgm:t>
        <a:bodyPr/>
        <a:lstStyle/>
        <a:p>
          <a:r>
            <a:rPr lang="en-US" sz="2000" dirty="0">
              <a:solidFill>
                <a:schemeClr val="tx1"/>
              </a:solidFill>
              <a:latin typeface="Arial" panose="020B0604020202020204" pitchFamily="34" charset="0"/>
              <a:cs typeface="Arial" panose="020B0604020202020204" pitchFamily="34" charset="0"/>
            </a:rPr>
            <a:t>Tools that provide a microscopic look at network bandwidth; number of bits and bytes transmitted; and use of Data Link Layer frames, IP packets, and other protocols transmitted in a given time slot</a:t>
          </a:r>
        </a:p>
      </dgm:t>
    </dgm:pt>
    <dgm:pt modelId="{5FCE08B0-A139-4274-BC26-43451840742B}" type="parTrans" cxnId="{969EC56F-3795-4623-9A77-30C6C602E454}">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E1E5DEBF-B194-48C9-A837-49FA7A393EB1}" type="sibTrans" cxnId="{969EC56F-3795-4623-9A77-30C6C602E454}">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4201F6C4-7C99-4FE7-9017-1A1DB8AF0658}">
      <dgm:prSet custT="1"/>
      <dgm:spPr/>
      <dgm:t>
        <a:bodyPr/>
        <a:lstStyle/>
        <a:p>
          <a:r>
            <a:rPr lang="en-US" sz="2200" dirty="0">
              <a:solidFill>
                <a:schemeClr val="tx1"/>
              </a:solidFill>
              <a:latin typeface="Arial" panose="020B0604020202020204" pitchFamily="34" charset="0"/>
              <a:cs typeface="Arial" panose="020B0604020202020204" pitchFamily="34" charset="0"/>
            </a:rPr>
            <a:t>Network connectivity and testing tools</a:t>
          </a:r>
        </a:p>
      </dgm:t>
    </dgm:pt>
    <dgm:pt modelId="{090464B6-A0C2-4E8F-AB84-9B997A196AF4}" type="parTrans" cxnId="{2C7A5906-5F17-4179-80B9-7E4AA6AFCB50}">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FD50D6BD-8F41-40F3-9A18-52EF0BE1ACC3}" type="sibTrans" cxnId="{2C7A5906-5F17-4179-80B9-7E4AA6AFCB50}">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A4BEC4E2-8658-410A-868E-197A422E1586}">
      <dgm:prSet custT="1"/>
      <dgm:spPr/>
      <dgm:t>
        <a:bodyPr/>
        <a:lstStyle/>
        <a:p>
          <a:r>
            <a:rPr lang="en-US" sz="2000" dirty="0">
              <a:solidFill>
                <a:schemeClr val="tx1"/>
              </a:solidFill>
              <a:latin typeface="Arial" panose="020B0604020202020204" pitchFamily="34" charset="0"/>
              <a:cs typeface="Arial" panose="020B0604020202020204" pitchFamily="34" charset="0"/>
            </a:rPr>
            <a:t>Tools that provide a link integrity and Network Layer discovery function that allows verification of Physical Layer, Data Link Layer, and Network Layer connectivity</a:t>
          </a:r>
        </a:p>
      </dgm:t>
    </dgm:pt>
    <dgm:pt modelId="{8B011D1B-1B7A-421D-B268-5DA8EB07AFB7}" type="parTrans" cxnId="{D6A52818-07AD-4AA8-9416-5C9FDBCD22E4}">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2F4A0CFE-BE98-40AC-9F69-F8D297C50DF1}" type="sibTrans" cxnId="{D6A52818-07AD-4AA8-9416-5C9FDBCD22E4}">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C7D74433-08A7-4230-89D5-F535DBFE4531}" type="pres">
      <dgm:prSet presAssocID="{7767FBA0-1250-445B-9DE0-AB16D7557639}" presName="linear" presStyleCnt="0">
        <dgm:presLayoutVars>
          <dgm:animLvl val="lvl"/>
          <dgm:resizeHandles val="exact"/>
        </dgm:presLayoutVars>
      </dgm:prSet>
      <dgm:spPr/>
    </dgm:pt>
    <dgm:pt modelId="{52CF6A11-81D7-4860-87EA-EF0FE0BE50F7}" type="pres">
      <dgm:prSet presAssocID="{24094729-98B2-4304-BA4F-B59E38002537}" presName="parentText" presStyleLbl="node1" presStyleIdx="0" presStyleCnt="3">
        <dgm:presLayoutVars>
          <dgm:chMax val="0"/>
          <dgm:bulletEnabled val="1"/>
        </dgm:presLayoutVars>
      </dgm:prSet>
      <dgm:spPr/>
    </dgm:pt>
    <dgm:pt modelId="{AAA5E84E-FB48-4842-971A-4E576C7BA28F}" type="pres">
      <dgm:prSet presAssocID="{24094729-98B2-4304-BA4F-B59E38002537}" presName="childText" presStyleLbl="revTx" presStyleIdx="0" presStyleCnt="3">
        <dgm:presLayoutVars>
          <dgm:bulletEnabled val="1"/>
        </dgm:presLayoutVars>
      </dgm:prSet>
      <dgm:spPr/>
    </dgm:pt>
    <dgm:pt modelId="{79A6952C-536D-4C6A-9A95-FBE95183579A}" type="pres">
      <dgm:prSet presAssocID="{8AB0E852-DE9A-427E-AB17-4381F4193403}" presName="parentText" presStyleLbl="node1" presStyleIdx="1" presStyleCnt="3">
        <dgm:presLayoutVars>
          <dgm:chMax val="0"/>
          <dgm:bulletEnabled val="1"/>
        </dgm:presLayoutVars>
      </dgm:prSet>
      <dgm:spPr/>
    </dgm:pt>
    <dgm:pt modelId="{CD1BACFF-1D49-431C-8812-41ADEFB819FB}" type="pres">
      <dgm:prSet presAssocID="{8AB0E852-DE9A-427E-AB17-4381F4193403}" presName="childText" presStyleLbl="revTx" presStyleIdx="1" presStyleCnt="3">
        <dgm:presLayoutVars>
          <dgm:bulletEnabled val="1"/>
        </dgm:presLayoutVars>
      </dgm:prSet>
      <dgm:spPr/>
    </dgm:pt>
    <dgm:pt modelId="{5E42AFA3-1AC9-45F8-93AD-906591B57617}" type="pres">
      <dgm:prSet presAssocID="{4201F6C4-7C99-4FE7-9017-1A1DB8AF0658}" presName="parentText" presStyleLbl="node1" presStyleIdx="2" presStyleCnt="3">
        <dgm:presLayoutVars>
          <dgm:chMax val="0"/>
          <dgm:bulletEnabled val="1"/>
        </dgm:presLayoutVars>
      </dgm:prSet>
      <dgm:spPr/>
    </dgm:pt>
    <dgm:pt modelId="{79E23344-6561-475E-93B8-D24964B97C62}" type="pres">
      <dgm:prSet presAssocID="{4201F6C4-7C99-4FE7-9017-1A1DB8AF0658}" presName="childText" presStyleLbl="revTx" presStyleIdx="2" presStyleCnt="3">
        <dgm:presLayoutVars>
          <dgm:bulletEnabled val="1"/>
        </dgm:presLayoutVars>
      </dgm:prSet>
      <dgm:spPr/>
    </dgm:pt>
  </dgm:ptLst>
  <dgm:cxnLst>
    <dgm:cxn modelId="{F5962F04-6C75-459E-9B4D-D754DE695D4F}" type="presOf" srcId="{206C3866-5B6A-4C97-893D-89880E95075F}" destId="{CD1BACFF-1D49-431C-8812-41ADEFB819FB}" srcOrd="0" destOrd="0" presId="urn:microsoft.com/office/officeart/2005/8/layout/vList2"/>
    <dgm:cxn modelId="{2C7A5906-5F17-4179-80B9-7E4AA6AFCB50}" srcId="{7767FBA0-1250-445B-9DE0-AB16D7557639}" destId="{4201F6C4-7C99-4FE7-9017-1A1DB8AF0658}" srcOrd="2" destOrd="0" parTransId="{090464B6-A0C2-4E8F-AB84-9B997A196AF4}" sibTransId="{FD50D6BD-8F41-40F3-9A18-52EF0BE1ACC3}"/>
    <dgm:cxn modelId="{51899911-7AB4-4142-9AD1-CD3D82624DBA}" type="presOf" srcId="{A4BEC4E2-8658-410A-868E-197A422E1586}" destId="{79E23344-6561-475E-93B8-D24964B97C62}" srcOrd="0" destOrd="0" presId="urn:microsoft.com/office/officeart/2005/8/layout/vList2"/>
    <dgm:cxn modelId="{D6A52818-07AD-4AA8-9416-5C9FDBCD22E4}" srcId="{4201F6C4-7C99-4FE7-9017-1A1DB8AF0658}" destId="{A4BEC4E2-8658-410A-868E-197A422E1586}" srcOrd="0" destOrd="0" parTransId="{8B011D1B-1B7A-421D-B268-5DA8EB07AFB7}" sibTransId="{2F4A0CFE-BE98-40AC-9F69-F8D297C50DF1}"/>
    <dgm:cxn modelId="{6BA80A20-F295-4023-BD1A-99723A7AC52B}" type="presOf" srcId="{24094729-98B2-4304-BA4F-B59E38002537}" destId="{52CF6A11-81D7-4860-87EA-EF0FE0BE50F7}" srcOrd="0" destOrd="0" presId="urn:microsoft.com/office/officeart/2005/8/layout/vList2"/>
    <dgm:cxn modelId="{3863763A-CFD7-4424-A7B3-045709640D15}" srcId="{24094729-98B2-4304-BA4F-B59E38002537}" destId="{55B30423-F3FC-4253-B7AB-85F769EADF9B}" srcOrd="0" destOrd="0" parTransId="{77764AFE-4ADB-4BEF-80DF-CFCF03B80F68}" sibTransId="{EC52F230-D881-4D9F-B5AB-91FC0DA29125}"/>
    <dgm:cxn modelId="{2A295048-B29B-4BEA-AB70-2CD82771492C}" type="presOf" srcId="{7767FBA0-1250-445B-9DE0-AB16D7557639}" destId="{C7D74433-08A7-4230-89D5-F535DBFE4531}" srcOrd="0" destOrd="0" presId="urn:microsoft.com/office/officeart/2005/8/layout/vList2"/>
    <dgm:cxn modelId="{49B85C4D-945A-4925-8363-AAFAB5D195B0}" srcId="{7767FBA0-1250-445B-9DE0-AB16D7557639}" destId="{8AB0E852-DE9A-427E-AB17-4381F4193403}" srcOrd="1" destOrd="0" parTransId="{963F24FC-2FDD-459D-ADCC-479B455CB400}" sibTransId="{50969F1C-73CD-43AD-A8AB-657A8334267F}"/>
    <dgm:cxn modelId="{969EC56F-3795-4623-9A77-30C6C602E454}" srcId="{8AB0E852-DE9A-427E-AB17-4381F4193403}" destId="{206C3866-5B6A-4C97-893D-89880E95075F}" srcOrd="0" destOrd="0" parTransId="{5FCE08B0-A139-4274-BC26-43451840742B}" sibTransId="{E1E5DEBF-B194-48C9-A837-49FA7A393EB1}"/>
    <dgm:cxn modelId="{55F63E7B-46F3-4AF7-B72D-736C2CB948AC}" type="presOf" srcId="{8AB0E852-DE9A-427E-AB17-4381F4193403}" destId="{79A6952C-536D-4C6A-9A95-FBE95183579A}" srcOrd="0" destOrd="0" presId="urn:microsoft.com/office/officeart/2005/8/layout/vList2"/>
    <dgm:cxn modelId="{54D32C96-C3DC-48CA-B3FF-69198F922DC3}" type="presOf" srcId="{4201F6C4-7C99-4FE7-9017-1A1DB8AF0658}" destId="{5E42AFA3-1AC9-45F8-93AD-906591B57617}" srcOrd="0" destOrd="0" presId="urn:microsoft.com/office/officeart/2005/8/layout/vList2"/>
    <dgm:cxn modelId="{3C8CD6E5-B393-4C9B-9FC5-1CC152ED570B}" srcId="{7767FBA0-1250-445B-9DE0-AB16D7557639}" destId="{24094729-98B2-4304-BA4F-B59E38002537}" srcOrd="0" destOrd="0" parTransId="{AAD24C13-F6D8-4CAD-9154-5557CD07DCD6}" sibTransId="{C8FD1434-B500-485B-870E-DA4618D57529}"/>
    <dgm:cxn modelId="{37C889FF-856E-499C-A252-05985C58B6AD}" type="presOf" srcId="{55B30423-F3FC-4253-B7AB-85F769EADF9B}" destId="{AAA5E84E-FB48-4842-971A-4E576C7BA28F}" srcOrd="0" destOrd="0" presId="urn:microsoft.com/office/officeart/2005/8/layout/vList2"/>
    <dgm:cxn modelId="{A6B12BF4-1CBB-473D-AFDD-064C57F996F7}" type="presParOf" srcId="{C7D74433-08A7-4230-89D5-F535DBFE4531}" destId="{52CF6A11-81D7-4860-87EA-EF0FE0BE50F7}" srcOrd="0" destOrd="0" presId="urn:microsoft.com/office/officeart/2005/8/layout/vList2"/>
    <dgm:cxn modelId="{D2B342A2-0DE7-497D-A45D-B8905184380A}" type="presParOf" srcId="{C7D74433-08A7-4230-89D5-F535DBFE4531}" destId="{AAA5E84E-FB48-4842-971A-4E576C7BA28F}" srcOrd="1" destOrd="0" presId="urn:microsoft.com/office/officeart/2005/8/layout/vList2"/>
    <dgm:cxn modelId="{D10161CF-30AC-44F8-9456-8FD91A177F7F}" type="presParOf" srcId="{C7D74433-08A7-4230-89D5-F535DBFE4531}" destId="{79A6952C-536D-4C6A-9A95-FBE95183579A}" srcOrd="2" destOrd="0" presId="urn:microsoft.com/office/officeart/2005/8/layout/vList2"/>
    <dgm:cxn modelId="{39CAC907-63AE-4022-835D-4DB2202FD075}" type="presParOf" srcId="{C7D74433-08A7-4230-89D5-F535DBFE4531}" destId="{CD1BACFF-1D49-431C-8812-41ADEFB819FB}" srcOrd="3" destOrd="0" presId="urn:microsoft.com/office/officeart/2005/8/layout/vList2"/>
    <dgm:cxn modelId="{269CA780-39C4-44F5-9E1B-D50D2E371B02}" type="presParOf" srcId="{C7D74433-08A7-4230-89D5-F535DBFE4531}" destId="{5E42AFA3-1AC9-45F8-93AD-906591B57617}" srcOrd="4" destOrd="0" presId="urn:microsoft.com/office/officeart/2005/8/layout/vList2"/>
    <dgm:cxn modelId="{7024611C-3397-43C7-B28B-D338D0C1DD82}" type="presParOf" srcId="{C7D74433-08A7-4230-89D5-F535DBFE4531}" destId="{79E23344-6561-475E-93B8-D24964B97C62}"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67FBA0-1250-445B-9DE0-AB16D755763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98217BC-11CE-4FBD-9C9C-20871D21A402}">
      <dgm:prSet custT="1"/>
      <dgm:spPr/>
      <dgm:t>
        <a:bodyPr/>
        <a:lstStyle/>
        <a:p>
          <a:r>
            <a:rPr lang="en-US" sz="2200" dirty="0">
              <a:solidFill>
                <a:schemeClr val="tx1"/>
              </a:solidFill>
              <a:latin typeface="Arial" panose="020B0604020202020204" pitchFamily="34" charset="0"/>
              <a:cs typeface="Arial" panose="020B0604020202020204" pitchFamily="34" charset="0"/>
            </a:rPr>
            <a:t>Network scanning and discovery tools</a:t>
          </a:r>
        </a:p>
      </dgm:t>
    </dgm:pt>
    <dgm:pt modelId="{34E77B1A-F313-461B-8A92-5CC3BCC8D4B4}" type="parTrans" cxnId="{4BDB6507-393A-4DF6-A89D-CEE9D6B81905}">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3A962799-0B77-4B56-A23B-0B612753095F}" type="sibTrans" cxnId="{4BDB6507-393A-4DF6-A89D-CEE9D6B81905}">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FEF87F20-41D2-40B8-9551-D9FE7909C1B8}">
      <dgm:prSet custT="1"/>
      <dgm:spPr/>
      <dgm:t>
        <a:bodyPr/>
        <a:lstStyle/>
        <a:p>
          <a:r>
            <a:rPr lang="en-US" sz="2000" dirty="0">
              <a:solidFill>
                <a:schemeClr val="tx1"/>
              </a:solidFill>
              <a:latin typeface="Arial" panose="020B0604020202020204" pitchFamily="34" charset="0"/>
              <a:cs typeface="Arial" panose="020B0604020202020204" pitchFamily="34" charset="0"/>
            </a:rPr>
            <a:t>Tools that can perform an ARP scan, ping sweep, or other host discovery function on an Ethernet LAN or IP subnetwork</a:t>
          </a:r>
        </a:p>
      </dgm:t>
    </dgm:pt>
    <dgm:pt modelId="{A97144B2-6BDD-4B11-8AFD-CD9AA0060ECC}" type="parTrans" cxnId="{1418D9A0-7156-4E2A-A1CF-4FB2FD3EF534}">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5B22BAB6-B380-4585-910D-49FC65E25ED4}" type="sibTrans" cxnId="{1418D9A0-7156-4E2A-A1CF-4FB2FD3EF534}">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F17E47D2-7C77-4F3E-9616-91B5F5699F9E}">
      <dgm:prSet custT="1"/>
      <dgm:spPr/>
      <dgm:t>
        <a:bodyPr/>
        <a:lstStyle/>
        <a:p>
          <a:r>
            <a:rPr lang="en-US" sz="2200" dirty="0">
              <a:solidFill>
                <a:schemeClr val="tx1"/>
              </a:solidFill>
              <a:latin typeface="Arial" panose="020B0604020202020204" pitchFamily="34" charset="0"/>
              <a:cs typeface="Arial" panose="020B0604020202020204" pitchFamily="34" charset="0"/>
            </a:rPr>
            <a:t>Vulnerability assessment tools</a:t>
          </a:r>
        </a:p>
      </dgm:t>
    </dgm:pt>
    <dgm:pt modelId="{D40FC361-D9B0-4BAE-913E-67ED524E1E37}" type="parTrans" cxnId="{01D5AEA5-5BF1-4D84-AAEA-E9039DFE674C}">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564309F3-7F9A-4734-9995-28C9C686EF68}" type="sibTrans" cxnId="{01D5AEA5-5BF1-4D84-AAEA-E9039DFE674C}">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67102797-73F8-45DC-AA0A-4CA65186CFE3}">
      <dgm:prSet custT="1"/>
      <dgm:spPr/>
      <dgm:t>
        <a:bodyPr/>
        <a:lstStyle/>
        <a:p>
          <a:r>
            <a:rPr lang="en-US" sz="2000" dirty="0">
              <a:solidFill>
                <a:schemeClr val="tx1"/>
              </a:solidFill>
              <a:latin typeface="Arial" panose="020B0604020202020204" pitchFamily="34" charset="0"/>
              <a:cs typeface="Arial" panose="020B0604020202020204" pitchFamily="34" charset="0"/>
            </a:rPr>
            <a:t>Tools that have a software vulnerability database to confirm if a software patch has been proper installed on an IT asset</a:t>
          </a:r>
        </a:p>
      </dgm:t>
    </dgm:pt>
    <dgm:pt modelId="{388252F6-33DE-4CC6-8A0C-72A1DC1F84F3}" type="parTrans" cxnId="{9D28EC2C-3A5F-41DA-B17D-EB8F4EC6A66E}">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5B05EF71-6FCD-4D1A-9B3A-E6E424E6A9B7}" type="sibTrans" cxnId="{9D28EC2C-3A5F-41DA-B17D-EB8F4EC6A66E}">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9F36F449-42DB-4BB8-AD56-483C1D00AC3C}">
      <dgm:prSet custT="1"/>
      <dgm:spPr/>
      <dgm:t>
        <a:bodyPr/>
        <a:lstStyle/>
        <a:p>
          <a:r>
            <a:rPr lang="en-US" sz="2000" dirty="0">
              <a:solidFill>
                <a:schemeClr val="tx1"/>
              </a:solidFill>
              <a:latin typeface="Arial" panose="020B0604020202020204" pitchFamily="34" charset="0"/>
              <a:cs typeface="Arial" panose="020B0604020202020204" pitchFamily="34" charset="0"/>
            </a:rPr>
            <a:t>Example: Vulnerability assessment scanner</a:t>
          </a:r>
        </a:p>
      </dgm:t>
    </dgm:pt>
    <dgm:pt modelId="{E9400BBA-F94B-4EED-A765-FAA6196A9203}" type="parTrans" cxnId="{7E0C91E6-B9E2-4319-B8F9-EAAE168ED592}">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B14B2241-94FA-49E0-9BD9-F1EAEEECB1F7}" type="sibTrans" cxnId="{7E0C91E6-B9E2-4319-B8F9-EAAE168ED592}">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AD662D91-FBE0-48E6-873B-1B8EA8C561D8}">
      <dgm:prSet custT="1"/>
      <dgm:spPr/>
      <dgm:t>
        <a:bodyPr/>
        <a:lstStyle/>
        <a:p>
          <a:r>
            <a:rPr lang="en-US" sz="2200" dirty="0">
              <a:solidFill>
                <a:schemeClr val="tx1"/>
              </a:solidFill>
              <a:latin typeface="Arial" panose="020B0604020202020204" pitchFamily="34" charset="0"/>
              <a:cs typeface="Arial" panose="020B0604020202020204" pitchFamily="34" charset="0"/>
            </a:rPr>
            <a:t>Protocol analysis tools</a:t>
          </a:r>
        </a:p>
      </dgm:t>
    </dgm:pt>
    <dgm:pt modelId="{150061F1-6B8F-405B-AE6E-43CDDDEE3606}" type="parTrans" cxnId="{CDCD28DC-8E11-45E6-B899-668C68BB81CA}">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1A197945-6F62-4F51-9C11-83EA4FF9DCF6}" type="sibTrans" cxnId="{CDCD28DC-8E11-45E6-B899-668C68BB81CA}">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0660157F-9C8F-46A3-8AD7-8D258483E8EF}">
      <dgm:prSet custT="1"/>
      <dgm:spPr/>
      <dgm:t>
        <a:bodyPr/>
        <a:lstStyle/>
        <a:p>
          <a:r>
            <a:rPr lang="en-US" sz="2000" dirty="0">
              <a:solidFill>
                <a:schemeClr val="tx1"/>
              </a:solidFill>
              <a:latin typeface="Arial" panose="020B0604020202020204" pitchFamily="34" charset="0"/>
              <a:cs typeface="Arial" panose="020B0604020202020204" pitchFamily="34" charset="0"/>
            </a:rPr>
            <a:t>Software tools that can capture Data Link Layer frames and Network Layer protocols and perform protocol decoding and analysis</a:t>
          </a:r>
        </a:p>
      </dgm:t>
    </dgm:pt>
    <dgm:pt modelId="{84DF35B3-9FDF-4261-A0DD-100E0049AE6B}" type="parTrans" cxnId="{6DED4F7A-94C7-4918-9855-828BF248D92C}">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0B043818-8B60-4C21-A26E-D4EE1A2B9EA1}" type="sibTrans" cxnId="{6DED4F7A-94C7-4918-9855-828BF248D92C}">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7504AFBA-04E4-427C-9024-8B66133DBCDB}">
      <dgm:prSet custT="1"/>
      <dgm:spPr/>
      <dgm:t>
        <a:bodyPr/>
        <a:lstStyle/>
        <a:p>
          <a:r>
            <a:rPr lang="en-US" sz="2000" dirty="0">
              <a:solidFill>
                <a:schemeClr val="tx1"/>
              </a:solidFill>
              <a:latin typeface="Arial" panose="020B0604020202020204" pitchFamily="34" charset="0"/>
              <a:cs typeface="Arial" panose="020B0604020202020204" pitchFamily="34" charset="0"/>
            </a:rPr>
            <a:t>Example: Wireshark</a:t>
          </a:r>
        </a:p>
      </dgm:t>
    </dgm:pt>
    <dgm:pt modelId="{6EF56F8A-6272-41DE-B7DB-7F8DFF7E89C2}" type="parTrans" cxnId="{956668C0-C8E3-4340-9651-961479A463EF}">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D23AD0BD-C24C-4259-B1AF-7E9328FF28D1}" type="sibTrans" cxnId="{956668C0-C8E3-4340-9651-961479A463EF}">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C7D74433-08A7-4230-89D5-F535DBFE4531}" type="pres">
      <dgm:prSet presAssocID="{7767FBA0-1250-445B-9DE0-AB16D7557639}" presName="linear" presStyleCnt="0">
        <dgm:presLayoutVars>
          <dgm:animLvl val="lvl"/>
          <dgm:resizeHandles val="exact"/>
        </dgm:presLayoutVars>
      </dgm:prSet>
      <dgm:spPr/>
    </dgm:pt>
    <dgm:pt modelId="{EF1B993D-8962-4BD6-AFCA-EDBBD9C7E027}" type="pres">
      <dgm:prSet presAssocID="{E98217BC-11CE-4FBD-9C9C-20871D21A402}" presName="parentText" presStyleLbl="node1" presStyleIdx="0" presStyleCnt="3">
        <dgm:presLayoutVars>
          <dgm:chMax val="0"/>
          <dgm:bulletEnabled val="1"/>
        </dgm:presLayoutVars>
      </dgm:prSet>
      <dgm:spPr/>
    </dgm:pt>
    <dgm:pt modelId="{5B23A274-A57D-4746-9AD9-01E6FF73C1EA}" type="pres">
      <dgm:prSet presAssocID="{E98217BC-11CE-4FBD-9C9C-20871D21A402}" presName="childText" presStyleLbl="revTx" presStyleIdx="0" presStyleCnt="3">
        <dgm:presLayoutVars>
          <dgm:bulletEnabled val="1"/>
        </dgm:presLayoutVars>
      </dgm:prSet>
      <dgm:spPr/>
    </dgm:pt>
    <dgm:pt modelId="{EB2B6431-DAAD-4A43-A57E-E9A429F84FAF}" type="pres">
      <dgm:prSet presAssocID="{F17E47D2-7C77-4F3E-9616-91B5F5699F9E}" presName="parentText" presStyleLbl="node1" presStyleIdx="1" presStyleCnt="3">
        <dgm:presLayoutVars>
          <dgm:chMax val="0"/>
          <dgm:bulletEnabled val="1"/>
        </dgm:presLayoutVars>
      </dgm:prSet>
      <dgm:spPr/>
    </dgm:pt>
    <dgm:pt modelId="{74B87865-7A12-4744-8759-B481A81F624F}" type="pres">
      <dgm:prSet presAssocID="{F17E47D2-7C77-4F3E-9616-91B5F5699F9E}" presName="childText" presStyleLbl="revTx" presStyleIdx="1" presStyleCnt="3">
        <dgm:presLayoutVars>
          <dgm:bulletEnabled val="1"/>
        </dgm:presLayoutVars>
      </dgm:prSet>
      <dgm:spPr/>
    </dgm:pt>
    <dgm:pt modelId="{9457ECB5-D5A5-4F96-8617-C9B2E2847F2A}" type="pres">
      <dgm:prSet presAssocID="{AD662D91-FBE0-48E6-873B-1B8EA8C561D8}" presName="parentText" presStyleLbl="node1" presStyleIdx="2" presStyleCnt="3">
        <dgm:presLayoutVars>
          <dgm:chMax val="0"/>
          <dgm:bulletEnabled val="1"/>
        </dgm:presLayoutVars>
      </dgm:prSet>
      <dgm:spPr/>
    </dgm:pt>
    <dgm:pt modelId="{D4BDE9E2-C72B-464B-9683-F3FCE3A79BBF}" type="pres">
      <dgm:prSet presAssocID="{AD662D91-FBE0-48E6-873B-1B8EA8C561D8}" presName="childText" presStyleLbl="revTx" presStyleIdx="2" presStyleCnt="3">
        <dgm:presLayoutVars>
          <dgm:bulletEnabled val="1"/>
        </dgm:presLayoutVars>
      </dgm:prSet>
      <dgm:spPr/>
    </dgm:pt>
  </dgm:ptLst>
  <dgm:cxnLst>
    <dgm:cxn modelId="{4BDB6507-393A-4DF6-A89D-CEE9D6B81905}" srcId="{7767FBA0-1250-445B-9DE0-AB16D7557639}" destId="{E98217BC-11CE-4FBD-9C9C-20871D21A402}" srcOrd="0" destOrd="0" parTransId="{34E77B1A-F313-461B-8A92-5CC3BCC8D4B4}" sibTransId="{3A962799-0B77-4B56-A23B-0B612753095F}"/>
    <dgm:cxn modelId="{E8D8B325-5A93-485E-9ACD-2B8A8153787C}" type="presOf" srcId="{F17E47D2-7C77-4F3E-9616-91B5F5699F9E}" destId="{EB2B6431-DAAD-4A43-A57E-E9A429F84FAF}" srcOrd="0" destOrd="0" presId="urn:microsoft.com/office/officeart/2005/8/layout/vList2"/>
    <dgm:cxn modelId="{9D28EC2C-3A5F-41DA-B17D-EB8F4EC6A66E}" srcId="{F17E47D2-7C77-4F3E-9616-91B5F5699F9E}" destId="{67102797-73F8-45DC-AA0A-4CA65186CFE3}" srcOrd="0" destOrd="0" parTransId="{388252F6-33DE-4CC6-8A0C-72A1DC1F84F3}" sibTransId="{5B05EF71-6FCD-4D1A-9B3A-E6E424E6A9B7}"/>
    <dgm:cxn modelId="{B196AA3B-0758-48BA-B57A-AE20F2173582}" type="presOf" srcId="{7504AFBA-04E4-427C-9024-8B66133DBCDB}" destId="{D4BDE9E2-C72B-464B-9683-F3FCE3A79BBF}" srcOrd="0" destOrd="1" presId="urn:microsoft.com/office/officeart/2005/8/layout/vList2"/>
    <dgm:cxn modelId="{2A295048-B29B-4BEA-AB70-2CD82771492C}" type="presOf" srcId="{7767FBA0-1250-445B-9DE0-AB16D7557639}" destId="{C7D74433-08A7-4230-89D5-F535DBFE4531}" srcOrd="0" destOrd="0" presId="urn:microsoft.com/office/officeart/2005/8/layout/vList2"/>
    <dgm:cxn modelId="{6DED4F7A-94C7-4918-9855-828BF248D92C}" srcId="{AD662D91-FBE0-48E6-873B-1B8EA8C561D8}" destId="{0660157F-9C8F-46A3-8AD7-8D258483E8EF}" srcOrd="0" destOrd="0" parTransId="{84DF35B3-9FDF-4261-A0DD-100E0049AE6B}" sibTransId="{0B043818-8B60-4C21-A26E-D4EE1A2B9EA1}"/>
    <dgm:cxn modelId="{C773127F-5319-4EF4-9E66-7D73514198F0}" type="presOf" srcId="{FEF87F20-41D2-40B8-9551-D9FE7909C1B8}" destId="{5B23A274-A57D-4746-9AD9-01E6FF73C1EA}" srcOrd="0" destOrd="0" presId="urn:microsoft.com/office/officeart/2005/8/layout/vList2"/>
    <dgm:cxn modelId="{3B8A2E8B-E506-4B01-B3D1-38EC0F035641}" type="presOf" srcId="{AD662D91-FBE0-48E6-873B-1B8EA8C561D8}" destId="{9457ECB5-D5A5-4F96-8617-C9B2E2847F2A}" srcOrd="0" destOrd="0" presId="urn:microsoft.com/office/officeart/2005/8/layout/vList2"/>
    <dgm:cxn modelId="{61DC5097-62AA-4CED-BF80-88E8CFB86B51}" type="presOf" srcId="{67102797-73F8-45DC-AA0A-4CA65186CFE3}" destId="{74B87865-7A12-4744-8759-B481A81F624F}" srcOrd="0" destOrd="0" presId="urn:microsoft.com/office/officeart/2005/8/layout/vList2"/>
    <dgm:cxn modelId="{1418D9A0-7156-4E2A-A1CF-4FB2FD3EF534}" srcId="{E98217BC-11CE-4FBD-9C9C-20871D21A402}" destId="{FEF87F20-41D2-40B8-9551-D9FE7909C1B8}" srcOrd="0" destOrd="0" parTransId="{A97144B2-6BDD-4B11-8AFD-CD9AA0060ECC}" sibTransId="{5B22BAB6-B380-4585-910D-49FC65E25ED4}"/>
    <dgm:cxn modelId="{01D5AEA5-5BF1-4D84-AAEA-E9039DFE674C}" srcId="{7767FBA0-1250-445B-9DE0-AB16D7557639}" destId="{F17E47D2-7C77-4F3E-9616-91B5F5699F9E}" srcOrd="1" destOrd="0" parTransId="{D40FC361-D9B0-4BAE-913E-67ED524E1E37}" sibTransId="{564309F3-7F9A-4734-9995-28C9C686EF68}"/>
    <dgm:cxn modelId="{22B05AB7-C696-49CE-99A6-620D992445DD}" type="presOf" srcId="{0660157F-9C8F-46A3-8AD7-8D258483E8EF}" destId="{D4BDE9E2-C72B-464B-9683-F3FCE3A79BBF}" srcOrd="0" destOrd="0" presId="urn:microsoft.com/office/officeart/2005/8/layout/vList2"/>
    <dgm:cxn modelId="{956668C0-C8E3-4340-9651-961479A463EF}" srcId="{AD662D91-FBE0-48E6-873B-1B8EA8C561D8}" destId="{7504AFBA-04E4-427C-9024-8B66133DBCDB}" srcOrd="1" destOrd="0" parTransId="{6EF56F8A-6272-41DE-B7DB-7F8DFF7E89C2}" sibTransId="{D23AD0BD-C24C-4259-B1AF-7E9328FF28D1}"/>
    <dgm:cxn modelId="{451F0FC5-2AD2-4789-A4BD-595D2F1BA1AA}" type="presOf" srcId="{E98217BC-11CE-4FBD-9C9C-20871D21A402}" destId="{EF1B993D-8962-4BD6-AFCA-EDBBD9C7E027}" srcOrd="0" destOrd="0" presId="urn:microsoft.com/office/officeart/2005/8/layout/vList2"/>
    <dgm:cxn modelId="{D30E1ED1-D539-4916-8E57-B790A969FF25}" type="presOf" srcId="{9F36F449-42DB-4BB8-AD56-483C1D00AC3C}" destId="{74B87865-7A12-4744-8759-B481A81F624F}" srcOrd="0" destOrd="1" presId="urn:microsoft.com/office/officeart/2005/8/layout/vList2"/>
    <dgm:cxn modelId="{CDCD28DC-8E11-45E6-B899-668C68BB81CA}" srcId="{7767FBA0-1250-445B-9DE0-AB16D7557639}" destId="{AD662D91-FBE0-48E6-873B-1B8EA8C561D8}" srcOrd="2" destOrd="0" parTransId="{150061F1-6B8F-405B-AE6E-43CDDDEE3606}" sibTransId="{1A197945-6F62-4F51-9C11-83EA4FF9DCF6}"/>
    <dgm:cxn modelId="{7E0C91E6-B9E2-4319-B8F9-EAAE168ED592}" srcId="{F17E47D2-7C77-4F3E-9616-91B5F5699F9E}" destId="{9F36F449-42DB-4BB8-AD56-483C1D00AC3C}" srcOrd="1" destOrd="0" parTransId="{E9400BBA-F94B-4EED-A765-FAA6196A9203}" sibTransId="{B14B2241-94FA-49E0-9BD9-F1EAEEECB1F7}"/>
    <dgm:cxn modelId="{BF09147A-28F8-4D32-B02B-7E2ACBDAE896}" type="presParOf" srcId="{C7D74433-08A7-4230-89D5-F535DBFE4531}" destId="{EF1B993D-8962-4BD6-AFCA-EDBBD9C7E027}" srcOrd="0" destOrd="0" presId="urn:microsoft.com/office/officeart/2005/8/layout/vList2"/>
    <dgm:cxn modelId="{4E6C7424-AA2E-41FF-A7D7-060D98571AA8}" type="presParOf" srcId="{C7D74433-08A7-4230-89D5-F535DBFE4531}" destId="{5B23A274-A57D-4746-9AD9-01E6FF73C1EA}" srcOrd="1" destOrd="0" presId="urn:microsoft.com/office/officeart/2005/8/layout/vList2"/>
    <dgm:cxn modelId="{A2C4A625-FACA-47B4-8809-FA9E0455BE8B}" type="presParOf" srcId="{C7D74433-08A7-4230-89D5-F535DBFE4531}" destId="{EB2B6431-DAAD-4A43-A57E-E9A429F84FAF}" srcOrd="2" destOrd="0" presId="urn:microsoft.com/office/officeart/2005/8/layout/vList2"/>
    <dgm:cxn modelId="{62E6CB23-9216-4EDB-AD33-135028FF56AE}" type="presParOf" srcId="{C7D74433-08A7-4230-89D5-F535DBFE4531}" destId="{74B87865-7A12-4744-8759-B481A81F624F}" srcOrd="3" destOrd="0" presId="urn:microsoft.com/office/officeart/2005/8/layout/vList2"/>
    <dgm:cxn modelId="{A418B7FD-195C-473B-9076-34206E94D2E0}" type="presParOf" srcId="{C7D74433-08A7-4230-89D5-F535DBFE4531}" destId="{9457ECB5-D5A5-4F96-8617-C9B2E2847F2A}" srcOrd="4" destOrd="0" presId="urn:microsoft.com/office/officeart/2005/8/layout/vList2"/>
    <dgm:cxn modelId="{FAC9A703-5250-4313-AC16-6E2D0FE9DCA1}" type="presParOf" srcId="{C7D74433-08A7-4230-89D5-F535DBFE4531}" destId="{D4BDE9E2-C72B-464B-9683-F3FCE3A79BBF}"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2106B7E-FD94-4463-BB97-8059D338AC8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C78E950-1E15-44C6-8C50-CAB3E996D6B7}">
      <dgm:prSet phldrT="[Text]" custT="1"/>
      <dgm:spPr/>
      <dgm:t>
        <a:bodyPr/>
        <a:lstStyle/>
        <a:p>
          <a:r>
            <a:rPr lang="en-US" sz="2100" dirty="0">
              <a:solidFill>
                <a:schemeClr val="tx1"/>
              </a:solidFill>
              <a:latin typeface="Arial" panose="020B0604020202020204" pitchFamily="34" charset="0"/>
              <a:cs typeface="Arial" panose="020B0604020202020204" pitchFamily="34" charset="0"/>
            </a:rPr>
            <a:t>Goals and objectives of network monitoring:</a:t>
          </a:r>
        </a:p>
      </dgm:t>
    </dgm:pt>
    <dgm:pt modelId="{01D2E90C-7578-484D-B9B8-5BAB1E1BC332}" type="parTrans" cxnId="{F056965D-99B1-4B17-A660-15B7AC1027F0}">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B7927C89-F941-47C1-8070-94145A846922}" type="sibTrans" cxnId="{F056965D-99B1-4B17-A660-15B7AC1027F0}">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F40FB384-D03B-4CDB-9970-7CBE4C86ACFA}">
      <dgm:prSet custT="1"/>
      <dgm:spPr>
        <a:noFill/>
      </dgm:spPr>
      <dgm:t>
        <a:bodyPr/>
        <a:lstStyle/>
        <a:p>
          <a:r>
            <a:rPr lang="en-US" sz="2100" dirty="0">
              <a:solidFill>
                <a:schemeClr val="tx1"/>
              </a:solidFill>
              <a:latin typeface="Arial" panose="020B0604020202020204" pitchFamily="34" charset="0"/>
              <a:cs typeface="Arial" panose="020B0604020202020204" pitchFamily="34" charset="0"/>
            </a:rPr>
            <a:t>Maximize availability</a:t>
          </a:r>
        </a:p>
      </dgm:t>
    </dgm:pt>
    <dgm:pt modelId="{7ECA1841-3EA5-4BFE-9D64-EF7D90FB14F7}" type="parTrans" cxnId="{572F8343-E7D9-419B-916A-5A085995D92C}">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7C4C8C2A-2979-4761-888E-60A377893AAC}" type="sibTrans" cxnId="{572F8343-E7D9-419B-916A-5A085995D92C}">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DCC6A608-13E9-4E50-9919-384E04485A3A}">
      <dgm:prSet custT="1"/>
      <dgm:spPr>
        <a:noFill/>
      </dgm:spPr>
      <dgm:t>
        <a:bodyPr/>
        <a:lstStyle/>
        <a:p>
          <a:r>
            <a:rPr lang="en-US" sz="2100" dirty="0">
              <a:solidFill>
                <a:schemeClr val="tx1"/>
              </a:solidFill>
              <a:latin typeface="Arial" panose="020B0604020202020204" pitchFamily="34" charset="0"/>
              <a:cs typeface="Arial" panose="020B0604020202020204" pitchFamily="34" charset="0"/>
            </a:rPr>
            <a:t>Provide end-to-end visibility throughout the network</a:t>
          </a:r>
        </a:p>
      </dgm:t>
    </dgm:pt>
    <dgm:pt modelId="{04E1627F-0DE3-437A-AEDE-C87416B53976}" type="parTrans" cxnId="{F62C7DC7-1CD2-4F87-82F8-BCAD16747EBA}">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3ECA9A8E-CA71-4FB1-8DF9-EC2A905728AE}" type="sibTrans" cxnId="{F62C7DC7-1CD2-4F87-82F8-BCAD16747EBA}">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A31A354B-B458-499D-8BC1-B2FF39E98C4C}">
      <dgm:prSet custT="1"/>
      <dgm:spPr>
        <a:noFill/>
      </dgm:spPr>
      <dgm:t>
        <a:bodyPr/>
        <a:lstStyle/>
        <a:p>
          <a:r>
            <a:rPr lang="en-US" sz="2100" dirty="0">
              <a:solidFill>
                <a:schemeClr val="tx1"/>
              </a:solidFill>
              <a:latin typeface="Arial" panose="020B0604020202020204" pitchFamily="34" charset="0"/>
              <a:cs typeface="Arial" panose="020B0604020202020204" pitchFamily="34" charset="0"/>
            </a:rPr>
            <a:t>Support incident response for network outages or down communication links</a:t>
          </a:r>
        </a:p>
      </dgm:t>
    </dgm:pt>
    <dgm:pt modelId="{50C92F7C-B18F-4172-B20A-C94657D0CFB5}" type="parTrans" cxnId="{BF92687A-8D4F-47D0-AA9C-C74CFAE5BDC7}">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861C6A99-AAFC-4042-891F-04BC2F6EDC4F}" type="sibTrans" cxnId="{BF92687A-8D4F-47D0-AA9C-C74CFAE5BDC7}">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A9C6A2C6-B73E-417E-80D9-D253692BFEAA}">
      <dgm:prSet custT="1"/>
      <dgm:spPr>
        <a:noFill/>
      </dgm:spPr>
      <dgm:t>
        <a:bodyPr/>
        <a:lstStyle/>
        <a:p>
          <a:r>
            <a:rPr lang="en-US" sz="2100" dirty="0">
              <a:solidFill>
                <a:schemeClr val="tx1"/>
              </a:solidFill>
              <a:latin typeface="Arial" panose="020B0604020202020204" pitchFamily="34" charset="0"/>
              <a:cs typeface="Arial" panose="020B0604020202020204" pitchFamily="34" charset="0"/>
            </a:rPr>
            <a:t>Develop baseline definitions for normal network traffic behavior</a:t>
          </a:r>
        </a:p>
      </dgm:t>
    </dgm:pt>
    <dgm:pt modelId="{F8021359-430E-43DF-BE89-097CB81CA9FB}" type="parTrans" cxnId="{9BD028D4-F8F1-4722-AF90-9AAE9F05747D}">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FB13E321-E4FF-467E-95F1-0D4873965BA6}" type="sibTrans" cxnId="{9BD028D4-F8F1-4722-AF90-9AAE9F05747D}">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515811CF-53AF-4080-A14A-F17E71FC586C}">
      <dgm:prSet custT="1"/>
      <dgm:spPr>
        <a:noFill/>
      </dgm:spPr>
      <dgm:t>
        <a:bodyPr/>
        <a:lstStyle/>
        <a:p>
          <a:r>
            <a:rPr lang="en-US" sz="2100" dirty="0">
              <a:solidFill>
                <a:schemeClr val="tx1"/>
              </a:solidFill>
              <a:latin typeface="Arial" panose="020B0604020202020204" pitchFamily="34" charset="0"/>
              <a:cs typeface="Arial" panose="020B0604020202020204" pitchFamily="34" charset="0"/>
            </a:rPr>
            <a:t>Measure performance with defined metrics and reporting</a:t>
          </a:r>
        </a:p>
      </dgm:t>
    </dgm:pt>
    <dgm:pt modelId="{F0B29410-B173-4900-9764-D4E77EFAB4F7}" type="parTrans" cxnId="{86394A5C-D85F-4420-8D13-66EE05304677}">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99FB1767-D636-4832-861A-5DB592171C87}" type="sibTrans" cxnId="{86394A5C-D85F-4420-8D13-66EE05304677}">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E9581041-CDE4-4FD2-B16F-4E2D77F18401}">
      <dgm:prSet custT="1"/>
      <dgm:spPr>
        <a:noFill/>
      </dgm:spPr>
      <dgm:t>
        <a:bodyPr/>
        <a:lstStyle/>
        <a:p>
          <a:r>
            <a:rPr lang="en-US" sz="2100" dirty="0">
              <a:solidFill>
                <a:schemeClr val="tx1"/>
              </a:solidFill>
              <a:latin typeface="Arial" panose="020B0604020202020204" pitchFamily="34" charset="0"/>
              <a:cs typeface="Arial" panose="020B0604020202020204" pitchFamily="34" charset="0"/>
            </a:rPr>
            <a:t>Perform capacity planning</a:t>
          </a:r>
        </a:p>
      </dgm:t>
    </dgm:pt>
    <dgm:pt modelId="{83CCF364-BF7E-4A58-A5F3-EB3811FE099E}" type="parTrans" cxnId="{54AA04EF-D292-4300-BAE6-3A542DDF6F98}">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A69C6B3E-8B40-4F59-8885-EB9EB8A06EA9}" type="sibTrans" cxnId="{54AA04EF-D292-4300-BAE6-3A542DDF6F98}">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85A97FB8-6A55-40F7-9FAD-CEA530818CED}">
      <dgm:prSet custT="1"/>
      <dgm:spPr>
        <a:noFill/>
      </dgm:spPr>
      <dgm:t>
        <a:bodyPr/>
        <a:lstStyle/>
        <a:p>
          <a:r>
            <a:rPr lang="en-US" sz="2100" dirty="0">
              <a:solidFill>
                <a:schemeClr val="tx1"/>
              </a:solidFill>
              <a:latin typeface="Arial" panose="020B0604020202020204" pitchFamily="34" charset="0"/>
              <a:cs typeface="Arial" panose="020B0604020202020204" pitchFamily="34" charset="0"/>
            </a:rPr>
            <a:t>Confirm monthly service level agreements (SLAs) are being met by service providers</a:t>
          </a:r>
        </a:p>
      </dgm:t>
    </dgm:pt>
    <dgm:pt modelId="{623D8CA8-9B0B-41DF-B8A6-5ED9D2C0F7CF}" type="parTrans" cxnId="{A246F977-D44A-4BBC-86C5-9F2FF8E3C723}">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EA43F6E4-B701-408F-8C9E-24144DC08767}" type="sibTrans" cxnId="{A246F977-D44A-4BBC-86C5-9F2FF8E3C723}">
      <dgm:prSet/>
      <dgm:spPr/>
      <dgm:t>
        <a:bodyPr/>
        <a:lstStyle/>
        <a:p>
          <a:endParaRPr lang="en-US" sz="2100">
            <a:solidFill>
              <a:schemeClr val="tx1"/>
            </a:solidFill>
            <a:latin typeface="Arial" panose="020B0604020202020204" pitchFamily="34" charset="0"/>
            <a:cs typeface="Arial" panose="020B0604020202020204" pitchFamily="34" charset="0"/>
          </a:endParaRPr>
        </a:p>
      </dgm:t>
    </dgm:pt>
    <dgm:pt modelId="{42FCD32D-BBF7-45C6-AE4C-190F4ED684A5}" type="pres">
      <dgm:prSet presAssocID="{62106B7E-FD94-4463-BB97-8059D338AC83}" presName="linear" presStyleCnt="0">
        <dgm:presLayoutVars>
          <dgm:dir/>
          <dgm:animLvl val="lvl"/>
          <dgm:resizeHandles val="exact"/>
        </dgm:presLayoutVars>
      </dgm:prSet>
      <dgm:spPr/>
    </dgm:pt>
    <dgm:pt modelId="{BF11AC91-C1C2-44D0-B9D3-C01E2AC48832}" type="pres">
      <dgm:prSet presAssocID="{EC78E950-1E15-44C6-8C50-CAB3E996D6B7}" presName="parentLin" presStyleCnt="0"/>
      <dgm:spPr/>
    </dgm:pt>
    <dgm:pt modelId="{67AA8DFE-93CB-4100-A8D0-667DCF80C1F3}" type="pres">
      <dgm:prSet presAssocID="{EC78E950-1E15-44C6-8C50-CAB3E996D6B7}" presName="parentLeftMargin" presStyleLbl="node1" presStyleIdx="0" presStyleCnt="1"/>
      <dgm:spPr/>
    </dgm:pt>
    <dgm:pt modelId="{5636F37A-9C83-4560-B789-3F3D72012231}" type="pres">
      <dgm:prSet presAssocID="{EC78E950-1E15-44C6-8C50-CAB3E996D6B7}" presName="parentText" presStyleLbl="node1" presStyleIdx="0" presStyleCnt="1" custScaleY="53874" custLinFactNeighborX="-29630" custLinFactNeighborY="-11914">
        <dgm:presLayoutVars>
          <dgm:chMax val="0"/>
          <dgm:bulletEnabled val="1"/>
        </dgm:presLayoutVars>
      </dgm:prSet>
      <dgm:spPr/>
    </dgm:pt>
    <dgm:pt modelId="{43E28181-54EA-4833-B112-9CF55AB56FC9}" type="pres">
      <dgm:prSet presAssocID="{EC78E950-1E15-44C6-8C50-CAB3E996D6B7}" presName="negativeSpace" presStyleCnt="0"/>
      <dgm:spPr/>
    </dgm:pt>
    <dgm:pt modelId="{05BA09AA-825F-4DAF-B58E-F38FF70A7EB3}" type="pres">
      <dgm:prSet presAssocID="{EC78E950-1E15-44C6-8C50-CAB3E996D6B7}" presName="childText" presStyleLbl="conFgAcc1" presStyleIdx="0" presStyleCnt="1">
        <dgm:presLayoutVars>
          <dgm:bulletEnabled val="1"/>
        </dgm:presLayoutVars>
      </dgm:prSet>
      <dgm:spPr/>
    </dgm:pt>
  </dgm:ptLst>
  <dgm:cxnLst>
    <dgm:cxn modelId="{58F87701-368F-4822-90F7-3C0277188664}" type="presOf" srcId="{E9581041-CDE4-4FD2-B16F-4E2D77F18401}" destId="{05BA09AA-825F-4DAF-B58E-F38FF70A7EB3}" srcOrd="0" destOrd="5" presId="urn:microsoft.com/office/officeart/2005/8/layout/list1"/>
    <dgm:cxn modelId="{46779802-AEBF-429C-ABB1-25168E0BB518}" type="presOf" srcId="{A9C6A2C6-B73E-417E-80D9-D253692BFEAA}" destId="{05BA09AA-825F-4DAF-B58E-F38FF70A7EB3}" srcOrd="0" destOrd="3" presId="urn:microsoft.com/office/officeart/2005/8/layout/list1"/>
    <dgm:cxn modelId="{55868A35-F000-4509-9760-04FF98FB2F60}" type="presOf" srcId="{515811CF-53AF-4080-A14A-F17E71FC586C}" destId="{05BA09AA-825F-4DAF-B58E-F38FF70A7EB3}" srcOrd="0" destOrd="4" presId="urn:microsoft.com/office/officeart/2005/8/layout/list1"/>
    <dgm:cxn modelId="{86394A5C-D85F-4420-8D13-66EE05304677}" srcId="{EC78E950-1E15-44C6-8C50-CAB3E996D6B7}" destId="{515811CF-53AF-4080-A14A-F17E71FC586C}" srcOrd="4" destOrd="0" parTransId="{F0B29410-B173-4900-9764-D4E77EFAB4F7}" sibTransId="{99FB1767-D636-4832-861A-5DB592171C87}"/>
    <dgm:cxn modelId="{F056965D-99B1-4B17-A660-15B7AC1027F0}" srcId="{62106B7E-FD94-4463-BB97-8059D338AC83}" destId="{EC78E950-1E15-44C6-8C50-CAB3E996D6B7}" srcOrd="0" destOrd="0" parTransId="{01D2E90C-7578-484D-B9B8-5BAB1E1BC332}" sibTransId="{B7927C89-F941-47C1-8070-94145A846922}"/>
    <dgm:cxn modelId="{366CC15D-8F60-4EC2-A06A-2F9D50E00B6E}" type="presOf" srcId="{62106B7E-FD94-4463-BB97-8059D338AC83}" destId="{42FCD32D-BBF7-45C6-AE4C-190F4ED684A5}" srcOrd="0" destOrd="0" presId="urn:microsoft.com/office/officeart/2005/8/layout/list1"/>
    <dgm:cxn modelId="{572F8343-E7D9-419B-916A-5A085995D92C}" srcId="{EC78E950-1E15-44C6-8C50-CAB3E996D6B7}" destId="{F40FB384-D03B-4CDB-9970-7CBE4C86ACFA}" srcOrd="0" destOrd="0" parTransId="{7ECA1841-3EA5-4BFE-9D64-EF7D90FB14F7}" sibTransId="{7C4C8C2A-2979-4761-888E-60A377893AAC}"/>
    <dgm:cxn modelId="{1382584E-262D-4B21-B63D-5A3263421772}" type="presOf" srcId="{A31A354B-B458-499D-8BC1-B2FF39E98C4C}" destId="{05BA09AA-825F-4DAF-B58E-F38FF70A7EB3}" srcOrd="0" destOrd="2" presId="urn:microsoft.com/office/officeart/2005/8/layout/list1"/>
    <dgm:cxn modelId="{A246F977-D44A-4BBC-86C5-9F2FF8E3C723}" srcId="{EC78E950-1E15-44C6-8C50-CAB3E996D6B7}" destId="{85A97FB8-6A55-40F7-9FAD-CEA530818CED}" srcOrd="6" destOrd="0" parTransId="{623D8CA8-9B0B-41DF-B8A6-5ED9D2C0F7CF}" sibTransId="{EA43F6E4-B701-408F-8C9E-24144DC08767}"/>
    <dgm:cxn modelId="{6DBF0A5A-D50E-4B5E-B219-F41C3F7393E0}" type="presOf" srcId="{EC78E950-1E15-44C6-8C50-CAB3E996D6B7}" destId="{5636F37A-9C83-4560-B789-3F3D72012231}" srcOrd="1" destOrd="0" presId="urn:microsoft.com/office/officeart/2005/8/layout/list1"/>
    <dgm:cxn modelId="{BF92687A-8D4F-47D0-AA9C-C74CFAE5BDC7}" srcId="{EC78E950-1E15-44C6-8C50-CAB3E996D6B7}" destId="{A31A354B-B458-499D-8BC1-B2FF39E98C4C}" srcOrd="2" destOrd="0" parTransId="{50C92F7C-B18F-4172-B20A-C94657D0CFB5}" sibTransId="{861C6A99-AAFC-4042-891F-04BC2F6EDC4F}"/>
    <dgm:cxn modelId="{FEEB998B-4D5C-4E55-B5A3-C0B50DC5838D}" type="presOf" srcId="{F40FB384-D03B-4CDB-9970-7CBE4C86ACFA}" destId="{05BA09AA-825F-4DAF-B58E-F38FF70A7EB3}" srcOrd="0" destOrd="0" presId="urn:microsoft.com/office/officeart/2005/8/layout/list1"/>
    <dgm:cxn modelId="{6FE1C6A6-45D6-46A3-9E16-426244B6FA2C}" type="presOf" srcId="{EC78E950-1E15-44C6-8C50-CAB3E996D6B7}" destId="{67AA8DFE-93CB-4100-A8D0-667DCF80C1F3}" srcOrd="0" destOrd="0" presId="urn:microsoft.com/office/officeart/2005/8/layout/list1"/>
    <dgm:cxn modelId="{DDB3C9BA-6363-4EC1-8016-6E70949A5F48}" type="presOf" srcId="{85A97FB8-6A55-40F7-9FAD-CEA530818CED}" destId="{05BA09AA-825F-4DAF-B58E-F38FF70A7EB3}" srcOrd="0" destOrd="6" presId="urn:microsoft.com/office/officeart/2005/8/layout/list1"/>
    <dgm:cxn modelId="{F62C7DC7-1CD2-4F87-82F8-BCAD16747EBA}" srcId="{EC78E950-1E15-44C6-8C50-CAB3E996D6B7}" destId="{DCC6A608-13E9-4E50-9919-384E04485A3A}" srcOrd="1" destOrd="0" parTransId="{04E1627F-0DE3-437A-AEDE-C87416B53976}" sibTransId="{3ECA9A8E-CA71-4FB1-8DF9-EC2A905728AE}"/>
    <dgm:cxn modelId="{9BD028D4-F8F1-4722-AF90-9AAE9F05747D}" srcId="{EC78E950-1E15-44C6-8C50-CAB3E996D6B7}" destId="{A9C6A2C6-B73E-417E-80D9-D253692BFEAA}" srcOrd="3" destOrd="0" parTransId="{F8021359-430E-43DF-BE89-097CB81CA9FB}" sibTransId="{FB13E321-E4FF-467E-95F1-0D4873965BA6}"/>
    <dgm:cxn modelId="{54AA04EF-D292-4300-BAE6-3A542DDF6F98}" srcId="{EC78E950-1E15-44C6-8C50-CAB3E996D6B7}" destId="{E9581041-CDE4-4FD2-B16F-4E2D77F18401}" srcOrd="5" destOrd="0" parTransId="{83CCF364-BF7E-4A58-A5F3-EB3811FE099E}" sibTransId="{A69C6B3E-8B40-4F59-8885-EB9EB8A06EA9}"/>
    <dgm:cxn modelId="{972514EF-63F0-400C-B1D6-3EA601A862B7}" type="presOf" srcId="{DCC6A608-13E9-4E50-9919-384E04485A3A}" destId="{05BA09AA-825F-4DAF-B58E-F38FF70A7EB3}" srcOrd="0" destOrd="1" presId="urn:microsoft.com/office/officeart/2005/8/layout/list1"/>
    <dgm:cxn modelId="{DFD1D5A0-863B-445C-86AC-06CC3B85124E}" type="presParOf" srcId="{42FCD32D-BBF7-45C6-AE4C-190F4ED684A5}" destId="{BF11AC91-C1C2-44D0-B9D3-C01E2AC48832}" srcOrd="0" destOrd="0" presId="urn:microsoft.com/office/officeart/2005/8/layout/list1"/>
    <dgm:cxn modelId="{A71311C9-FB63-497D-A09B-D51E4ECB45CD}" type="presParOf" srcId="{BF11AC91-C1C2-44D0-B9D3-C01E2AC48832}" destId="{67AA8DFE-93CB-4100-A8D0-667DCF80C1F3}" srcOrd="0" destOrd="0" presId="urn:microsoft.com/office/officeart/2005/8/layout/list1"/>
    <dgm:cxn modelId="{326662F2-B32F-47DB-8823-FA3125209B2B}" type="presParOf" srcId="{BF11AC91-C1C2-44D0-B9D3-C01E2AC48832}" destId="{5636F37A-9C83-4560-B789-3F3D72012231}" srcOrd="1" destOrd="0" presId="urn:microsoft.com/office/officeart/2005/8/layout/list1"/>
    <dgm:cxn modelId="{DC6E8F52-9273-486E-B3C2-4503EA0DD992}" type="presParOf" srcId="{42FCD32D-BBF7-45C6-AE4C-190F4ED684A5}" destId="{43E28181-54EA-4833-B112-9CF55AB56FC9}" srcOrd="1" destOrd="0" presId="urn:microsoft.com/office/officeart/2005/8/layout/list1"/>
    <dgm:cxn modelId="{6380A8E9-0597-43CA-B1E4-BE3888BCD6D7}" type="presParOf" srcId="{42FCD32D-BBF7-45C6-AE4C-190F4ED684A5}" destId="{05BA09AA-825F-4DAF-B58E-F38FF70A7EB3}"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077973F-6AFA-4E7F-A021-B3CE1991DB1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64DF9D8-A6A5-45D6-9119-A6C683674110}">
      <dgm:prSet phldrT="[Text]" custT="1"/>
      <dgm:spPr/>
      <dgm:t>
        <a:bodyPr/>
        <a:lstStyle/>
        <a:p>
          <a:r>
            <a:rPr lang="en-US" sz="2400" b="1" dirty="0">
              <a:solidFill>
                <a:schemeClr val="tx1"/>
              </a:solidFill>
              <a:latin typeface="Arial" panose="020B0604020202020204" pitchFamily="34" charset="0"/>
              <a:cs typeface="Arial" panose="020B0604020202020204" pitchFamily="34" charset="0"/>
            </a:rPr>
            <a:t>Ping</a:t>
          </a:r>
        </a:p>
      </dgm:t>
    </dgm:pt>
    <dgm:pt modelId="{5C35AB45-6482-4E21-9D2A-01ACED638615}" type="parTrans" cxnId="{1ED0B9D0-5102-4476-853F-FDB1A043EC66}">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9628C2EC-566A-4C7C-9755-3B7002DBCC3A}" type="sibTrans" cxnId="{1ED0B9D0-5102-4476-853F-FDB1A043EC66}">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40D35BCC-20D6-47B1-A5EE-AF8DDE65964F}">
      <dgm:prSet custT="1"/>
      <dgm:spPr/>
      <dgm:t>
        <a:bodyPr/>
        <a:lstStyle/>
        <a:p>
          <a:r>
            <a:rPr lang="en-US" sz="2200" dirty="0">
              <a:solidFill>
                <a:schemeClr val="tx1"/>
              </a:solidFill>
              <a:latin typeface="Arial" panose="020B0604020202020204" pitchFamily="34" charset="0"/>
              <a:cs typeface="Arial" panose="020B0604020202020204" pitchFamily="34" charset="0"/>
            </a:rPr>
            <a:t>Confirms network connectivity</a:t>
          </a:r>
        </a:p>
      </dgm:t>
    </dgm:pt>
    <dgm:pt modelId="{DAE52985-C00A-4225-BCA7-341DD27D82C7}" type="parTrans" cxnId="{A308E1BA-1342-465C-B761-C499CF49506D}">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9824F1BE-459C-4004-9DA2-4D4E2BEAF9C7}" type="sibTrans" cxnId="{A308E1BA-1342-465C-B761-C499CF49506D}">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74F7223-F43A-4836-8483-B3B048CEE093}">
      <dgm:prSet custT="1"/>
      <dgm:spPr/>
      <dgm:t>
        <a:bodyPr/>
        <a:lstStyle/>
        <a:p>
          <a:r>
            <a:rPr lang="en-US" sz="2200" dirty="0">
              <a:solidFill>
                <a:schemeClr val="tx1"/>
              </a:solidFill>
              <a:latin typeface="Arial" panose="020B0604020202020204" pitchFamily="34" charset="0"/>
              <a:cs typeface="Arial" panose="020B0604020202020204" pitchFamily="34" charset="0"/>
            </a:rPr>
            <a:t>Layer 1 physical connectivity</a:t>
          </a:r>
        </a:p>
      </dgm:t>
    </dgm:pt>
    <dgm:pt modelId="{CDD62F10-369C-4252-BA5B-BB43971DFCCC}" type="parTrans" cxnId="{1935A94C-109A-4DF8-9A4B-D1DDC4CEF64D}">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8FC6647F-D9F6-4CE8-9205-6BC6B9C9E675}" type="sibTrans" cxnId="{1935A94C-109A-4DF8-9A4B-D1DDC4CEF64D}">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AB733FF1-74A6-4AED-892E-1050C14927DF}">
      <dgm:prSet custT="1"/>
      <dgm:spPr/>
      <dgm:t>
        <a:bodyPr/>
        <a:lstStyle/>
        <a:p>
          <a:r>
            <a:rPr lang="en-US" sz="2200" dirty="0">
              <a:solidFill>
                <a:schemeClr val="tx1"/>
              </a:solidFill>
              <a:latin typeface="Arial" panose="020B0604020202020204" pitchFamily="34" charset="0"/>
              <a:cs typeface="Arial" panose="020B0604020202020204" pitchFamily="34" charset="0"/>
            </a:rPr>
            <a:t>Layer 2 Data Link Layer connectivity</a:t>
          </a:r>
        </a:p>
      </dgm:t>
    </dgm:pt>
    <dgm:pt modelId="{FDFBDCC0-6935-48D0-BF35-5EB0C3EAB6C5}" type="parTrans" cxnId="{E6806885-4DBA-4608-BBB3-D5A5F003799D}">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E504CB0-CBFA-42BF-8757-1BB12E959704}" type="sibTrans" cxnId="{E6806885-4DBA-4608-BBB3-D5A5F003799D}">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6AD88E41-0323-493A-89EA-68C5D5AEAA00}">
      <dgm:prSet custT="1"/>
      <dgm:spPr/>
      <dgm:t>
        <a:bodyPr/>
        <a:lstStyle/>
        <a:p>
          <a:r>
            <a:rPr lang="en-US" sz="2200" dirty="0">
              <a:solidFill>
                <a:schemeClr val="tx1"/>
              </a:solidFill>
              <a:latin typeface="Arial" panose="020B0604020202020204" pitchFamily="34" charset="0"/>
              <a:cs typeface="Arial" panose="020B0604020202020204" pitchFamily="34" charset="0"/>
            </a:rPr>
            <a:t>Layer 3 IP Network Layer connectivity</a:t>
          </a:r>
        </a:p>
      </dgm:t>
    </dgm:pt>
    <dgm:pt modelId="{A6273929-80CE-4467-96D4-1C7520750780}" type="parTrans" cxnId="{6F68A7AC-265E-4B14-BF65-88497AFBB784}">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A4AB361-EF65-4F27-BD2A-E60B465191C6}" type="sibTrans" cxnId="{6F68A7AC-265E-4B14-BF65-88497AFBB784}">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53750125-5183-47DF-A86D-3FAB80EC3193}">
      <dgm:prSet custT="1"/>
      <dgm:spPr/>
      <dgm:t>
        <a:bodyPr/>
        <a:lstStyle/>
        <a:p>
          <a:r>
            <a:rPr lang="en-US" sz="2400" b="1" dirty="0">
              <a:solidFill>
                <a:schemeClr val="tx1"/>
              </a:solidFill>
              <a:latin typeface="Arial" panose="020B0604020202020204" pitchFamily="34" charset="0"/>
              <a:cs typeface="Arial" panose="020B0604020202020204" pitchFamily="34" charset="0"/>
            </a:rPr>
            <a:t>Traceroute </a:t>
          </a:r>
        </a:p>
      </dgm:t>
    </dgm:pt>
    <dgm:pt modelId="{043582B4-25D8-4AB3-9C3D-21FFA7064C32}" type="parTrans" cxnId="{6F0D25EE-C0A5-4D98-9B57-45159914DF4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8C20D706-0631-4D4E-9A1D-4D4C692E3DAD}" type="sibTrans" cxnId="{6F0D25EE-C0A5-4D98-9B57-45159914DF4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BB9CC84-583B-439C-864B-AC51B287FFDA}">
      <dgm:prSet custT="1"/>
      <dgm:spPr/>
      <dgm:t>
        <a:bodyPr/>
        <a:lstStyle/>
        <a:p>
          <a:r>
            <a:rPr lang="en-US" sz="2200" dirty="0">
              <a:solidFill>
                <a:schemeClr val="tx1"/>
              </a:solidFill>
              <a:latin typeface="Arial" panose="020B0604020202020204" pitchFamily="34" charset="0"/>
              <a:cs typeface="Arial" panose="020B0604020202020204" pitchFamily="34" charset="0"/>
            </a:rPr>
            <a:t>Verifies IP route or path taken through the IP data network</a:t>
          </a:r>
        </a:p>
      </dgm:t>
    </dgm:pt>
    <dgm:pt modelId="{F552A464-8BF8-4CD9-AF3A-1B8919389294}" type="parTrans" cxnId="{5AD0E695-7A18-42E3-ACE2-C888D26F7BBF}">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D8980DA6-BAED-4C1A-B6C8-88DE90BB8217}" type="sibTrans" cxnId="{5AD0E695-7A18-42E3-ACE2-C888D26F7BBF}">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C7119A26-E40F-4A13-A743-652AD9FAA673}">
      <dgm:prSet custT="1"/>
      <dgm:spPr/>
      <dgm:t>
        <a:bodyPr/>
        <a:lstStyle/>
        <a:p>
          <a:r>
            <a:rPr lang="en-US" sz="2200" dirty="0">
              <a:solidFill>
                <a:schemeClr val="tx1"/>
              </a:solidFill>
              <a:latin typeface="Arial" panose="020B0604020202020204" pitchFamily="34" charset="0"/>
              <a:cs typeface="Arial" panose="020B0604020202020204" pitchFamily="34" charset="0"/>
            </a:rPr>
            <a:t>Confirms end-to-end IP network connectivity</a:t>
          </a:r>
        </a:p>
      </dgm:t>
    </dgm:pt>
    <dgm:pt modelId="{D85C760E-4DE8-44CC-96D9-07DC956E7516}" type="parTrans" cxnId="{BA85654A-1749-4816-8735-147575BFB6F1}">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8797F5B6-D7BF-49E3-81F3-F42B63F2C216}" type="sibTrans" cxnId="{BA85654A-1749-4816-8735-147575BFB6F1}">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8792D7C8-B9B5-446F-B485-18E48BE457B7}">
      <dgm:prSet custT="1"/>
      <dgm:spPr/>
      <dgm:t>
        <a:bodyPr/>
        <a:lstStyle/>
        <a:p>
          <a:r>
            <a:rPr lang="en-US" sz="2200" dirty="0">
              <a:solidFill>
                <a:schemeClr val="tx1"/>
              </a:solidFill>
              <a:latin typeface="Arial" panose="020B0604020202020204" pitchFamily="34" charset="0"/>
              <a:cs typeface="Arial" panose="020B0604020202020204" pitchFamily="34" charset="0"/>
            </a:rPr>
            <a:t>Traceroute is Linux-based; tracert is Windows-based</a:t>
          </a:r>
        </a:p>
      </dgm:t>
    </dgm:pt>
    <dgm:pt modelId="{AB897BBE-6993-4654-A949-05B858CDA7E6}" type="parTrans" cxnId="{D4CD19AC-BF5E-454E-8AD0-087032B054E7}">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775E8E60-D183-4EA3-90F1-B795D259DD3B}" type="sibTrans" cxnId="{D4CD19AC-BF5E-454E-8AD0-087032B054E7}">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C8C75073-8C16-407E-8EB4-47B704DD9E23}" type="pres">
      <dgm:prSet presAssocID="{7077973F-6AFA-4E7F-A021-B3CE1991DB1F}" presName="Name0" presStyleCnt="0">
        <dgm:presLayoutVars>
          <dgm:dir/>
          <dgm:animLvl val="lvl"/>
          <dgm:resizeHandles val="exact"/>
        </dgm:presLayoutVars>
      </dgm:prSet>
      <dgm:spPr/>
    </dgm:pt>
    <dgm:pt modelId="{8C2AA1DC-CD25-4B08-865E-C1985060E72A}" type="pres">
      <dgm:prSet presAssocID="{364DF9D8-A6A5-45D6-9119-A6C683674110}" presName="composite" presStyleCnt="0"/>
      <dgm:spPr/>
    </dgm:pt>
    <dgm:pt modelId="{17AAE5F0-EF4C-401D-A799-7EBEB1FD4B92}" type="pres">
      <dgm:prSet presAssocID="{364DF9D8-A6A5-45D6-9119-A6C683674110}" presName="parTx" presStyleLbl="alignNode1" presStyleIdx="0" presStyleCnt="2">
        <dgm:presLayoutVars>
          <dgm:chMax val="0"/>
          <dgm:chPref val="0"/>
          <dgm:bulletEnabled val="1"/>
        </dgm:presLayoutVars>
      </dgm:prSet>
      <dgm:spPr/>
    </dgm:pt>
    <dgm:pt modelId="{A6415063-73F5-4B34-A5AB-FBB549966EAD}" type="pres">
      <dgm:prSet presAssocID="{364DF9D8-A6A5-45D6-9119-A6C683674110}" presName="desTx" presStyleLbl="alignAccFollowNode1" presStyleIdx="0" presStyleCnt="2">
        <dgm:presLayoutVars>
          <dgm:bulletEnabled val="1"/>
        </dgm:presLayoutVars>
      </dgm:prSet>
      <dgm:spPr/>
    </dgm:pt>
    <dgm:pt modelId="{9244A5F7-6E23-495D-A217-66752110D420}" type="pres">
      <dgm:prSet presAssocID="{9628C2EC-566A-4C7C-9755-3B7002DBCC3A}" presName="space" presStyleCnt="0"/>
      <dgm:spPr/>
    </dgm:pt>
    <dgm:pt modelId="{012F8878-C43F-4E4A-81D2-749301CA1203}" type="pres">
      <dgm:prSet presAssocID="{53750125-5183-47DF-A86D-3FAB80EC3193}" presName="composite" presStyleCnt="0"/>
      <dgm:spPr/>
    </dgm:pt>
    <dgm:pt modelId="{3CD7433F-96BC-4631-8844-954F25E8D6B6}" type="pres">
      <dgm:prSet presAssocID="{53750125-5183-47DF-A86D-3FAB80EC3193}" presName="parTx" presStyleLbl="alignNode1" presStyleIdx="1" presStyleCnt="2">
        <dgm:presLayoutVars>
          <dgm:chMax val="0"/>
          <dgm:chPref val="0"/>
          <dgm:bulletEnabled val="1"/>
        </dgm:presLayoutVars>
      </dgm:prSet>
      <dgm:spPr/>
    </dgm:pt>
    <dgm:pt modelId="{33011A25-916D-4016-B32E-65A52F626B7D}" type="pres">
      <dgm:prSet presAssocID="{53750125-5183-47DF-A86D-3FAB80EC3193}" presName="desTx" presStyleLbl="alignAccFollowNode1" presStyleIdx="1" presStyleCnt="2">
        <dgm:presLayoutVars>
          <dgm:bulletEnabled val="1"/>
        </dgm:presLayoutVars>
      </dgm:prSet>
      <dgm:spPr/>
    </dgm:pt>
  </dgm:ptLst>
  <dgm:cxnLst>
    <dgm:cxn modelId="{80E06502-D173-4780-90DC-82ADF24DFC45}" type="presOf" srcId="{AB733FF1-74A6-4AED-892E-1050C14927DF}" destId="{A6415063-73F5-4B34-A5AB-FBB549966EAD}" srcOrd="0" destOrd="2" presId="urn:microsoft.com/office/officeart/2005/8/layout/hList1"/>
    <dgm:cxn modelId="{41D1F104-9A6C-4786-828F-7EED766D5DB5}" type="presOf" srcId="{8792D7C8-B9B5-446F-B485-18E48BE457B7}" destId="{33011A25-916D-4016-B32E-65A52F626B7D}" srcOrd="0" destOrd="2" presId="urn:microsoft.com/office/officeart/2005/8/layout/hList1"/>
    <dgm:cxn modelId="{7FD46B66-FEE3-4A32-931C-5F4DF7FDD688}" type="presOf" srcId="{53750125-5183-47DF-A86D-3FAB80EC3193}" destId="{3CD7433F-96BC-4631-8844-954F25E8D6B6}" srcOrd="0" destOrd="0" presId="urn:microsoft.com/office/officeart/2005/8/layout/hList1"/>
    <dgm:cxn modelId="{0A9D3448-3CCC-4CF1-9587-CCC419BCFC4D}" type="presOf" srcId="{374F7223-F43A-4836-8483-B3B048CEE093}" destId="{A6415063-73F5-4B34-A5AB-FBB549966EAD}" srcOrd="0" destOrd="1" presId="urn:microsoft.com/office/officeart/2005/8/layout/hList1"/>
    <dgm:cxn modelId="{B44DD668-836E-4947-AA8F-B4F8052D41A8}" type="presOf" srcId="{7077973F-6AFA-4E7F-A021-B3CE1991DB1F}" destId="{C8C75073-8C16-407E-8EB4-47B704DD9E23}" srcOrd="0" destOrd="0" presId="urn:microsoft.com/office/officeart/2005/8/layout/hList1"/>
    <dgm:cxn modelId="{6C59DB48-834D-4B6A-8928-4BD432F8D11F}" type="presOf" srcId="{364DF9D8-A6A5-45D6-9119-A6C683674110}" destId="{17AAE5F0-EF4C-401D-A799-7EBEB1FD4B92}" srcOrd="0" destOrd="0" presId="urn:microsoft.com/office/officeart/2005/8/layout/hList1"/>
    <dgm:cxn modelId="{BA85654A-1749-4816-8735-147575BFB6F1}" srcId="{53750125-5183-47DF-A86D-3FAB80EC3193}" destId="{C7119A26-E40F-4A13-A743-652AD9FAA673}" srcOrd="1" destOrd="0" parTransId="{D85C760E-4DE8-44CC-96D9-07DC956E7516}" sibTransId="{8797F5B6-D7BF-49E3-81F3-F42B63F2C216}"/>
    <dgm:cxn modelId="{1935A94C-109A-4DF8-9A4B-D1DDC4CEF64D}" srcId="{40D35BCC-20D6-47B1-A5EE-AF8DDE65964F}" destId="{374F7223-F43A-4836-8483-B3B048CEE093}" srcOrd="0" destOrd="0" parTransId="{CDD62F10-369C-4252-BA5B-BB43971DFCCC}" sibTransId="{8FC6647F-D9F6-4CE8-9205-6BC6B9C9E675}"/>
    <dgm:cxn modelId="{E6806885-4DBA-4608-BBB3-D5A5F003799D}" srcId="{40D35BCC-20D6-47B1-A5EE-AF8DDE65964F}" destId="{AB733FF1-74A6-4AED-892E-1050C14927DF}" srcOrd="1" destOrd="0" parTransId="{FDFBDCC0-6935-48D0-BF35-5EB0C3EAB6C5}" sibTransId="{2E504CB0-CBFA-42BF-8757-1BB12E959704}"/>
    <dgm:cxn modelId="{5AD0E695-7A18-42E3-ACE2-C888D26F7BBF}" srcId="{53750125-5183-47DF-A86D-3FAB80EC3193}" destId="{2BB9CC84-583B-439C-864B-AC51B287FFDA}" srcOrd="0" destOrd="0" parTransId="{F552A464-8BF8-4CD9-AF3A-1B8919389294}" sibTransId="{D8980DA6-BAED-4C1A-B6C8-88DE90BB8217}"/>
    <dgm:cxn modelId="{4CEDF099-A207-4775-9FDE-18C40FE73AEE}" type="presOf" srcId="{C7119A26-E40F-4A13-A743-652AD9FAA673}" destId="{33011A25-916D-4016-B32E-65A52F626B7D}" srcOrd="0" destOrd="1" presId="urn:microsoft.com/office/officeart/2005/8/layout/hList1"/>
    <dgm:cxn modelId="{2BD1DBA3-E86E-4CDC-9108-9561F377B0DC}" type="presOf" srcId="{6AD88E41-0323-493A-89EA-68C5D5AEAA00}" destId="{A6415063-73F5-4B34-A5AB-FBB549966EAD}" srcOrd="0" destOrd="3" presId="urn:microsoft.com/office/officeart/2005/8/layout/hList1"/>
    <dgm:cxn modelId="{D4CD19AC-BF5E-454E-8AD0-087032B054E7}" srcId="{53750125-5183-47DF-A86D-3FAB80EC3193}" destId="{8792D7C8-B9B5-446F-B485-18E48BE457B7}" srcOrd="2" destOrd="0" parTransId="{AB897BBE-6993-4654-A949-05B858CDA7E6}" sibTransId="{775E8E60-D183-4EA3-90F1-B795D259DD3B}"/>
    <dgm:cxn modelId="{6F68A7AC-265E-4B14-BF65-88497AFBB784}" srcId="{40D35BCC-20D6-47B1-A5EE-AF8DDE65964F}" destId="{6AD88E41-0323-493A-89EA-68C5D5AEAA00}" srcOrd="2" destOrd="0" parTransId="{A6273929-80CE-4467-96D4-1C7520750780}" sibTransId="{2A4AB361-EF65-4F27-BD2A-E60B465191C6}"/>
    <dgm:cxn modelId="{A308E1BA-1342-465C-B761-C499CF49506D}" srcId="{364DF9D8-A6A5-45D6-9119-A6C683674110}" destId="{40D35BCC-20D6-47B1-A5EE-AF8DDE65964F}" srcOrd="0" destOrd="0" parTransId="{DAE52985-C00A-4225-BCA7-341DD27D82C7}" sibTransId="{9824F1BE-459C-4004-9DA2-4D4E2BEAF9C7}"/>
    <dgm:cxn modelId="{D7556BC7-9A89-4EF7-813E-3E5C0961D8E7}" type="presOf" srcId="{40D35BCC-20D6-47B1-A5EE-AF8DDE65964F}" destId="{A6415063-73F5-4B34-A5AB-FBB549966EAD}" srcOrd="0" destOrd="0" presId="urn:microsoft.com/office/officeart/2005/8/layout/hList1"/>
    <dgm:cxn modelId="{1ED0B9D0-5102-4476-853F-FDB1A043EC66}" srcId="{7077973F-6AFA-4E7F-A021-B3CE1991DB1F}" destId="{364DF9D8-A6A5-45D6-9119-A6C683674110}" srcOrd="0" destOrd="0" parTransId="{5C35AB45-6482-4E21-9D2A-01ACED638615}" sibTransId="{9628C2EC-566A-4C7C-9755-3B7002DBCC3A}"/>
    <dgm:cxn modelId="{6F0D25EE-C0A5-4D98-9B57-45159914DF4E}" srcId="{7077973F-6AFA-4E7F-A021-B3CE1991DB1F}" destId="{53750125-5183-47DF-A86D-3FAB80EC3193}" srcOrd="1" destOrd="0" parTransId="{043582B4-25D8-4AB3-9C3D-21FFA7064C32}" sibTransId="{8C20D706-0631-4D4E-9A1D-4D4C692E3DAD}"/>
    <dgm:cxn modelId="{F55B7AFA-F559-446B-9D47-CBAB26568F0A}" type="presOf" srcId="{2BB9CC84-583B-439C-864B-AC51B287FFDA}" destId="{33011A25-916D-4016-B32E-65A52F626B7D}" srcOrd="0" destOrd="0" presId="urn:microsoft.com/office/officeart/2005/8/layout/hList1"/>
    <dgm:cxn modelId="{F71DB68F-DA9C-4461-BAED-1A9BF5F6A697}" type="presParOf" srcId="{C8C75073-8C16-407E-8EB4-47B704DD9E23}" destId="{8C2AA1DC-CD25-4B08-865E-C1985060E72A}" srcOrd="0" destOrd="0" presId="urn:microsoft.com/office/officeart/2005/8/layout/hList1"/>
    <dgm:cxn modelId="{5B004A83-03DE-464B-AC82-490E6B23043F}" type="presParOf" srcId="{8C2AA1DC-CD25-4B08-865E-C1985060E72A}" destId="{17AAE5F0-EF4C-401D-A799-7EBEB1FD4B92}" srcOrd="0" destOrd="0" presId="urn:microsoft.com/office/officeart/2005/8/layout/hList1"/>
    <dgm:cxn modelId="{E4EB96E0-1934-40B8-913F-3A6E0F1D365B}" type="presParOf" srcId="{8C2AA1DC-CD25-4B08-865E-C1985060E72A}" destId="{A6415063-73F5-4B34-A5AB-FBB549966EAD}" srcOrd="1" destOrd="0" presId="urn:microsoft.com/office/officeart/2005/8/layout/hList1"/>
    <dgm:cxn modelId="{629038EF-571A-4FE9-82AB-F2C28B24239C}" type="presParOf" srcId="{C8C75073-8C16-407E-8EB4-47B704DD9E23}" destId="{9244A5F7-6E23-495D-A217-66752110D420}" srcOrd="1" destOrd="0" presId="urn:microsoft.com/office/officeart/2005/8/layout/hList1"/>
    <dgm:cxn modelId="{6C1A33EE-65A0-4BEE-B887-E39D0B799B36}" type="presParOf" srcId="{C8C75073-8C16-407E-8EB4-47B704DD9E23}" destId="{012F8878-C43F-4E4A-81D2-749301CA1203}" srcOrd="2" destOrd="0" presId="urn:microsoft.com/office/officeart/2005/8/layout/hList1"/>
    <dgm:cxn modelId="{E8235607-C76E-4244-8E9C-E745DD15B91D}" type="presParOf" srcId="{012F8878-C43F-4E4A-81D2-749301CA1203}" destId="{3CD7433F-96BC-4631-8844-954F25E8D6B6}" srcOrd="0" destOrd="0" presId="urn:microsoft.com/office/officeart/2005/8/layout/hList1"/>
    <dgm:cxn modelId="{D5B4FBFA-4886-4DD3-9E2D-B4477EEAF9AD}" type="presParOf" srcId="{012F8878-C43F-4E4A-81D2-749301CA1203}" destId="{33011A25-916D-4016-B32E-65A52F626B7D}"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D5587C3-022A-40C8-BBE1-E465B3502AE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87B39939-7F2E-495D-9B79-733372626DDB}">
      <dgm:prSet phldrT="[Text]" custT="1"/>
      <dgm:spPr/>
      <dgm:t>
        <a:bodyPr/>
        <a:lstStyle/>
        <a:p>
          <a:r>
            <a:rPr lang="en-US" sz="2200" dirty="0">
              <a:solidFill>
                <a:schemeClr val="tx1"/>
              </a:solidFill>
              <a:latin typeface="Arial" panose="020B0604020202020204" pitchFamily="34" charset="0"/>
              <a:cs typeface="Arial" panose="020B0604020202020204" pitchFamily="34" charset="0"/>
            </a:rPr>
            <a:t>Are used to scan IP networks</a:t>
          </a:r>
        </a:p>
      </dgm:t>
    </dgm:pt>
    <dgm:pt modelId="{08E1552A-0229-4053-81FE-8D6F3BC028F3}" type="parTrans" cxnId="{6DAEF410-F8E2-4D11-A48E-0BD9D5EF61C6}">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248CA823-DBEF-4599-AC48-8C35968EDFCF}" type="sibTrans" cxnId="{6DAEF410-F8E2-4D11-A48E-0BD9D5EF61C6}">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9BBAC961-EEBF-4526-A18B-71589C4E7B2E}">
      <dgm:prSet custT="1"/>
      <dgm:spPr/>
      <dgm:t>
        <a:bodyPr/>
        <a:lstStyle/>
        <a:p>
          <a:r>
            <a:rPr lang="en-US" sz="2200" dirty="0">
              <a:solidFill>
                <a:schemeClr val="tx1"/>
              </a:solidFill>
              <a:latin typeface="Arial" panose="020B0604020202020204" pitchFamily="34" charset="0"/>
              <a:cs typeface="Arial" panose="020B0604020202020204" pitchFamily="34" charset="0"/>
            </a:rPr>
            <a:t>Tools compare each asset’s operating system and version level to known software vulnerabilities</a:t>
          </a:r>
        </a:p>
      </dgm:t>
    </dgm:pt>
    <dgm:pt modelId="{27F62FEF-007E-4990-86A8-EEC6644259B9}" type="parTrans" cxnId="{BF2BA3FF-1E01-453B-8308-979456C77BAA}">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0716E0D4-AD2C-41A2-9588-C1049159BD28}" type="sibTrans" cxnId="{BF2BA3FF-1E01-453B-8308-979456C77BAA}">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7E1D4E45-D929-46BB-8B73-7C099336F915}">
      <dgm:prSet custT="1"/>
      <dgm:spPr/>
      <dgm:t>
        <a:bodyPr/>
        <a:lstStyle/>
        <a:p>
          <a:r>
            <a:rPr lang="en-US" sz="2200" dirty="0">
              <a:solidFill>
                <a:schemeClr val="tx1"/>
              </a:solidFill>
              <a:latin typeface="Arial" panose="020B0604020202020204" pitchFamily="34" charset="0"/>
              <a:cs typeface="Arial" panose="020B0604020202020204" pitchFamily="34" charset="0"/>
            </a:rPr>
            <a:t>Tools support a vulnerability management program</a:t>
          </a:r>
        </a:p>
      </dgm:t>
    </dgm:pt>
    <dgm:pt modelId="{C6DBADB7-330D-4A1B-92AE-458FCE2E689F}" type="parTrans" cxnId="{0188581F-B151-4388-A32E-384457555B76}">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4C2DF295-A3EF-4BF6-814F-26C0E2CDD441}" type="sibTrans" cxnId="{0188581F-B151-4388-A32E-384457555B76}">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6CB03B91-28A3-41D2-BBDC-82510EAC6497}" type="pres">
      <dgm:prSet presAssocID="{2D5587C3-022A-40C8-BBE1-E465B3502AE8}" presName="Name0" presStyleCnt="0">
        <dgm:presLayoutVars>
          <dgm:dir/>
          <dgm:resizeHandles val="exact"/>
        </dgm:presLayoutVars>
      </dgm:prSet>
      <dgm:spPr/>
    </dgm:pt>
    <dgm:pt modelId="{6AC040BC-FBF3-431F-B769-232111DA40A8}" type="pres">
      <dgm:prSet presAssocID="{87B39939-7F2E-495D-9B79-733372626DDB}" presName="node" presStyleLbl="node1" presStyleIdx="0" presStyleCnt="3">
        <dgm:presLayoutVars>
          <dgm:bulletEnabled val="1"/>
        </dgm:presLayoutVars>
      </dgm:prSet>
      <dgm:spPr/>
    </dgm:pt>
    <dgm:pt modelId="{5F669979-0919-4ACA-B9E8-4E367BB89E2D}" type="pres">
      <dgm:prSet presAssocID="{248CA823-DBEF-4599-AC48-8C35968EDFCF}" presName="sibTrans" presStyleCnt="0"/>
      <dgm:spPr/>
    </dgm:pt>
    <dgm:pt modelId="{9190FD1C-426C-4BC5-9EEE-19A324FFFA97}" type="pres">
      <dgm:prSet presAssocID="{9BBAC961-EEBF-4526-A18B-71589C4E7B2E}" presName="node" presStyleLbl="node1" presStyleIdx="1" presStyleCnt="3">
        <dgm:presLayoutVars>
          <dgm:bulletEnabled val="1"/>
        </dgm:presLayoutVars>
      </dgm:prSet>
      <dgm:spPr/>
    </dgm:pt>
    <dgm:pt modelId="{EC9DBCD4-14F3-4FD5-BEA5-0AC640A339CD}" type="pres">
      <dgm:prSet presAssocID="{0716E0D4-AD2C-41A2-9588-C1049159BD28}" presName="sibTrans" presStyleCnt="0"/>
      <dgm:spPr/>
    </dgm:pt>
    <dgm:pt modelId="{59B6B1A5-EC00-4B1B-A679-F3218254E597}" type="pres">
      <dgm:prSet presAssocID="{7E1D4E45-D929-46BB-8B73-7C099336F915}" presName="node" presStyleLbl="node1" presStyleIdx="2" presStyleCnt="3">
        <dgm:presLayoutVars>
          <dgm:bulletEnabled val="1"/>
        </dgm:presLayoutVars>
      </dgm:prSet>
      <dgm:spPr/>
    </dgm:pt>
  </dgm:ptLst>
  <dgm:cxnLst>
    <dgm:cxn modelId="{1C9D9B08-B682-45C5-A97D-1580937E2805}" type="presOf" srcId="{2D5587C3-022A-40C8-BBE1-E465B3502AE8}" destId="{6CB03B91-28A3-41D2-BBDC-82510EAC6497}" srcOrd="0" destOrd="0" presId="urn:microsoft.com/office/officeart/2005/8/layout/hList6"/>
    <dgm:cxn modelId="{FEFD120D-4F8D-4F81-8F7F-A011A1B92442}" type="presOf" srcId="{87B39939-7F2E-495D-9B79-733372626DDB}" destId="{6AC040BC-FBF3-431F-B769-232111DA40A8}" srcOrd="0" destOrd="0" presId="urn:microsoft.com/office/officeart/2005/8/layout/hList6"/>
    <dgm:cxn modelId="{6DAEF410-F8E2-4D11-A48E-0BD9D5EF61C6}" srcId="{2D5587C3-022A-40C8-BBE1-E465B3502AE8}" destId="{87B39939-7F2E-495D-9B79-733372626DDB}" srcOrd="0" destOrd="0" parTransId="{08E1552A-0229-4053-81FE-8D6F3BC028F3}" sibTransId="{248CA823-DBEF-4599-AC48-8C35968EDFCF}"/>
    <dgm:cxn modelId="{0188581F-B151-4388-A32E-384457555B76}" srcId="{2D5587C3-022A-40C8-BBE1-E465B3502AE8}" destId="{7E1D4E45-D929-46BB-8B73-7C099336F915}" srcOrd="2" destOrd="0" parTransId="{C6DBADB7-330D-4A1B-92AE-458FCE2E689F}" sibTransId="{4C2DF295-A3EF-4BF6-814F-26C0E2CDD441}"/>
    <dgm:cxn modelId="{A3C44956-C0AD-4707-A0C2-48FCD8555F76}" type="presOf" srcId="{7E1D4E45-D929-46BB-8B73-7C099336F915}" destId="{59B6B1A5-EC00-4B1B-A679-F3218254E597}" srcOrd="0" destOrd="0" presId="urn:microsoft.com/office/officeart/2005/8/layout/hList6"/>
    <dgm:cxn modelId="{B6B584AC-AC83-4A92-B86F-B2AEFB3112B8}" type="presOf" srcId="{9BBAC961-EEBF-4526-A18B-71589C4E7B2E}" destId="{9190FD1C-426C-4BC5-9EEE-19A324FFFA97}" srcOrd="0" destOrd="0" presId="urn:microsoft.com/office/officeart/2005/8/layout/hList6"/>
    <dgm:cxn modelId="{BF2BA3FF-1E01-453B-8308-979456C77BAA}" srcId="{2D5587C3-022A-40C8-BBE1-E465B3502AE8}" destId="{9BBAC961-EEBF-4526-A18B-71589C4E7B2E}" srcOrd="1" destOrd="0" parTransId="{27F62FEF-007E-4990-86A8-EEC6644259B9}" sibTransId="{0716E0D4-AD2C-41A2-9588-C1049159BD28}"/>
    <dgm:cxn modelId="{461C2BF2-5DD4-4CC0-9EA8-5B404AD41736}" type="presParOf" srcId="{6CB03B91-28A3-41D2-BBDC-82510EAC6497}" destId="{6AC040BC-FBF3-431F-B769-232111DA40A8}" srcOrd="0" destOrd="0" presId="urn:microsoft.com/office/officeart/2005/8/layout/hList6"/>
    <dgm:cxn modelId="{1B16F6D9-5E0F-4AC9-96EC-BCE49AFDF344}" type="presParOf" srcId="{6CB03B91-28A3-41D2-BBDC-82510EAC6497}" destId="{5F669979-0919-4ACA-B9E8-4E367BB89E2D}" srcOrd="1" destOrd="0" presId="urn:microsoft.com/office/officeart/2005/8/layout/hList6"/>
    <dgm:cxn modelId="{291B937C-D929-41AB-A484-F5A0FB1AC6EA}" type="presParOf" srcId="{6CB03B91-28A3-41D2-BBDC-82510EAC6497}" destId="{9190FD1C-426C-4BC5-9EEE-19A324FFFA97}" srcOrd="2" destOrd="0" presId="urn:microsoft.com/office/officeart/2005/8/layout/hList6"/>
    <dgm:cxn modelId="{6D2DCD81-237A-4683-BE99-D8C8C898BEDF}" type="presParOf" srcId="{6CB03B91-28A3-41D2-BBDC-82510EAC6497}" destId="{EC9DBCD4-14F3-4FD5-BEA5-0AC640A339CD}" srcOrd="3" destOrd="0" presId="urn:microsoft.com/office/officeart/2005/8/layout/hList6"/>
    <dgm:cxn modelId="{85450AB0-E5AA-4A63-827C-4CD7FC58F8E8}" type="presParOf" srcId="{6CB03B91-28A3-41D2-BBDC-82510EAC6497}" destId="{59B6B1A5-EC00-4B1B-A679-F3218254E597}" srcOrd="4" destOrd="0" presId="urn:microsoft.com/office/officeart/2005/8/layout/h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9C3DC41-F343-4E0C-90F4-7E971D3F95E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367E382-2417-4E1B-8084-667634163FE8}">
      <dgm:prSet phldrT="[Text]" custT="1"/>
      <dgm:spPr/>
      <dgm:t>
        <a:bodyPr/>
        <a:lstStyle/>
        <a:p>
          <a:r>
            <a:rPr lang="en-US" sz="1900" dirty="0">
              <a:solidFill>
                <a:schemeClr val="tx1"/>
              </a:solidFill>
              <a:latin typeface="Arial" panose="020B0604020202020204" pitchFamily="34" charset="0"/>
              <a:cs typeface="Arial" panose="020B0604020202020204" pitchFamily="34" charset="0"/>
            </a:rPr>
            <a:t>Monitor traffic</a:t>
          </a:r>
        </a:p>
      </dgm:t>
    </dgm:pt>
    <dgm:pt modelId="{3B347714-82C4-4EFA-8B77-2085161BB23D}" type="parTrans" cxnId="{E57EEEF9-A161-44E5-B44C-670F09B62138}">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DC88876B-D9C3-4F2B-879D-596D11619E89}" type="sibTrans" cxnId="{E57EEEF9-A161-44E5-B44C-670F09B62138}">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1AE66AD4-A101-42D7-AA82-FC3EF6060031}">
      <dgm:prSet custT="1"/>
      <dgm:spPr/>
      <dgm:t>
        <a:bodyPr/>
        <a:lstStyle/>
        <a:p>
          <a:r>
            <a:rPr lang="en-US" sz="1900" dirty="0">
              <a:solidFill>
                <a:schemeClr val="tx1"/>
              </a:solidFill>
              <a:latin typeface="Arial" panose="020B0604020202020204" pitchFamily="34" charset="0"/>
              <a:cs typeface="Arial" panose="020B0604020202020204" pitchFamily="34" charset="0"/>
            </a:rPr>
            <a:t>Capture network traffic</a:t>
          </a:r>
        </a:p>
      </dgm:t>
    </dgm:pt>
    <dgm:pt modelId="{A3222D8B-F276-49D0-A407-5DECECB1FD35}" type="parTrans" cxnId="{E71F5446-4BB1-451A-8C7A-580D2A8AD2DB}">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44972523-C482-4481-9472-7B69E8FF6F8B}" type="sibTrans" cxnId="{E71F5446-4BB1-451A-8C7A-580D2A8AD2DB}">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568933FA-88C0-402F-882B-8C379DA64BED}">
      <dgm:prSet custT="1"/>
      <dgm:spPr/>
      <dgm:t>
        <a:bodyPr/>
        <a:lstStyle/>
        <a:p>
          <a:r>
            <a:rPr lang="en-US" sz="1900" dirty="0">
              <a:solidFill>
                <a:schemeClr val="tx1"/>
              </a:solidFill>
              <a:latin typeface="Arial" panose="020B0604020202020204" pitchFamily="34" charset="0"/>
              <a:cs typeface="Arial" panose="020B0604020202020204" pitchFamily="34" charset="0"/>
            </a:rPr>
            <a:t>Decode protocols</a:t>
          </a:r>
        </a:p>
      </dgm:t>
    </dgm:pt>
    <dgm:pt modelId="{04CC2278-5759-4D8A-8304-A8B1CD60A656}" type="parTrans" cxnId="{DD7DF760-963B-46B8-9AFD-9E4AF1A72DEF}">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B7776BB1-E5AD-4991-8825-BA197FB24F1F}" type="sibTrans" cxnId="{DD7DF760-963B-46B8-9AFD-9E4AF1A72DEF}">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BB406532-7BB3-4AE3-86F5-FF1A28FD7D33}">
      <dgm:prSet custT="1"/>
      <dgm:spPr/>
      <dgm:t>
        <a:bodyPr/>
        <a:lstStyle/>
        <a:p>
          <a:r>
            <a:rPr lang="en-US" sz="1900" dirty="0">
              <a:solidFill>
                <a:schemeClr val="tx1"/>
              </a:solidFill>
              <a:latin typeface="Arial" panose="020B0604020202020204" pitchFamily="34" charset="0"/>
              <a:cs typeface="Arial" panose="020B0604020202020204" pitchFamily="34" charset="0"/>
            </a:rPr>
            <a:t>Apply protocol filters</a:t>
          </a:r>
        </a:p>
      </dgm:t>
    </dgm:pt>
    <dgm:pt modelId="{DC2CF6AD-5BA3-4B6D-8E2E-CFD679293652}" type="parTrans" cxnId="{7638A8FE-482A-405F-92AF-C31B262DBE7F}">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F3FB419E-057B-4505-9712-F1BA028A0FAB}" type="sibTrans" cxnId="{7638A8FE-482A-405F-92AF-C31B262DBE7F}">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97F10C61-BE78-4A13-B00D-243C4565C0ED}">
      <dgm:prSet custT="1"/>
      <dgm:spPr/>
      <dgm:t>
        <a:bodyPr/>
        <a:lstStyle/>
        <a:p>
          <a:r>
            <a:rPr lang="en-US" sz="1900" dirty="0">
              <a:solidFill>
                <a:schemeClr val="tx1"/>
              </a:solidFill>
              <a:latin typeface="Arial" panose="020B0604020202020204" pitchFamily="34" charset="0"/>
              <a:cs typeface="Arial" panose="020B0604020202020204" pitchFamily="34" charset="0"/>
            </a:rPr>
            <a:t>Decode each layer of the protocol stack</a:t>
          </a:r>
        </a:p>
      </dgm:t>
    </dgm:pt>
    <dgm:pt modelId="{10AA6758-17AC-432E-897B-E055B88CD078}" type="parTrans" cxnId="{3E784B90-655A-4EE9-8B85-E2FFBB4EB723}">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0E7C1CF5-BA26-42D7-AA3C-42B5DBBAD32B}" type="sibTrans" cxnId="{3E784B90-655A-4EE9-8B85-E2FFBB4EB723}">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217B3CE9-BD92-4ADA-8777-2BD0A6F91DA1}">
      <dgm:prSet custT="1"/>
      <dgm:spPr/>
      <dgm:t>
        <a:bodyPr/>
        <a:lstStyle/>
        <a:p>
          <a:r>
            <a:rPr lang="en-US" sz="1900" dirty="0">
              <a:solidFill>
                <a:schemeClr val="tx1"/>
              </a:solidFill>
              <a:latin typeface="Arial" panose="020B0604020202020204" pitchFamily="34" charset="0"/>
              <a:cs typeface="Arial" panose="020B0604020202020204" pitchFamily="34" charset="0"/>
            </a:rPr>
            <a:t>Identify erred or dropped packets</a:t>
          </a:r>
        </a:p>
      </dgm:t>
    </dgm:pt>
    <dgm:pt modelId="{B005AAF7-61E7-40D1-A429-AC7C80C036C5}" type="parTrans" cxnId="{85F1E083-AB28-4B87-AF67-6E2F35A67858}">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D80AB51F-D665-4223-933C-9A528EF87E3B}" type="sibTrans" cxnId="{85F1E083-AB28-4B87-AF67-6E2F35A67858}">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80BE090D-BF01-48C2-BB51-C508292379B7}">
      <dgm:prSet custT="1"/>
      <dgm:spPr/>
      <dgm:t>
        <a:bodyPr/>
        <a:lstStyle/>
        <a:p>
          <a:r>
            <a:rPr lang="en-US" sz="1900" dirty="0">
              <a:solidFill>
                <a:schemeClr val="tx1"/>
              </a:solidFill>
              <a:latin typeface="Arial" panose="020B0604020202020204" pitchFamily="34" charset="0"/>
              <a:cs typeface="Arial" panose="020B0604020202020204" pitchFamily="34" charset="0"/>
            </a:rPr>
            <a:t>Verify if data is encrypted or unencrypted</a:t>
          </a:r>
        </a:p>
      </dgm:t>
    </dgm:pt>
    <dgm:pt modelId="{C0939A30-05E7-4DE3-8719-7580BDD20716}" type="parTrans" cxnId="{8C8F0DD1-9B9D-4009-BB8D-23458FFEE2B4}">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50DE1599-77FD-4DF5-8B10-FEEE5CFE3A14}" type="sibTrans" cxnId="{8C8F0DD1-9B9D-4009-BB8D-23458FFEE2B4}">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D926DF58-1246-4F70-BDC6-5DFA50013FB9}">
      <dgm:prSet custT="1"/>
      <dgm:spPr/>
      <dgm:t>
        <a:bodyPr/>
        <a:lstStyle/>
        <a:p>
          <a:r>
            <a:rPr lang="en-US" sz="1900" dirty="0">
              <a:solidFill>
                <a:schemeClr val="tx1"/>
              </a:solidFill>
              <a:latin typeface="Arial" panose="020B0604020202020204" pitchFamily="34" charset="0"/>
              <a:cs typeface="Arial" panose="020B0604020202020204" pitchFamily="34" charset="0"/>
            </a:rPr>
            <a:t>Analyze network traffic</a:t>
          </a:r>
        </a:p>
      </dgm:t>
    </dgm:pt>
    <dgm:pt modelId="{141AAE29-2D6B-4864-974D-C28E3AC8D2FD}" type="parTrans" cxnId="{105CAED6-EA4B-4932-8FE5-49791F5F0FB4}">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A11BF954-3C76-42BB-B721-2422914EDBBE}" type="sibTrans" cxnId="{105CAED6-EA4B-4932-8FE5-49791F5F0FB4}">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9C25B4B3-F6E7-434B-AEA6-7DF6EDA2B420}">
      <dgm:prSet custT="1"/>
      <dgm:spPr/>
      <dgm:t>
        <a:bodyPr/>
        <a:lstStyle/>
        <a:p>
          <a:r>
            <a:rPr lang="en-US" sz="1900" dirty="0">
              <a:solidFill>
                <a:schemeClr val="tx1"/>
              </a:solidFill>
              <a:latin typeface="Arial" panose="020B0604020202020204" pitchFamily="34" charset="0"/>
              <a:cs typeface="Arial" panose="020B0604020202020204" pitchFamily="34" charset="0"/>
            </a:rPr>
            <a:t>Build baseline definition</a:t>
          </a:r>
        </a:p>
      </dgm:t>
    </dgm:pt>
    <dgm:pt modelId="{9024BF4C-D95F-42C5-B2E5-C6B375F27FA3}" type="parTrans" cxnId="{8192DF14-5C33-4F73-9887-8E97EF58F55B}">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99891686-9AA8-4644-ABB4-539DE4981C2A}" type="sibTrans" cxnId="{8192DF14-5C33-4F73-9887-8E97EF58F55B}">
      <dgm:prSet/>
      <dgm:spPr/>
      <dgm:t>
        <a:bodyPr/>
        <a:lstStyle/>
        <a:p>
          <a:endParaRPr lang="en-US" sz="1900">
            <a:solidFill>
              <a:schemeClr val="tx1"/>
            </a:solidFill>
            <a:latin typeface="Arial" panose="020B0604020202020204" pitchFamily="34" charset="0"/>
            <a:cs typeface="Arial" panose="020B0604020202020204" pitchFamily="34" charset="0"/>
          </a:endParaRPr>
        </a:p>
      </dgm:t>
    </dgm:pt>
    <dgm:pt modelId="{D57D5215-38EF-4C2D-85FA-8C55EA4EC05E}" type="pres">
      <dgm:prSet presAssocID="{69C3DC41-F343-4E0C-90F4-7E971D3F95E9}" presName="diagram" presStyleCnt="0">
        <dgm:presLayoutVars>
          <dgm:dir/>
          <dgm:resizeHandles val="exact"/>
        </dgm:presLayoutVars>
      </dgm:prSet>
      <dgm:spPr/>
    </dgm:pt>
    <dgm:pt modelId="{CF3B7058-BA7E-48AA-814A-96CBB6189909}" type="pres">
      <dgm:prSet presAssocID="{8367E382-2417-4E1B-8084-667634163FE8}" presName="node" presStyleLbl="node1" presStyleIdx="0" presStyleCnt="9">
        <dgm:presLayoutVars>
          <dgm:bulletEnabled val="1"/>
        </dgm:presLayoutVars>
      </dgm:prSet>
      <dgm:spPr/>
    </dgm:pt>
    <dgm:pt modelId="{8F42F642-727B-40D2-9C38-9F00A4A69601}" type="pres">
      <dgm:prSet presAssocID="{DC88876B-D9C3-4F2B-879D-596D11619E89}" presName="sibTrans" presStyleCnt="0"/>
      <dgm:spPr/>
    </dgm:pt>
    <dgm:pt modelId="{866AE8DF-6927-482B-844D-576DCC9CF583}" type="pres">
      <dgm:prSet presAssocID="{1AE66AD4-A101-42D7-AA82-FC3EF6060031}" presName="node" presStyleLbl="node1" presStyleIdx="1" presStyleCnt="9">
        <dgm:presLayoutVars>
          <dgm:bulletEnabled val="1"/>
        </dgm:presLayoutVars>
      </dgm:prSet>
      <dgm:spPr/>
    </dgm:pt>
    <dgm:pt modelId="{828F4D0B-9727-4D70-8342-5122877455BB}" type="pres">
      <dgm:prSet presAssocID="{44972523-C482-4481-9472-7B69E8FF6F8B}" presName="sibTrans" presStyleCnt="0"/>
      <dgm:spPr/>
    </dgm:pt>
    <dgm:pt modelId="{D7EF3581-BE7A-4959-AA21-8B2595CAC78C}" type="pres">
      <dgm:prSet presAssocID="{568933FA-88C0-402F-882B-8C379DA64BED}" presName="node" presStyleLbl="node1" presStyleIdx="2" presStyleCnt="9">
        <dgm:presLayoutVars>
          <dgm:bulletEnabled val="1"/>
        </dgm:presLayoutVars>
      </dgm:prSet>
      <dgm:spPr/>
    </dgm:pt>
    <dgm:pt modelId="{B1ACB21F-A1AE-42CC-8AB3-4F208B274DB0}" type="pres">
      <dgm:prSet presAssocID="{B7776BB1-E5AD-4991-8825-BA197FB24F1F}" presName="sibTrans" presStyleCnt="0"/>
      <dgm:spPr/>
    </dgm:pt>
    <dgm:pt modelId="{C13BFD75-8E10-4A3B-90DF-BA2160A7017F}" type="pres">
      <dgm:prSet presAssocID="{BB406532-7BB3-4AE3-86F5-FF1A28FD7D33}" presName="node" presStyleLbl="node1" presStyleIdx="3" presStyleCnt="9">
        <dgm:presLayoutVars>
          <dgm:bulletEnabled val="1"/>
        </dgm:presLayoutVars>
      </dgm:prSet>
      <dgm:spPr/>
    </dgm:pt>
    <dgm:pt modelId="{C6CB1433-DC1A-4EC9-AA25-91326EA9E0E4}" type="pres">
      <dgm:prSet presAssocID="{F3FB419E-057B-4505-9712-F1BA028A0FAB}" presName="sibTrans" presStyleCnt="0"/>
      <dgm:spPr/>
    </dgm:pt>
    <dgm:pt modelId="{D4CFCB4C-57F9-452C-B3E0-C58A2EE78A7E}" type="pres">
      <dgm:prSet presAssocID="{97F10C61-BE78-4A13-B00D-243C4565C0ED}" presName="node" presStyleLbl="node1" presStyleIdx="4" presStyleCnt="9">
        <dgm:presLayoutVars>
          <dgm:bulletEnabled val="1"/>
        </dgm:presLayoutVars>
      </dgm:prSet>
      <dgm:spPr/>
    </dgm:pt>
    <dgm:pt modelId="{93B0772F-1389-469A-A892-69EE9357A151}" type="pres">
      <dgm:prSet presAssocID="{0E7C1CF5-BA26-42D7-AA3C-42B5DBBAD32B}" presName="sibTrans" presStyleCnt="0"/>
      <dgm:spPr/>
    </dgm:pt>
    <dgm:pt modelId="{9611932E-C578-4316-9D7A-CCB69221F043}" type="pres">
      <dgm:prSet presAssocID="{217B3CE9-BD92-4ADA-8777-2BD0A6F91DA1}" presName="node" presStyleLbl="node1" presStyleIdx="5" presStyleCnt="9">
        <dgm:presLayoutVars>
          <dgm:bulletEnabled val="1"/>
        </dgm:presLayoutVars>
      </dgm:prSet>
      <dgm:spPr/>
    </dgm:pt>
    <dgm:pt modelId="{DCB31012-2A7F-455B-B2C7-BB3E163315EE}" type="pres">
      <dgm:prSet presAssocID="{D80AB51F-D665-4223-933C-9A528EF87E3B}" presName="sibTrans" presStyleCnt="0"/>
      <dgm:spPr/>
    </dgm:pt>
    <dgm:pt modelId="{CE8F9847-77DC-42C5-B0DA-0C137D4983CB}" type="pres">
      <dgm:prSet presAssocID="{80BE090D-BF01-48C2-BB51-C508292379B7}" presName="node" presStyleLbl="node1" presStyleIdx="6" presStyleCnt="9">
        <dgm:presLayoutVars>
          <dgm:bulletEnabled val="1"/>
        </dgm:presLayoutVars>
      </dgm:prSet>
      <dgm:spPr/>
    </dgm:pt>
    <dgm:pt modelId="{9349D651-5B3E-46B4-BD92-956317BB7529}" type="pres">
      <dgm:prSet presAssocID="{50DE1599-77FD-4DF5-8B10-FEEE5CFE3A14}" presName="sibTrans" presStyleCnt="0"/>
      <dgm:spPr/>
    </dgm:pt>
    <dgm:pt modelId="{DDDBA6E3-EED2-419F-8170-E4BCF68AAEFF}" type="pres">
      <dgm:prSet presAssocID="{D926DF58-1246-4F70-BDC6-5DFA50013FB9}" presName="node" presStyleLbl="node1" presStyleIdx="7" presStyleCnt="9">
        <dgm:presLayoutVars>
          <dgm:bulletEnabled val="1"/>
        </dgm:presLayoutVars>
      </dgm:prSet>
      <dgm:spPr/>
    </dgm:pt>
    <dgm:pt modelId="{B947420F-7724-408B-A885-B7A6AE68F9AB}" type="pres">
      <dgm:prSet presAssocID="{A11BF954-3C76-42BB-B721-2422914EDBBE}" presName="sibTrans" presStyleCnt="0"/>
      <dgm:spPr/>
    </dgm:pt>
    <dgm:pt modelId="{B5668328-A534-4D99-B2D2-3A1AE05CD309}" type="pres">
      <dgm:prSet presAssocID="{9C25B4B3-F6E7-434B-AEA6-7DF6EDA2B420}" presName="node" presStyleLbl="node1" presStyleIdx="8" presStyleCnt="9">
        <dgm:presLayoutVars>
          <dgm:bulletEnabled val="1"/>
        </dgm:presLayoutVars>
      </dgm:prSet>
      <dgm:spPr/>
    </dgm:pt>
  </dgm:ptLst>
  <dgm:cxnLst>
    <dgm:cxn modelId="{8192DF14-5C33-4F73-9887-8E97EF58F55B}" srcId="{69C3DC41-F343-4E0C-90F4-7E971D3F95E9}" destId="{9C25B4B3-F6E7-434B-AEA6-7DF6EDA2B420}" srcOrd="8" destOrd="0" parTransId="{9024BF4C-D95F-42C5-B2E5-C6B375F27FA3}" sibTransId="{99891686-9AA8-4644-ABB4-539DE4981C2A}"/>
    <dgm:cxn modelId="{49394F2A-F433-41E2-A4AE-1992111CA341}" type="presOf" srcId="{9C25B4B3-F6E7-434B-AEA6-7DF6EDA2B420}" destId="{B5668328-A534-4D99-B2D2-3A1AE05CD309}" srcOrd="0" destOrd="0" presId="urn:microsoft.com/office/officeart/2005/8/layout/default"/>
    <dgm:cxn modelId="{F7BD8A31-0C0F-4C04-968B-2DF9FD9C39E5}" type="presOf" srcId="{568933FA-88C0-402F-882B-8C379DA64BED}" destId="{D7EF3581-BE7A-4959-AA21-8B2595CAC78C}" srcOrd="0" destOrd="0" presId="urn:microsoft.com/office/officeart/2005/8/layout/default"/>
    <dgm:cxn modelId="{5BF25339-BA70-4AEF-8F1E-4298A905B271}" type="presOf" srcId="{8367E382-2417-4E1B-8084-667634163FE8}" destId="{CF3B7058-BA7E-48AA-814A-96CBB6189909}" srcOrd="0" destOrd="0" presId="urn:microsoft.com/office/officeart/2005/8/layout/default"/>
    <dgm:cxn modelId="{D350793F-EFC6-458D-BD08-E403FFAEFEC2}" type="presOf" srcId="{1AE66AD4-A101-42D7-AA82-FC3EF6060031}" destId="{866AE8DF-6927-482B-844D-576DCC9CF583}" srcOrd="0" destOrd="0" presId="urn:microsoft.com/office/officeart/2005/8/layout/default"/>
    <dgm:cxn modelId="{DD7DF760-963B-46B8-9AFD-9E4AF1A72DEF}" srcId="{69C3DC41-F343-4E0C-90F4-7E971D3F95E9}" destId="{568933FA-88C0-402F-882B-8C379DA64BED}" srcOrd="2" destOrd="0" parTransId="{04CC2278-5759-4D8A-8304-A8B1CD60A656}" sibTransId="{B7776BB1-E5AD-4991-8825-BA197FB24F1F}"/>
    <dgm:cxn modelId="{E71F5446-4BB1-451A-8C7A-580D2A8AD2DB}" srcId="{69C3DC41-F343-4E0C-90F4-7E971D3F95E9}" destId="{1AE66AD4-A101-42D7-AA82-FC3EF6060031}" srcOrd="1" destOrd="0" parTransId="{A3222D8B-F276-49D0-A407-5DECECB1FD35}" sibTransId="{44972523-C482-4481-9472-7B69E8FF6F8B}"/>
    <dgm:cxn modelId="{21DFB849-7098-4F16-8009-86AE651B8678}" type="presOf" srcId="{217B3CE9-BD92-4ADA-8777-2BD0A6F91DA1}" destId="{9611932E-C578-4316-9D7A-CCB69221F043}" srcOrd="0" destOrd="0" presId="urn:microsoft.com/office/officeart/2005/8/layout/default"/>
    <dgm:cxn modelId="{EAB93280-74A7-492D-AF96-64E54090C46B}" type="presOf" srcId="{69C3DC41-F343-4E0C-90F4-7E971D3F95E9}" destId="{D57D5215-38EF-4C2D-85FA-8C55EA4EC05E}" srcOrd="0" destOrd="0" presId="urn:microsoft.com/office/officeart/2005/8/layout/default"/>
    <dgm:cxn modelId="{85F1E083-AB28-4B87-AF67-6E2F35A67858}" srcId="{69C3DC41-F343-4E0C-90F4-7E971D3F95E9}" destId="{217B3CE9-BD92-4ADA-8777-2BD0A6F91DA1}" srcOrd="5" destOrd="0" parTransId="{B005AAF7-61E7-40D1-A429-AC7C80C036C5}" sibTransId="{D80AB51F-D665-4223-933C-9A528EF87E3B}"/>
    <dgm:cxn modelId="{02D6FC8F-2234-420C-BE60-F7C72F3BA892}" type="presOf" srcId="{D926DF58-1246-4F70-BDC6-5DFA50013FB9}" destId="{DDDBA6E3-EED2-419F-8170-E4BCF68AAEFF}" srcOrd="0" destOrd="0" presId="urn:microsoft.com/office/officeart/2005/8/layout/default"/>
    <dgm:cxn modelId="{3E784B90-655A-4EE9-8B85-E2FFBB4EB723}" srcId="{69C3DC41-F343-4E0C-90F4-7E971D3F95E9}" destId="{97F10C61-BE78-4A13-B00D-243C4565C0ED}" srcOrd="4" destOrd="0" parTransId="{10AA6758-17AC-432E-897B-E055B88CD078}" sibTransId="{0E7C1CF5-BA26-42D7-AA3C-42B5DBBAD32B}"/>
    <dgm:cxn modelId="{8A71CFB3-1A91-427B-AE9A-D0335F9F4945}" type="presOf" srcId="{BB406532-7BB3-4AE3-86F5-FF1A28FD7D33}" destId="{C13BFD75-8E10-4A3B-90DF-BA2160A7017F}" srcOrd="0" destOrd="0" presId="urn:microsoft.com/office/officeart/2005/8/layout/default"/>
    <dgm:cxn modelId="{2776A1C7-35A6-4BF6-AF0B-63BB2A51B234}" type="presOf" srcId="{97F10C61-BE78-4A13-B00D-243C4565C0ED}" destId="{D4CFCB4C-57F9-452C-B3E0-C58A2EE78A7E}" srcOrd="0" destOrd="0" presId="urn:microsoft.com/office/officeart/2005/8/layout/default"/>
    <dgm:cxn modelId="{8C8F0DD1-9B9D-4009-BB8D-23458FFEE2B4}" srcId="{69C3DC41-F343-4E0C-90F4-7E971D3F95E9}" destId="{80BE090D-BF01-48C2-BB51-C508292379B7}" srcOrd="6" destOrd="0" parTransId="{C0939A30-05E7-4DE3-8719-7580BDD20716}" sibTransId="{50DE1599-77FD-4DF5-8B10-FEEE5CFE3A14}"/>
    <dgm:cxn modelId="{105CAED6-EA4B-4932-8FE5-49791F5F0FB4}" srcId="{69C3DC41-F343-4E0C-90F4-7E971D3F95E9}" destId="{D926DF58-1246-4F70-BDC6-5DFA50013FB9}" srcOrd="7" destOrd="0" parTransId="{141AAE29-2D6B-4864-974D-C28E3AC8D2FD}" sibTransId="{A11BF954-3C76-42BB-B721-2422914EDBBE}"/>
    <dgm:cxn modelId="{120A75EA-BEC6-46AC-A0B7-8D20C05267DB}" type="presOf" srcId="{80BE090D-BF01-48C2-BB51-C508292379B7}" destId="{CE8F9847-77DC-42C5-B0DA-0C137D4983CB}" srcOrd="0" destOrd="0" presId="urn:microsoft.com/office/officeart/2005/8/layout/default"/>
    <dgm:cxn modelId="{E57EEEF9-A161-44E5-B44C-670F09B62138}" srcId="{69C3DC41-F343-4E0C-90F4-7E971D3F95E9}" destId="{8367E382-2417-4E1B-8084-667634163FE8}" srcOrd="0" destOrd="0" parTransId="{3B347714-82C4-4EFA-8B77-2085161BB23D}" sibTransId="{DC88876B-D9C3-4F2B-879D-596D11619E89}"/>
    <dgm:cxn modelId="{7638A8FE-482A-405F-92AF-C31B262DBE7F}" srcId="{69C3DC41-F343-4E0C-90F4-7E971D3F95E9}" destId="{BB406532-7BB3-4AE3-86F5-FF1A28FD7D33}" srcOrd="3" destOrd="0" parTransId="{DC2CF6AD-5BA3-4B6D-8E2E-CFD679293652}" sibTransId="{F3FB419E-057B-4505-9712-F1BA028A0FAB}"/>
    <dgm:cxn modelId="{AA964A7E-6098-4690-B8E7-ED0C4607CF10}" type="presParOf" srcId="{D57D5215-38EF-4C2D-85FA-8C55EA4EC05E}" destId="{CF3B7058-BA7E-48AA-814A-96CBB6189909}" srcOrd="0" destOrd="0" presId="urn:microsoft.com/office/officeart/2005/8/layout/default"/>
    <dgm:cxn modelId="{2B6B7E70-D86E-4E27-8928-0D64B4EBA3E5}" type="presParOf" srcId="{D57D5215-38EF-4C2D-85FA-8C55EA4EC05E}" destId="{8F42F642-727B-40D2-9C38-9F00A4A69601}" srcOrd="1" destOrd="0" presId="urn:microsoft.com/office/officeart/2005/8/layout/default"/>
    <dgm:cxn modelId="{EBF68B64-807E-46DE-B4C4-BDA18C9EC67E}" type="presParOf" srcId="{D57D5215-38EF-4C2D-85FA-8C55EA4EC05E}" destId="{866AE8DF-6927-482B-844D-576DCC9CF583}" srcOrd="2" destOrd="0" presId="urn:microsoft.com/office/officeart/2005/8/layout/default"/>
    <dgm:cxn modelId="{A1BDD214-14C9-4AFB-B90A-F4BF9E28574A}" type="presParOf" srcId="{D57D5215-38EF-4C2D-85FA-8C55EA4EC05E}" destId="{828F4D0B-9727-4D70-8342-5122877455BB}" srcOrd="3" destOrd="0" presId="urn:microsoft.com/office/officeart/2005/8/layout/default"/>
    <dgm:cxn modelId="{48A1C557-8D72-4784-BA6D-8CE6615CEE28}" type="presParOf" srcId="{D57D5215-38EF-4C2D-85FA-8C55EA4EC05E}" destId="{D7EF3581-BE7A-4959-AA21-8B2595CAC78C}" srcOrd="4" destOrd="0" presId="urn:microsoft.com/office/officeart/2005/8/layout/default"/>
    <dgm:cxn modelId="{3EF0D4FB-1445-4D0F-8AAF-976CEC1B6E1E}" type="presParOf" srcId="{D57D5215-38EF-4C2D-85FA-8C55EA4EC05E}" destId="{B1ACB21F-A1AE-42CC-8AB3-4F208B274DB0}" srcOrd="5" destOrd="0" presId="urn:microsoft.com/office/officeart/2005/8/layout/default"/>
    <dgm:cxn modelId="{7772FED2-A4E9-4F08-AB23-5A0F62429967}" type="presParOf" srcId="{D57D5215-38EF-4C2D-85FA-8C55EA4EC05E}" destId="{C13BFD75-8E10-4A3B-90DF-BA2160A7017F}" srcOrd="6" destOrd="0" presId="urn:microsoft.com/office/officeart/2005/8/layout/default"/>
    <dgm:cxn modelId="{F132C213-4911-4B08-8BFA-7DD2EC6CA43E}" type="presParOf" srcId="{D57D5215-38EF-4C2D-85FA-8C55EA4EC05E}" destId="{C6CB1433-DC1A-4EC9-AA25-91326EA9E0E4}" srcOrd="7" destOrd="0" presId="urn:microsoft.com/office/officeart/2005/8/layout/default"/>
    <dgm:cxn modelId="{1D7E08CA-08D2-4E7F-975D-8CA7A7128BC8}" type="presParOf" srcId="{D57D5215-38EF-4C2D-85FA-8C55EA4EC05E}" destId="{D4CFCB4C-57F9-452C-B3E0-C58A2EE78A7E}" srcOrd="8" destOrd="0" presId="urn:microsoft.com/office/officeart/2005/8/layout/default"/>
    <dgm:cxn modelId="{22B7673D-BD8D-4A39-B4B9-9ACDC855DACF}" type="presParOf" srcId="{D57D5215-38EF-4C2D-85FA-8C55EA4EC05E}" destId="{93B0772F-1389-469A-A892-69EE9357A151}" srcOrd="9" destOrd="0" presId="urn:microsoft.com/office/officeart/2005/8/layout/default"/>
    <dgm:cxn modelId="{9EEE67A7-DE0A-4D1D-A5B9-8BFBD3FCE0AC}" type="presParOf" srcId="{D57D5215-38EF-4C2D-85FA-8C55EA4EC05E}" destId="{9611932E-C578-4316-9D7A-CCB69221F043}" srcOrd="10" destOrd="0" presId="urn:microsoft.com/office/officeart/2005/8/layout/default"/>
    <dgm:cxn modelId="{C3808CE5-9013-41C9-9005-9F3B9C16EDD3}" type="presParOf" srcId="{D57D5215-38EF-4C2D-85FA-8C55EA4EC05E}" destId="{DCB31012-2A7F-455B-B2C7-BB3E163315EE}" srcOrd="11" destOrd="0" presId="urn:microsoft.com/office/officeart/2005/8/layout/default"/>
    <dgm:cxn modelId="{756BE4EF-8A7D-45F1-AE4E-B7EED11BE3C2}" type="presParOf" srcId="{D57D5215-38EF-4C2D-85FA-8C55EA4EC05E}" destId="{CE8F9847-77DC-42C5-B0DA-0C137D4983CB}" srcOrd="12" destOrd="0" presId="urn:microsoft.com/office/officeart/2005/8/layout/default"/>
    <dgm:cxn modelId="{83394682-C3CB-45D8-9965-403210AC982B}" type="presParOf" srcId="{D57D5215-38EF-4C2D-85FA-8C55EA4EC05E}" destId="{9349D651-5B3E-46B4-BD92-956317BB7529}" srcOrd="13" destOrd="0" presId="urn:microsoft.com/office/officeart/2005/8/layout/default"/>
    <dgm:cxn modelId="{2F08C4FB-DB78-417E-B2AE-C949B79E8400}" type="presParOf" srcId="{D57D5215-38EF-4C2D-85FA-8C55EA4EC05E}" destId="{DDDBA6E3-EED2-419F-8170-E4BCF68AAEFF}" srcOrd="14" destOrd="0" presId="urn:microsoft.com/office/officeart/2005/8/layout/default"/>
    <dgm:cxn modelId="{70C7C6D6-3F08-4FEE-BCEB-F0FB2C7B814B}" type="presParOf" srcId="{D57D5215-38EF-4C2D-85FA-8C55EA4EC05E}" destId="{B947420F-7724-408B-A885-B7A6AE68F9AB}" srcOrd="15" destOrd="0" presId="urn:microsoft.com/office/officeart/2005/8/layout/default"/>
    <dgm:cxn modelId="{A35445F1-7496-4F16-8C78-38212E8F5D57}" type="presParOf" srcId="{D57D5215-38EF-4C2D-85FA-8C55EA4EC05E}" destId="{B5668328-A534-4D99-B2D2-3A1AE05CD309}" srcOrd="1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A6F2043-6152-457E-9875-3EBC834C2B40}" type="doc">
      <dgm:prSet loTypeId="urn:microsoft.com/office/officeart/2008/layout/VerticalCurvedList" loCatId="list" qsTypeId="urn:microsoft.com/office/officeart/2005/8/quickstyle/simple1" qsCatId="simple" csTypeId="urn:microsoft.com/office/officeart/2005/8/colors/accent3_2" csCatId="accent3" phldr="1"/>
      <dgm:spPr/>
      <dgm:t>
        <a:bodyPr/>
        <a:lstStyle/>
        <a:p>
          <a:endParaRPr lang="en-US"/>
        </a:p>
      </dgm:t>
    </dgm:pt>
    <dgm:pt modelId="{9136AD8C-F03A-4A17-891E-C61BA3172C71}">
      <dgm:prSet phldrT="[Text]" custT="1"/>
      <dgm:spPr>
        <a:solidFill>
          <a:schemeClr val="accent3">
            <a:lumMod val="20000"/>
            <a:lumOff val="80000"/>
          </a:schemeClr>
        </a:solidFill>
        <a:ln>
          <a:noFill/>
        </a:ln>
      </dgm:spPr>
      <dgm:t>
        <a:bodyPr/>
        <a:lstStyle/>
        <a:p>
          <a:r>
            <a:rPr lang="en-US" sz="2200" dirty="0">
              <a:solidFill>
                <a:schemeClr val="tx1"/>
              </a:solidFill>
              <a:latin typeface="Arial" panose="020B0604020202020204" pitchFamily="34" charset="0"/>
              <a:cs typeface="Arial" panose="020B0604020202020204" pitchFamily="34" charset="0"/>
            </a:rPr>
            <a:t>Ethernet destination MAC layer addressing protocol behavior</a:t>
          </a:r>
        </a:p>
      </dgm:t>
    </dgm:pt>
    <dgm:pt modelId="{83E4B35C-E00A-49F8-B361-6F1A418DAA99}" type="parTrans" cxnId="{09EDB1B1-2F47-48AA-A681-C3933F85DBE6}">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C2BFF377-C592-43D9-B3DC-0BB988F66816}" type="sibTrans" cxnId="{09EDB1B1-2F47-48AA-A681-C3933F85DBE6}">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9AC76F76-6FAD-4364-8A30-3DC62439D6A9}">
      <dgm:prSet custT="1"/>
      <dgm:spPr>
        <a:solidFill>
          <a:schemeClr val="accent3">
            <a:lumMod val="20000"/>
            <a:lumOff val="80000"/>
          </a:schemeClr>
        </a:solidFill>
        <a:ln>
          <a:noFill/>
        </a:ln>
      </dgm:spPr>
      <dgm:t>
        <a:bodyPr/>
        <a:lstStyle/>
        <a:p>
          <a:r>
            <a:rPr lang="en-US" sz="2200" dirty="0">
              <a:solidFill>
                <a:schemeClr val="tx1"/>
              </a:solidFill>
              <a:latin typeface="Arial" panose="020B0604020202020204" pitchFamily="34" charset="0"/>
              <a:cs typeface="Arial" panose="020B0604020202020204" pitchFamily="34" charset="0"/>
            </a:rPr>
            <a:t>Address Resolution Protocol (ARP) behavior</a:t>
          </a:r>
        </a:p>
      </dgm:t>
    </dgm:pt>
    <dgm:pt modelId="{577438BD-29AB-4C98-8237-7AF1376F70A8}" type="parTrans" cxnId="{93BC3C41-37C3-4875-AC34-0A18E173499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AA045A51-6154-45E3-B407-43438CAD1296}" type="sibTrans" cxnId="{93BC3C41-37C3-4875-AC34-0A18E173499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DE47C689-C8AD-4D5A-AEBB-4B41748C8E59}">
      <dgm:prSet custT="1"/>
      <dgm:spPr>
        <a:solidFill>
          <a:schemeClr val="accent3">
            <a:lumMod val="20000"/>
            <a:lumOff val="80000"/>
          </a:schemeClr>
        </a:solidFill>
        <a:ln>
          <a:noFill/>
        </a:ln>
      </dgm:spPr>
      <dgm:t>
        <a:bodyPr/>
        <a:lstStyle/>
        <a:p>
          <a:r>
            <a:rPr lang="en-US" sz="2200" dirty="0">
              <a:solidFill>
                <a:schemeClr val="tx1"/>
              </a:solidFill>
              <a:latin typeface="Arial" panose="020B0604020202020204" pitchFamily="34" charset="0"/>
              <a:cs typeface="Arial" panose="020B0604020202020204" pitchFamily="34" charset="0"/>
            </a:rPr>
            <a:t>IP Network Layer protocol behavior</a:t>
          </a:r>
        </a:p>
      </dgm:t>
    </dgm:pt>
    <dgm:pt modelId="{173C583F-F8DF-4C9A-B5D8-05E1D6B2BCAD}" type="parTrans" cxnId="{8848FE64-0DFE-462C-A48A-9277A00C9967}">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A434F20E-1FE5-4D9B-BBA3-3268CCA0F999}" type="sibTrans" cxnId="{8848FE64-0DFE-462C-A48A-9277A00C9967}">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7DE506F5-2F27-42D8-AE89-37760A7EFDE8}">
      <dgm:prSet custT="1"/>
      <dgm:spPr>
        <a:solidFill>
          <a:schemeClr val="accent3">
            <a:lumMod val="20000"/>
            <a:lumOff val="80000"/>
          </a:schemeClr>
        </a:solidFill>
        <a:ln>
          <a:noFill/>
        </a:ln>
      </dgm:spPr>
      <dgm:t>
        <a:bodyPr/>
        <a:lstStyle/>
        <a:p>
          <a:r>
            <a:rPr lang="en-US" sz="2200" dirty="0">
              <a:solidFill>
                <a:schemeClr val="tx1"/>
              </a:solidFill>
              <a:latin typeface="Arial" panose="020B0604020202020204" pitchFamily="34" charset="0"/>
              <a:cs typeface="Arial" panose="020B0604020202020204" pitchFamily="34" charset="0"/>
            </a:rPr>
            <a:t>Transport Layer protocol behavior</a:t>
          </a:r>
        </a:p>
      </dgm:t>
    </dgm:pt>
    <dgm:pt modelId="{E3BFC2BE-8D5C-47E5-ACEA-31E42FF01897}" type="parTrans" cxnId="{16CFFD72-D220-4725-BCFD-DBB431D0873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CBC51C05-C1C8-4D61-9431-B91D65F6327C}" type="sibTrans" cxnId="{16CFFD72-D220-4725-BCFD-DBB431D08730}">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8D56E882-246E-42A3-8F98-0AEF53D69A6E}">
      <dgm:prSet custT="1"/>
      <dgm:spPr>
        <a:solidFill>
          <a:schemeClr val="accent3">
            <a:lumMod val="20000"/>
            <a:lumOff val="80000"/>
          </a:schemeClr>
        </a:solidFill>
        <a:ln>
          <a:noFill/>
        </a:ln>
      </dgm:spPr>
      <dgm:t>
        <a:bodyPr/>
        <a:lstStyle/>
        <a:p>
          <a:r>
            <a:rPr lang="en-US" sz="2200" dirty="0">
              <a:solidFill>
                <a:schemeClr val="tx1"/>
              </a:solidFill>
              <a:latin typeface="Arial" panose="020B0604020202020204" pitchFamily="34" charset="0"/>
              <a:cs typeface="Arial" panose="020B0604020202020204" pitchFamily="34" charset="0"/>
            </a:rPr>
            <a:t>Windows client/server protocol behavior</a:t>
          </a:r>
        </a:p>
      </dgm:t>
    </dgm:pt>
    <dgm:pt modelId="{598972E8-2289-4A24-9AE9-85E9B74AA9C3}" type="parTrans" cxnId="{C9FD3E7C-748B-4A47-B01B-597231410C37}">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A85175E8-5A8E-41AB-BD46-6C55E459356D}" type="sibTrans" cxnId="{C9FD3E7C-748B-4A47-B01B-597231410C37}">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C39C45D3-63B8-43E2-915F-D4AA7138CEFE}" type="pres">
      <dgm:prSet presAssocID="{1A6F2043-6152-457E-9875-3EBC834C2B40}" presName="Name0" presStyleCnt="0">
        <dgm:presLayoutVars>
          <dgm:chMax val="7"/>
          <dgm:chPref val="7"/>
          <dgm:dir/>
        </dgm:presLayoutVars>
      </dgm:prSet>
      <dgm:spPr/>
    </dgm:pt>
    <dgm:pt modelId="{A22B2806-7445-40B0-B6A4-53C723E14504}" type="pres">
      <dgm:prSet presAssocID="{1A6F2043-6152-457E-9875-3EBC834C2B40}" presName="Name1" presStyleCnt="0"/>
      <dgm:spPr/>
    </dgm:pt>
    <dgm:pt modelId="{386D8EBC-46B4-4916-843F-11D801743B4D}" type="pres">
      <dgm:prSet presAssocID="{1A6F2043-6152-457E-9875-3EBC834C2B40}" presName="cycle" presStyleCnt="0"/>
      <dgm:spPr/>
    </dgm:pt>
    <dgm:pt modelId="{AFAF7D16-C03C-48E2-AE30-D3516D8465D0}" type="pres">
      <dgm:prSet presAssocID="{1A6F2043-6152-457E-9875-3EBC834C2B40}" presName="srcNode" presStyleLbl="node1" presStyleIdx="0" presStyleCnt="5"/>
      <dgm:spPr/>
    </dgm:pt>
    <dgm:pt modelId="{DB9326C1-171C-437B-B79D-A5554B8AE2EC}" type="pres">
      <dgm:prSet presAssocID="{1A6F2043-6152-457E-9875-3EBC834C2B40}" presName="conn" presStyleLbl="parChTrans1D2" presStyleIdx="0" presStyleCnt="1"/>
      <dgm:spPr/>
    </dgm:pt>
    <dgm:pt modelId="{68C97D9D-3EFC-42FC-8AE9-E02989B015B8}" type="pres">
      <dgm:prSet presAssocID="{1A6F2043-6152-457E-9875-3EBC834C2B40}" presName="extraNode" presStyleLbl="node1" presStyleIdx="0" presStyleCnt="5"/>
      <dgm:spPr/>
    </dgm:pt>
    <dgm:pt modelId="{617695F1-1338-42EB-BB2A-BBC2B0C521F9}" type="pres">
      <dgm:prSet presAssocID="{1A6F2043-6152-457E-9875-3EBC834C2B40}" presName="dstNode" presStyleLbl="node1" presStyleIdx="0" presStyleCnt="5"/>
      <dgm:spPr/>
    </dgm:pt>
    <dgm:pt modelId="{8FA6D47B-4167-4CE6-B285-A920F4B240DA}" type="pres">
      <dgm:prSet presAssocID="{9136AD8C-F03A-4A17-891E-C61BA3172C71}" presName="text_1" presStyleLbl="node1" presStyleIdx="0" presStyleCnt="5">
        <dgm:presLayoutVars>
          <dgm:bulletEnabled val="1"/>
        </dgm:presLayoutVars>
      </dgm:prSet>
      <dgm:spPr/>
    </dgm:pt>
    <dgm:pt modelId="{0969F066-0740-4167-9843-23C5A7184ACA}" type="pres">
      <dgm:prSet presAssocID="{9136AD8C-F03A-4A17-891E-C61BA3172C71}" presName="accent_1" presStyleCnt="0"/>
      <dgm:spPr/>
    </dgm:pt>
    <dgm:pt modelId="{A9AD4E46-926C-425B-88E3-0E3EBA961BA4}" type="pres">
      <dgm:prSet presAssocID="{9136AD8C-F03A-4A17-891E-C61BA3172C71}" presName="accentRepeatNode" presStyleLbl="solidFgAcc1" presStyleIdx="0" presStyleCnt="5"/>
      <dgm:spPr/>
    </dgm:pt>
    <dgm:pt modelId="{EB63EE03-4485-4013-95C8-F0F6954C7834}" type="pres">
      <dgm:prSet presAssocID="{9AC76F76-6FAD-4364-8A30-3DC62439D6A9}" presName="text_2" presStyleLbl="node1" presStyleIdx="1" presStyleCnt="5">
        <dgm:presLayoutVars>
          <dgm:bulletEnabled val="1"/>
        </dgm:presLayoutVars>
      </dgm:prSet>
      <dgm:spPr/>
    </dgm:pt>
    <dgm:pt modelId="{A2A54E2B-4A13-4EBE-8549-3ED2F67F43C4}" type="pres">
      <dgm:prSet presAssocID="{9AC76F76-6FAD-4364-8A30-3DC62439D6A9}" presName="accent_2" presStyleCnt="0"/>
      <dgm:spPr/>
    </dgm:pt>
    <dgm:pt modelId="{323C3DE8-D68D-4810-B7E1-372902960803}" type="pres">
      <dgm:prSet presAssocID="{9AC76F76-6FAD-4364-8A30-3DC62439D6A9}" presName="accentRepeatNode" presStyleLbl="solidFgAcc1" presStyleIdx="1" presStyleCnt="5"/>
      <dgm:spPr/>
    </dgm:pt>
    <dgm:pt modelId="{6CCDBF08-A8F7-4D9F-97B1-1E1ED59934FF}" type="pres">
      <dgm:prSet presAssocID="{DE47C689-C8AD-4D5A-AEBB-4B41748C8E59}" presName="text_3" presStyleLbl="node1" presStyleIdx="2" presStyleCnt="5">
        <dgm:presLayoutVars>
          <dgm:bulletEnabled val="1"/>
        </dgm:presLayoutVars>
      </dgm:prSet>
      <dgm:spPr/>
    </dgm:pt>
    <dgm:pt modelId="{7C454AF4-8704-4837-871F-64183FC54285}" type="pres">
      <dgm:prSet presAssocID="{DE47C689-C8AD-4D5A-AEBB-4B41748C8E59}" presName="accent_3" presStyleCnt="0"/>
      <dgm:spPr/>
    </dgm:pt>
    <dgm:pt modelId="{7CACE26D-3CD5-4282-8E86-68D73B296030}" type="pres">
      <dgm:prSet presAssocID="{DE47C689-C8AD-4D5A-AEBB-4B41748C8E59}" presName="accentRepeatNode" presStyleLbl="solidFgAcc1" presStyleIdx="2" presStyleCnt="5"/>
      <dgm:spPr/>
    </dgm:pt>
    <dgm:pt modelId="{0E79AE15-D160-4DA6-88D1-E4D2C9F9936B}" type="pres">
      <dgm:prSet presAssocID="{7DE506F5-2F27-42D8-AE89-37760A7EFDE8}" presName="text_4" presStyleLbl="node1" presStyleIdx="3" presStyleCnt="5">
        <dgm:presLayoutVars>
          <dgm:bulletEnabled val="1"/>
        </dgm:presLayoutVars>
      </dgm:prSet>
      <dgm:spPr/>
    </dgm:pt>
    <dgm:pt modelId="{34E7B4BE-0097-47F7-9DD6-8B019720A995}" type="pres">
      <dgm:prSet presAssocID="{7DE506F5-2F27-42D8-AE89-37760A7EFDE8}" presName="accent_4" presStyleCnt="0"/>
      <dgm:spPr/>
    </dgm:pt>
    <dgm:pt modelId="{51BD83A4-17F0-40EF-95B5-AC9B9132825C}" type="pres">
      <dgm:prSet presAssocID="{7DE506F5-2F27-42D8-AE89-37760A7EFDE8}" presName="accentRepeatNode" presStyleLbl="solidFgAcc1" presStyleIdx="3" presStyleCnt="5"/>
      <dgm:spPr/>
    </dgm:pt>
    <dgm:pt modelId="{518A32FB-D5AE-4483-9097-1C9118917750}" type="pres">
      <dgm:prSet presAssocID="{8D56E882-246E-42A3-8F98-0AEF53D69A6E}" presName="text_5" presStyleLbl="node1" presStyleIdx="4" presStyleCnt="5">
        <dgm:presLayoutVars>
          <dgm:bulletEnabled val="1"/>
        </dgm:presLayoutVars>
      </dgm:prSet>
      <dgm:spPr/>
    </dgm:pt>
    <dgm:pt modelId="{0736FE37-EDF3-4B09-A2C6-CE9327E6FD7C}" type="pres">
      <dgm:prSet presAssocID="{8D56E882-246E-42A3-8F98-0AEF53D69A6E}" presName="accent_5" presStyleCnt="0"/>
      <dgm:spPr/>
    </dgm:pt>
    <dgm:pt modelId="{7A1EC9A5-CED1-49E0-8AB9-DF89AFAACF40}" type="pres">
      <dgm:prSet presAssocID="{8D56E882-246E-42A3-8F98-0AEF53D69A6E}" presName="accentRepeatNode" presStyleLbl="solidFgAcc1" presStyleIdx="4" presStyleCnt="5"/>
      <dgm:spPr/>
    </dgm:pt>
  </dgm:ptLst>
  <dgm:cxnLst>
    <dgm:cxn modelId="{3EAA4621-F7EC-4018-9B97-4D06E0AB322C}" type="presOf" srcId="{1A6F2043-6152-457E-9875-3EBC834C2B40}" destId="{C39C45D3-63B8-43E2-915F-D4AA7138CEFE}" srcOrd="0" destOrd="0" presId="urn:microsoft.com/office/officeart/2008/layout/VerticalCurvedList"/>
    <dgm:cxn modelId="{7438623C-1603-4ABC-B883-E1CECB07EF4D}" type="presOf" srcId="{DE47C689-C8AD-4D5A-AEBB-4B41748C8E59}" destId="{6CCDBF08-A8F7-4D9F-97B1-1E1ED59934FF}" srcOrd="0" destOrd="0" presId="urn:microsoft.com/office/officeart/2008/layout/VerticalCurvedList"/>
    <dgm:cxn modelId="{93BC3C41-37C3-4875-AC34-0A18E1734992}" srcId="{1A6F2043-6152-457E-9875-3EBC834C2B40}" destId="{9AC76F76-6FAD-4364-8A30-3DC62439D6A9}" srcOrd="1" destOrd="0" parTransId="{577438BD-29AB-4C98-8237-7AF1376F70A8}" sibTransId="{AA045A51-6154-45E3-B407-43438CAD1296}"/>
    <dgm:cxn modelId="{8848FE64-0DFE-462C-A48A-9277A00C9967}" srcId="{1A6F2043-6152-457E-9875-3EBC834C2B40}" destId="{DE47C689-C8AD-4D5A-AEBB-4B41748C8E59}" srcOrd="2" destOrd="0" parTransId="{173C583F-F8DF-4C9A-B5D8-05E1D6B2BCAD}" sibTransId="{A434F20E-1FE5-4D9B-BBA3-3268CCA0F999}"/>
    <dgm:cxn modelId="{A198A170-A5CC-46A8-BD40-22B7DDC55423}" type="presOf" srcId="{C2BFF377-C592-43D9-B3DC-0BB988F66816}" destId="{DB9326C1-171C-437B-B79D-A5554B8AE2EC}" srcOrd="0" destOrd="0" presId="urn:microsoft.com/office/officeart/2008/layout/VerticalCurvedList"/>
    <dgm:cxn modelId="{CC721971-66E6-4832-9F97-91908508FF43}" type="presOf" srcId="{9AC76F76-6FAD-4364-8A30-3DC62439D6A9}" destId="{EB63EE03-4485-4013-95C8-F0F6954C7834}" srcOrd="0" destOrd="0" presId="urn:microsoft.com/office/officeart/2008/layout/VerticalCurvedList"/>
    <dgm:cxn modelId="{16CFFD72-D220-4725-BCFD-DBB431D08730}" srcId="{1A6F2043-6152-457E-9875-3EBC834C2B40}" destId="{7DE506F5-2F27-42D8-AE89-37760A7EFDE8}" srcOrd="3" destOrd="0" parTransId="{E3BFC2BE-8D5C-47E5-ACEA-31E42FF01897}" sibTransId="{CBC51C05-C1C8-4D61-9431-B91D65F6327C}"/>
    <dgm:cxn modelId="{2CAD9379-E3DC-45D0-897E-AD01F74F2BEC}" type="presOf" srcId="{8D56E882-246E-42A3-8F98-0AEF53D69A6E}" destId="{518A32FB-D5AE-4483-9097-1C9118917750}" srcOrd="0" destOrd="0" presId="urn:microsoft.com/office/officeart/2008/layout/VerticalCurvedList"/>
    <dgm:cxn modelId="{C9FD3E7C-748B-4A47-B01B-597231410C37}" srcId="{1A6F2043-6152-457E-9875-3EBC834C2B40}" destId="{8D56E882-246E-42A3-8F98-0AEF53D69A6E}" srcOrd="4" destOrd="0" parTransId="{598972E8-2289-4A24-9AE9-85E9B74AA9C3}" sibTransId="{A85175E8-5A8E-41AB-BD46-6C55E459356D}"/>
    <dgm:cxn modelId="{3B7BBE8D-74A6-4E88-8623-209372AD27EB}" type="presOf" srcId="{9136AD8C-F03A-4A17-891E-C61BA3172C71}" destId="{8FA6D47B-4167-4CE6-B285-A920F4B240DA}" srcOrd="0" destOrd="0" presId="urn:microsoft.com/office/officeart/2008/layout/VerticalCurvedList"/>
    <dgm:cxn modelId="{262A9C95-AD8A-4BFA-A370-64A943EFD8BE}" type="presOf" srcId="{7DE506F5-2F27-42D8-AE89-37760A7EFDE8}" destId="{0E79AE15-D160-4DA6-88D1-E4D2C9F9936B}" srcOrd="0" destOrd="0" presId="urn:microsoft.com/office/officeart/2008/layout/VerticalCurvedList"/>
    <dgm:cxn modelId="{09EDB1B1-2F47-48AA-A681-C3933F85DBE6}" srcId="{1A6F2043-6152-457E-9875-3EBC834C2B40}" destId="{9136AD8C-F03A-4A17-891E-C61BA3172C71}" srcOrd="0" destOrd="0" parTransId="{83E4B35C-E00A-49F8-B361-6F1A418DAA99}" sibTransId="{C2BFF377-C592-43D9-B3DC-0BB988F66816}"/>
    <dgm:cxn modelId="{65853E7C-22F1-40F1-91DA-530A60957FC5}" type="presParOf" srcId="{C39C45D3-63B8-43E2-915F-D4AA7138CEFE}" destId="{A22B2806-7445-40B0-B6A4-53C723E14504}" srcOrd="0" destOrd="0" presId="urn:microsoft.com/office/officeart/2008/layout/VerticalCurvedList"/>
    <dgm:cxn modelId="{2E37F1D4-A432-48BD-A459-271128B40FFD}" type="presParOf" srcId="{A22B2806-7445-40B0-B6A4-53C723E14504}" destId="{386D8EBC-46B4-4916-843F-11D801743B4D}" srcOrd="0" destOrd="0" presId="urn:microsoft.com/office/officeart/2008/layout/VerticalCurvedList"/>
    <dgm:cxn modelId="{3215B2FC-EDAC-4B7B-A623-B739D43AAA85}" type="presParOf" srcId="{386D8EBC-46B4-4916-843F-11D801743B4D}" destId="{AFAF7D16-C03C-48E2-AE30-D3516D8465D0}" srcOrd="0" destOrd="0" presId="urn:microsoft.com/office/officeart/2008/layout/VerticalCurvedList"/>
    <dgm:cxn modelId="{34DF3D5C-663F-4A8A-8A62-6534283A37B6}" type="presParOf" srcId="{386D8EBC-46B4-4916-843F-11D801743B4D}" destId="{DB9326C1-171C-437B-B79D-A5554B8AE2EC}" srcOrd="1" destOrd="0" presId="urn:microsoft.com/office/officeart/2008/layout/VerticalCurvedList"/>
    <dgm:cxn modelId="{2D2139AB-C279-4C04-B8CC-0E5F9AEB13F7}" type="presParOf" srcId="{386D8EBC-46B4-4916-843F-11D801743B4D}" destId="{68C97D9D-3EFC-42FC-8AE9-E02989B015B8}" srcOrd="2" destOrd="0" presId="urn:microsoft.com/office/officeart/2008/layout/VerticalCurvedList"/>
    <dgm:cxn modelId="{5F242077-CBFF-495F-A7EE-3D64B06CA225}" type="presParOf" srcId="{386D8EBC-46B4-4916-843F-11D801743B4D}" destId="{617695F1-1338-42EB-BB2A-BBC2B0C521F9}" srcOrd="3" destOrd="0" presId="urn:microsoft.com/office/officeart/2008/layout/VerticalCurvedList"/>
    <dgm:cxn modelId="{F4DE01A0-CA58-463C-880B-1C455E66EFF1}" type="presParOf" srcId="{A22B2806-7445-40B0-B6A4-53C723E14504}" destId="{8FA6D47B-4167-4CE6-B285-A920F4B240DA}" srcOrd="1" destOrd="0" presId="urn:microsoft.com/office/officeart/2008/layout/VerticalCurvedList"/>
    <dgm:cxn modelId="{4CA82DD6-9527-4E89-B443-592335AA8752}" type="presParOf" srcId="{A22B2806-7445-40B0-B6A4-53C723E14504}" destId="{0969F066-0740-4167-9843-23C5A7184ACA}" srcOrd="2" destOrd="0" presId="urn:microsoft.com/office/officeart/2008/layout/VerticalCurvedList"/>
    <dgm:cxn modelId="{A9E47139-F50A-427C-BC8E-29C1E3BB701D}" type="presParOf" srcId="{0969F066-0740-4167-9843-23C5A7184ACA}" destId="{A9AD4E46-926C-425B-88E3-0E3EBA961BA4}" srcOrd="0" destOrd="0" presId="urn:microsoft.com/office/officeart/2008/layout/VerticalCurvedList"/>
    <dgm:cxn modelId="{388AC408-D839-4968-A243-54BF2FCC7212}" type="presParOf" srcId="{A22B2806-7445-40B0-B6A4-53C723E14504}" destId="{EB63EE03-4485-4013-95C8-F0F6954C7834}" srcOrd="3" destOrd="0" presId="urn:microsoft.com/office/officeart/2008/layout/VerticalCurvedList"/>
    <dgm:cxn modelId="{4E0C8E34-6DA2-47F5-A0E2-F62A5BF64700}" type="presParOf" srcId="{A22B2806-7445-40B0-B6A4-53C723E14504}" destId="{A2A54E2B-4A13-4EBE-8549-3ED2F67F43C4}" srcOrd="4" destOrd="0" presId="urn:microsoft.com/office/officeart/2008/layout/VerticalCurvedList"/>
    <dgm:cxn modelId="{2529B03A-1429-44B4-8BF5-7085B1E71AEE}" type="presParOf" srcId="{A2A54E2B-4A13-4EBE-8549-3ED2F67F43C4}" destId="{323C3DE8-D68D-4810-B7E1-372902960803}" srcOrd="0" destOrd="0" presId="urn:microsoft.com/office/officeart/2008/layout/VerticalCurvedList"/>
    <dgm:cxn modelId="{C86C45D9-EFD7-4811-9F63-0E15EA4C49EC}" type="presParOf" srcId="{A22B2806-7445-40B0-B6A4-53C723E14504}" destId="{6CCDBF08-A8F7-4D9F-97B1-1E1ED59934FF}" srcOrd="5" destOrd="0" presId="urn:microsoft.com/office/officeart/2008/layout/VerticalCurvedList"/>
    <dgm:cxn modelId="{0957C8F8-FEC5-4D33-A893-CE17417070C0}" type="presParOf" srcId="{A22B2806-7445-40B0-B6A4-53C723E14504}" destId="{7C454AF4-8704-4837-871F-64183FC54285}" srcOrd="6" destOrd="0" presId="urn:microsoft.com/office/officeart/2008/layout/VerticalCurvedList"/>
    <dgm:cxn modelId="{52005EBD-6BB3-45AE-B7E6-F577284FEB6D}" type="presParOf" srcId="{7C454AF4-8704-4837-871F-64183FC54285}" destId="{7CACE26D-3CD5-4282-8E86-68D73B296030}" srcOrd="0" destOrd="0" presId="urn:microsoft.com/office/officeart/2008/layout/VerticalCurvedList"/>
    <dgm:cxn modelId="{E3B94A7B-8840-458B-809B-29BDFF93FBF7}" type="presParOf" srcId="{A22B2806-7445-40B0-B6A4-53C723E14504}" destId="{0E79AE15-D160-4DA6-88D1-E4D2C9F9936B}" srcOrd="7" destOrd="0" presId="urn:microsoft.com/office/officeart/2008/layout/VerticalCurvedList"/>
    <dgm:cxn modelId="{62EB5265-4740-4E9E-AB34-95E7B1CB112A}" type="presParOf" srcId="{A22B2806-7445-40B0-B6A4-53C723E14504}" destId="{34E7B4BE-0097-47F7-9DD6-8B019720A995}" srcOrd="8" destOrd="0" presId="urn:microsoft.com/office/officeart/2008/layout/VerticalCurvedList"/>
    <dgm:cxn modelId="{BBF80934-9967-4E55-B46C-77725AF31090}" type="presParOf" srcId="{34E7B4BE-0097-47F7-9DD6-8B019720A995}" destId="{51BD83A4-17F0-40EF-95B5-AC9B9132825C}" srcOrd="0" destOrd="0" presId="urn:microsoft.com/office/officeart/2008/layout/VerticalCurvedList"/>
    <dgm:cxn modelId="{D462FD05-CB64-4597-98B1-E8BA0E0F6852}" type="presParOf" srcId="{A22B2806-7445-40B0-B6A4-53C723E14504}" destId="{518A32FB-D5AE-4483-9097-1C9118917750}" srcOrd="9" destOrd="0" presId="urn:microsoft.com/office/officeart/2008/layout/VerticalCurvedList"/>
    <dgm:cxn modelId="{B50AE8E6-C78A-4649-B97D-655249F411B9}" type="presParOf" srcId="{A22B2806-7445-40B0-B6A4-53C723E14504}" destId="{0736FE37-EDF3-4B09-A2C6-CE9327E6FD7C}" srcOrd="10" destOrd="0" presId="urn:microsoft.com/office/officeart/2008/layout/VerticalCurvedList"/>
    <dgm:cxn modelId="{0BB0B9B4-D79F-4A29-82F2-DF4DEBACF307}" type="presParOf" srcId="{0736FE37-EDF3-4B09-A2C6-CE9327E6FD7C}" destId="{7A1EC9A5-CED1-49E0-8AB9-DF89AFAACF40}"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5391C4-703E-4998-8810-9BE2392922D4}">
      <dsp:nvSpPr>
        <dsp:cNvPr id="0" name=""/>
        <dsp:cNvSpPr/>
      </dsp:nvSpPr>
      <dsp:spPr>
        <a:xfrm>
          <a:off x="3516" y="445802"/>
          <a:ext cx="1903697" cy="1142218"/>
        </a:xfrm>
        <a:prstGeom prst="rect">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Arial" panose="020B0604020202020204" pitchFamily="34" charset="0"/>
              <a:cs typeface="Arial" panose="020B0604020202020204" pitchFamily="34" charset="0"/>
            </a:rPr>
            <a:t>Asset inventory and management</a:t>
          </a:r>
        </a:p>
      </dsp:txBody>
      <dsp:txXfrm>
        <a:off x="3516" y="445802"/>
        <a:ext cx="1903697" cy="1142218"/>
      </dsp:txXfrm>
    </dsp:sp>
    <dsp:sp modelId="{6B97AE3F-DF44-4875-9841-4F90C247AB96}">
      <dsp:nvSpPr>
        <dsp:cNvPr id="0" name=""/>
        <dsp:cNvSpPr/>
      </dsp:nvSpPr>
      <dsp:spPr>
        <a:xfrm>
          <a:off x="2097583" y="445802"/>
          <a:ext cx="1903697" cy="1142218"/>
        </a:xfrm>
        <a:prstGeom prst="rect">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Arial" panose="020B0604020202020204" pitchFamily="34" charset="0"/>
              <a:cs typeface="Arial" panose="020B0604020202020204" pitchFamily="34" charset="0"/>
            </a:rPr>
            <a:t>Business communications</a:t>
          </a:r>
        </a:p>
      </dsp:txBody>
      <dsp:txXfrm>
        <a:off x="2097583" y="445802"/>
        <a:ext cx="1903697" cy="1142218"/>
      </dsp:txXfrm>
    </dsp:sp>
    <dsp:sp modelId="{BA943F7B-AB77-4DA7-B2B1-D94020F08FBA}">
      <dsp:nvSpPr>
        <dsp:cNvPr id="0" name=""/>
        <dsp:cNvSpPr/>
      </dsp:nvSpPr>
      <dsp:spPr>
        <a:xfrm>
          <a:off x="4191651" y="445802"/>
          <a:ext cx="1903697" cy="1142218"/>
        </a:xfrm>
        <a:prstGeom prst="rect">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Arial" panose="020B0604020202020204" pitchFamily="34" charset="0"/>
              <a:cs typeface="Arial" panose="020B0604020202020204" pitchFamily="34" charset="0"/>
            </a:rPr>
            <a:t>Capacity planning</a:t>
          </a:r>
        </a:p>
      </dsp:txBody>
      <dsp:txXfrm>
        <a:off x="4191651" y="445802"/>
        <a:ext cx="1903697" cy="1142218"/>
      </dsp:txXfrm>
    </dsp:sp>
    <dsp:sp modelId="{C4F3E2D8-1461-44E9-824D-4BE902951A48}">
      <dsp:nvSpPr>
        <dsp:cNvPr id="0" name=""/>
        <dsp:cNvSpPr/>
      </dsp:nvSpPr>
      <dsp:spPr>
        <a:xfrm>
          <a:off x="6285718" y="445802"/>
          <a:ext cx="1903697" cy="1142218"/>
        </a:xfrm>
        <a:prstGeom prst="rect">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Arial" panose="020B0604020202020204" pitchFamily="34" charset="0"/>
              <a:cs typeface="Arial" panose="020B0604020202020204" pitchFamily="34" charset="0"/>
            </a:rPr>
            <a:t>Data backup</a:t>
          </a:r>
        </a:p>
      </dsp:txBody>
      <dsp:txXfrm>
        <a:off x="6285718" y="445802"/>
        <a:ext cx="1903697" cy="1142218"/>
      </dsp:txXfrm>
    </dsp:sp>
    <dsp:sp modelId="{DA8626C0-B405-4D3B-A3CD-30544A73B4F3}">
      <dsp:nvSpPr>
        <dsp:cNvPr id="0" name=""/>
        <dsp:cNvSpPr/>
      </dsp:nvSpPr>
      <dsp:spPr>
        <a:xfrm>
          <a:off x="8379786" y="445802"/>
          <a:ext cx="1903697" cy="1142218"/>
        </a:xfrm>
        <a:prstGeom prst="rect">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Arial" panose="020B0604020202020204" pitchFamily="34" charset="0"/>
              <a:cs typeface="Arial" panose="020B0604020202020204" pitchFamily="34" charset="0"/>
            </a:rPr>
            <a:t>Incident response</a:t>
          </a:r>
        </a:p>
      </dsp:txBody>
      <dsp:txXfrm>
        <a:off x="8379786" y="445802"/>
        <a:ext cx="1903697" cy="1142218"/>
      </dsp:txXfrm>
    </dsp:sp>
    <dsp:sp modelId="{EB868046-EEBF-4F30-A120-F6C87EE05A9C}">
      <dsp:nvSpPr>
        <dsp:cNvPr id="0" name=""/>
        <dsp:cNvSpPr/>
      </dsp:nvSpPr>
      <dsp:spPr>
        <a:xfrm>
          <a:off x="3516" y="1778390"/>
          <a:ext cx="1903697" cy="1142218"/>
        </a:xfrm>
        <a:prstGeom prst="rect">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Arial" panose="020B0604020202020204" pitchFamily="34" charset="0"/>
              <a:cs typeface="Arial" panose="020B0604020202020204" pitchFamily="34" charset="0"/>
            </a:rPr>
            <a:t>Firewall and IDS/IPS management</a:t>
          </a:r>
        </a:p>
      </dsp:txBody>
      <dsp:txXfrm>
        <a:off x="3516" y="1778390"/>
        <a:ext cx="1903697" cy="1142218"/>
      </dsp:txXfrm>
    </dsp:sp>
    <dsp:sp modelId="{D3603BC1-516F-4B4E-94FD-1AFC383A724E}">
      <dsp:nvSpPr>
        <dsp:cNvPr id="0" name=""/>
        <dsp:cNvSpPr/>
      </dsp:nvSpPr>
      <dsp:spPr>
        <a:xfrm>
          <a:off x="2097583" y="1778390"/>
          <a:ext cx="1903697" cy="1142218"/>
        </a:xfrm>
        <a:prstGeom prst="rect">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Arial" panose="020B0604020202020204" pitchFamily="34" charset="0"/>
              <a:cs typeface="Arial" panose="020B0604020202020204" pitchFamily="34" charset="0"/>
            </a:rPr>
            <a:t>Maintenance</a:t>
          </a:r>
        </a:p>
      </dsp:txBody>
      <dsp:txXfrm>
        <a:off x="2097583" y="1778390"/>
        <a:ext cx="1903697" cy="1142218"/>
      </dsp:txXfrm>
    </dsp:sp>
    <dsp:sp modelId="{4ECFC4DE-3F40-4DA9-895C-558D5EE0DCED}">
      <dsp:nvSpPr>
        <dsp:cNvPr id="0" name=""/>
        <dsp:cNvSpPr/>
      </dsp:nvSpPr>
      <dsp:spPr>
        <a:xfrm>
          <a:off x="4191651" y="1778390"/>
          <a:ext cx="1903697" cy="1142218"/>
        </a:xfrm>
        <a:prstGeom prst="rect">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Arial" panose="020B0604020202020204" pitchFamily="34" charset="0"/>
              <a:cs typeface="Arial" panose="020B0604020202020204" pitchFamily="34" charset="0"/>
            </a:rPr>
            <a:t>Network monitoring</a:t>
          </a:r>
        </a:p>
      </dsp:txBody>
      <dsp:txXfrm>
        <a:off x="4191651" y="1778390"/>
        <a:ext cx="1903697" cy="1142218"/>
      </dsp:txXfrm>
    </dsp:sp>
    <dsp:sp modelId="{D2C9560F-50F0-4676-BDE3-E96D5A6A9051}">
      <dsp:nvSpPr>
        <dsp:cNvPr id="0" name=""/>
        <dsp:cNvSpPr/>
      </dsp:nvSpPr>
      <dsp:spPr>
        <a:xfrm>
          <a:off x="6285718" y="1778390"/>
          <a:ext cx="1903697" cy="1142218"/>
        </a:xfrm>
        <a:prstGeom prst="rect">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Arial" panose="020B0604020202020204" pitchFamily="34" charset="0"/>
              <a:cs typeface="Arial" panose="020B0604020202020204" pitchFamily="34" charset="0"/>
            </a:rPr>
            <a:t>Patch management</a:t>
          </a:r>
        </a:p>
      </dsp:txBody>
      <dsp:txXfrm>
        <a:off x="6285718" y="1778390"/>
        <a:ext cx="1903697" cy="1142218"/>
      </dsp:txXfrm>
    </dsp:sp>
    <dsp:sp modelId="{BD01D4CD-4093-4F66-9B67-AC2C8CDE2989}">
      <dsp:nvSpPr>
        <dsp:cNvPr id="0" name=""/>
        <dsp:cNvSpPr/>
      </dsp:nvSpPr>
      <dsp:spPr>
        <a:xfrm>
          <a:off x="8379786" y="1778390"/>
          <a:ext cx="1903697" cy="1142218"/>
        </a:xfrm>
        <a:prstGeom prst="rect">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Arial" panose="020B0604020202020204" pitchFamily="34" charset="0"/>
              <a:cs typeface="Arial" panose="020B0604020202020204" pitchFamily="34" charset="0"/>
            </a:rPr>
            <a:t>Performance management</a:t>
          </a:r>
        </a:p>
      </dsp:txBody>
      <dsp:txXfrm>
        <a:off x="8379786" y="1778390"/>
        <a:ext cx="1903697" cy="1142218"/>
      </dsp:txXfrm>
    </dsp:sp>
    <dsp:sp modelId="{C86ED797-3430-4686-A0EB-00F221A45552}">
      <dsp:nvSpPr>
        <dsp:cNvPr id="0" name=""/>
        <dsp:cNvSpPr/>
      </dsp:nvSpPr>
      <dsp:spPr>
        <a:xfrm>
          <a:off x="2097583" y="3110979"/>
          <a:ext cx="1903697" cy="1142218"/>
        </a:xfrm>
        <a:prstGeom prst="rect">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Arial" panose="020B0604020202020204" pitchFamily="34" charset="0"/>
              <a:cs typeface="Arial" panose="020B0604020202020204" pitchFamily="34" charset="0"/>
            </a:rPr>
            <a:t>SLA management</a:t>
          </a:r>
        </a:p>
      </dsp:txBody>
      <dsp:txXfrm>
        <a:off x="2097583" y="3110979"/>
        <a:ext cx="1903697" cy="1142218"/>
      </dsp:txXfrm>
    </dsp:sp>
    <dsp:sp modelId="{42D11FCD-1CFF-42AB-A569-F677EF944A40}">
      <dsp:nvSpPr>
        <dsp:cNvPr id="0" name=""/>
        <dsp:cNvSpPr/>
      </dsp:nvSpPr>
      <dsp:spPr>
        <a:xfrm>
          <a:off x="4191651" y="3110979"/>
          <a:ext cx="1903697" cy="1142218"/>
        </a:xfrm>
        <a:prstGeom prst="rect">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Arial" panose="020B0604020202020204" pitchFamily="34" charset="0"/>
              <a:cs typeface="Arial" panose="020B0604020202020204" pitchFamily="34" charset="0"/>
            </a:rPr>
            <a:t>Service provider and vendor management</a:t>
          </a:r>
        </a:p>
      </dsp:txBody>
      <dsp:txXfrm>
        <a:off x="4191651" y="3110979"/>
        <a:ext cx="1903697" cy="1142218"/>
      </dsp:txXfrm>
    </dsp:sp>
    <dsp:sp modelId="{E7F251E6-96C1-462A-A33C-FF345A25FBE2}">
      <dsp:nvSpPr>
        <dsp:cNvPr id="0" name=""/>
        <dsp:cNvSpPr/>
      </dsp:nvSpPr>
      <dsp:spPr>
        <a:xfrm>
          <a:off x="6285718" y="3110979"/>
          <a:ext cx="1903697" cy="1142218"/>
        </a:xfrm>
        <a:prstGeom prst="rect">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Arial" panose="020B0604020202020204" pitchFamily="34" charset="0"/>
              <a:cs typeface="Arial" panose="020B0604020202020204" pitchFamily="34" charset="0"/>
            </a:rPr>
            <a:t>Vulnerability management</a:t>
          </a:r>
        </a:p>
      </dsp:txBody>
      <dsp:txXfrm>
        <a:off x="6285718" y="3110979"/>
        <a:ext cx="1903697" cy="11422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90DE5C-24D2-48A8-80B4-0BFBAA14528C}">
      <dsp:nvSpPr>
        <dsp:cNvPr id="0" name=""/>
        <dsp:cNvSpPr/>
      </dsp:nvSpPr>
      <dsp:spPr>
        <a:xfrm>
          <a:off x="0" y="1085168"/>
          <a:ext cx="10287000" cy="1216800"/>
        </a:xfrm>
        <a:prstGeom prst="round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Kinds of destination MAC addresses:</a:t>
          </a:r>
        </a:p>
      </dsp:txBody>
      <dsp:txXfrm>
        <a:off x="59399" y="1144567"/>
        <a:ext cx="10168202" cy="1098002"/>
      </dsp:txXfrm>
    </dsp:sp>
    <dsp:sp modelId="{18977151-D1AD-4261-9926-AB9EB7056D1E}">
      <dsp:nvSpPr>
        <dsp:cNvPr id="0" name=""/>
        <dsp:cNvSpPr/>
      </dsp:nvSpPr>
      <dsp:spPr>
        <a:xfrm>
          <a:off x="0" y="2301968"/>
          <a:ext cx="10287000" cy="1311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432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latin typeface="Arial" panose="020B0604020202020204" pitchFamily="34" charset="0"/>
              <a:cs typeface="Arial" panose="020B0604020202020204" pitchFamily="34" charset="0"/>
            </a:rPr>
            <a:t>Unicast address (6-byte destination MAC address)</a:t>
          </a:r>
        </a:p>
        <a:p>
          <a:pPr marL="228600" lvl="1" indent="-228600" algn="l" defTabSz="977900">
            <a:lnSpc>
              <a:spcPct val="90000"/>
            </a:lnSpc>
            <a:spcBef>
              <a:spcPct val="0"/>
            </a:spcBef>
            <a:spcAft>
              <a:spcPct val="20000"/>
            </a:spcAft>
            <a:buChar char="•"/>
          </a:pPr>
          <a:r>
            <a:rPr lang="en-US" sz="2200" kern="1200" dirty="0">
              <a:latin typeface="Arial" panose="020B0604020202020204" pitchFamily="34" charset="0"/>
              <a:cs typeface="Arial" panose="020B0604020202020204" pitchFamily="34" charset="0"/>
            </a:rPr>
            <a:t>Multicast address</a:t>
          </a:r>
        </a:p>
        <a:p>
          <a:pPr marL="228600" lvl="1" indent="-228600" algn="l" defTabSz="977900">
            <a:lnSpc>
              <a:spcPct val="90000"/>
            </a:lnSpc>
            <a:spcBef>
              <a:spcPct val="0"/>
            </a:spcBef>
            <a:spcAft>
              <a:spcPct val="20000"/>
            </a:spcAft>
            <a:buChar char="•"/>
          </a:pPr>
          <a:r>
            <a:rPr lang="en-US" sz="2200" kern="1200" dirty="0">
              <a:latin typeface="Arial" panose="020B0604020202020204" pitchFamily="34" charset="0"/>
              <a:cs typeface="Arial" panose="020B0604020202020204" pitchFamily="34" charset="0"/>
            </a:rPr>
            <a:t>Broadcast address (FF-FF-FF-FF-FF-FF)</a:t>
          </a:r>
        </a:p>
      </dsp:txBody>
      <dsp:txXfrm>
        <a:off x="0" y="2301968"/>
        <a:ext cx="10287000" cy="131186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FDACC-E593-4F92-9982-551C545FFF69}">
      <dsp:nvSpPr>
        <dsp:cNvPr id="0" name=""/>
        <dsp:cNvSpPr/>
      </dsp:nvSpPr>
      <dsp:spPr>
        <a:xfrm rot="16200000">
          <a:off x="1418" y="731"/>
          <a:ext cx="3290621" cy="3290621"/>
        </a:xfrm>
        <a:prstGeom prst="downArrow">
          <a:avLst>
            <a:gd name="adj1" fmla="val 50000"/>
            <a:gd name="adj2" fmla="val 35000"/>
          </a:avLst>
        </a:prstGeom>
        <a:noFill/>
        <a:ln w="63500" cap="flat" cmpd="sng" algn="ctr">
          <a:solidFill>
            <a:schemeClr val="accent3">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ARP request</a:t>
          </a:r>
        </a:p>
      </dsp:txBody>
      <dsp:txXfrm rot="5400000">
        <a:off x="1419" y="823385"/>
        <a:ext cx="2714762" cy="1645311"/>
      </dsp:txXfrm>
    </dsp:sp>
    <dsp:sp modelId="{EDA1406F-A755-4BE9-9488-C41E67E73D15}">
      <dsp:nvSpPr>
        <dsp:cNvPr id="0" name=""/>
        <dsp:cNvSpPr/>
      </dsp:nvSpPr>
      <dsp:spPr>
        <a:xfrm rot="5400000">
          <a:off x="4498935" y="731"/>
          <a:ext cx="3290621" cy="3290621"/>
        </a:xfrm>
        <a:prstGeom prst="downArrow">
          <a:avLst>
            <a:gd name="adj1" fmla="val 50000"/>
            <a:gd name="adj2" fmla="val 35000"/>
          </a:avLst>
        </a:prstGeom>
        <a:noFill/>
        <a:ln w="63500" cap="flat" cmpd="sng" algn="ctr">
          <a:solidFill>
            <a:schemeClr val="accent3">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ARP reply</a:t>
          </a:r>
        </a:p>
      </dsp:txBody>
      <dsp:txXfrm rot="-5400000">
        <a:off x="5074795" y="823386"/>
        <a:ext cx="2714762" cy="164531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7BB56A-3291-4CA5-8856-1924DE30AE9E}">
      <dsp:nvSpPr>
        <dsp:cNvPr id="0" name=""/>
        <dsp:cNvSpPr/>
      </dsp:nvSpPr>
      <dsp:spPr>
        <a:xfrm>
          <a:off x="0" y="1068737"/>
          <a:ext cx="10287000" cy="2579491"/>
        </a:xfrm>
        <a:prstGeom prst="rect">
          <a:avLst/>
        </a:prstGeom>
        <a:noFill/>
        <a:ln w="12700" cap="flat" cmpd="sng" algn="ctr">
          <a:solidFill>
            <a:schemeClr val="accent3">
              <a:lumMod val="5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8386" tIns="812292" rIns="798386"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a:solidFill>
                <a:schemeClr val="tx1"/>
              </a:solidFill>
              <a:latin typeface="Arial" panose="020B0604020202020204" pitchFamily="34" charset="0"/>
              <a:cs typeface="Arial" panose="020B0604020202020204" pitchFamily="34" charset="0"/>
            </a:rPr>
            <a:t>A connectionless Network Layer protocol</a:t>
          </a:r>
        </a:p>
        <a:p>
          <a:pPr marL="228600" lvl="1" indent="-228600" algn="l" defTabSz="977900">
            <a:lnSpc>
              <a:spcPct val="90000"/>
            </a:lnSpc>
            <a:spcBef>
              <a:spcPct val="0"/>
            </a:spcBef>
            <a:spcAft>
              <a:spcPct val="15000"/>
            </a:spcAft>
            <a:buChar char="•"/>
          </a:pPr>
          <a:r>
            <a:rPr lang="en-US" sz="2200" kern="1200" dirty="0">
              <a:solidFill>
                <a:schemeClr val="tx1"/>
              </a:solidFill>
              <a:latin typeface="Arial" panose="020B0604020202020204" pitchFamily="34" charset="0"/>
              <a:cs typeface="Arial" panose="020B0604020202020204" pitchFamily="34" charset="0"/>
            </a:rPr>
            <a:t>Packets are transmitted with a best effort delivery</a:t>
          </a:r>
        </a:p>
        <a:p>
          <a:pPr marL="228600" lvl="1" indent="-228600" algn="l" defTabSz="977900">
            <a:lnSpc>
              <a:spcPct val="90000"/>
            </a:lnSpc>
            <a:spcBef>
              <a:spcPct val="0"/>
            </a:spcBef>
            <a:spcAft>
              <a:spcPct val="15000"/>
            </a:spcAft>
            <a:buChar char="•"/>
          </a:pPr>
          <a:r>
            <a:rPr lang="en-US" sz="2200" kern="1200" dirty="0">
              <a:solidFill>
                <a:schemeClr val="tx1"/>
              </a:solidFill>
              <a:latin typeface="Arial" panose="020B0604020202020204" pitchFamily="34" charset="0"/>
              <a:cs typeface="Arial" panose="020B0604020202020204" pitchFamily="34" charset="0"/>
            </a:rPr>
            <a:t>Packets are not acknowledged, and do not have sequence numbering for reassembly at the destination</a:t>
          </a:r>
        </a:p>
        <a:p>
          <a:pPr marL="228600" lvl="1" indent="-228600" algn="l" defTabSz="977900">
            <a:lnSpc>
              <a:spcPct val="90000"/>
            </a:lnSpc>
            <a:spcBef>
              <a:spcPct val="0"/>
            </a:spcBef>
            <a:spcAft>
              <a:spcPct val="15000"/>
            </a:spcAft>
            <a:buChar char="•"/>
          </a:pPr>
          <a:r>
            <a:rPr lang="en-US" sz="2200" kern="1200" dirty="0">
              <a:solidFill>
                <a:schemeClr val="tx1"/>
              </a:solidFill>
              <a:latin typeface="Arial" panose="020B0604020202020204" pitchFamily="34" charset="0"/>
              <a:cs typeface="Arial" panose="020B0604020202020204" pitchFamily="34" charset="0"/>
            </a:rPr>
            <a:t>If an IP packet is lost or erred, entire transmission starts over</a:t>
          </a:r>
        </a:p>
      </dsp:txBody>
      <dsp:txXfrm>
        <a:off x="0" y="1068737"/>
        <a:ext cx="10287000" cy="2579491"/>
      </dsp:txXfrm>
    </dsp:sp>
    <dsp:sp modelId="{F90C8C48-65F6-4008-AD9A-786EC3D0087C}">
      <dsp:nvSpPr>
        <dsp:cNvPr id="0" name=""/>
        <dsp:cNvSpPr/>
      </dsp:nvSpPr>
      <dsp:spPr>
        <a:xfrm>
          <a:off x="536122" y="718503"/>
          <a:ext cx="7200900" cy="962607"/>
        </a:xfrm>
        <a:prstGeom prst="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Internet Protocol (IP)</a:t>
          </a:r>
        </a:p>
      </dsp:txBody>
      <dsp:txXfrm>
        <a:off x="536122" y="718503"/>
        <a:ext cx="7200900" cy="96260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D8597-BF24-4250-BC69-6A09D5CDB820}">
      <dsp:nvSpPr>
        <dsp:cNvPr id="0" name=""/>
        <dsp:cNvSpPr/>
      </dsp:nvSpPr>
      <dsp:spPr>
        <a:xfrm>
          <a:off x="0" y="1000027"/>
          <a:ext cx="10287000" cy="2917687"/>
        </a:xfrm>
        <a:prstGeom prst="rect">
          <a:avLst/>
        </a:prstGeom>
        <a:noFill/>
        <a:ln w="12700" cap="flat" cmpd="sng" algn="ctr">
          <a:solidFill>
            <a:schemeClr val="accent3">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8386" tIns="1353820" rIns="798386"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chemeClr val="tx1"/>
              </a:solidFill>
              <a:latin typeface="Arial" panose="020B0604020202020204" pitchFamily="34" charset="0"/>
              <a:cs typeface="Arial" panose="020B0604020202020204" pitchFamily="34" charset="0"/>
            </a:rPr>
            <a:t>A family of Layer 3 protocols that provides IP network errors and reporting</a:t>
          </a:r>
        </a:p>
        <a:p>
          <a:pPr marL="228600" lvl="1" indent="-228600" algn="l" defTabSz="889000">
            <a:lnSpc>
              <a:spcPct val="90000"/>
            </a:lnSpc>
            <a:spcBef>
              <a:spcPct val="0"/>
            </a:spcBef>
            <a:spcAft>
              <a:spcPct val="15000"/>
            </a:spcAft>
            <a:buChar char="•"/>
          </a:pPr>
          <a:r>
            <a:rPr lang="en-US" sz="2000" kern="1200" dirty="0">
              <a:solidFill>
                <a:schemeClr val="tx1"/>
              </a:solidFill>
              <a:latin typeface="Arial" panose="020B0604020202020204" pitchFamily="34" charset="0"/>
              <a:cs typeface="Arial" panose="020B0604020202020204" pitchFamily="34" charset="0"/>
            </a:rPr>
            <a:t>ICMP error messages are sent back to the source IP host from the IP default gateway router when IP communications fail</a:t>
          </a:r>
        </a:p>
        <a:p>
          <a:pPr marL="228600" lvl="1" indent="-228600" algn="l" defTabSz="889000">
            <a:lnSpc>
              <a:spcPct val="90000"/>
            </a:lnSpc>
            <a:spcBef>
              <a:spcPct val="0"/>
            </a:spcBef>
            <a:spcAft>
              <a:spcPct val="15000"/>
            </a:spcAft>
            <a:buChar char="•"/>
          </a:pPr>
          <a:r>
            <a:rPr lang="en-US" sz="2000" kern="1200" dirty="0">
              <a:solidFill>
                <a:schemeClr val="tx1"/>
              </a:solidFill>
              <a:latin typeface="Arial" panose="020B0604020202020204" pitchFamily="34" charset="0"/>
              <a:cs typeface="Arial" panose="020B0604020202020204" pitchFamily="34" charset="0"/>
            </a:rPr>
            <a:t>Ping uses the ICMP echo request and echo reply packet to test Layer 3 connectivity</a:t>
          </a:r>
        </a:p>
      </dsp:txBody>
      <dsp:txXfrm>
        <a:off x="0" y="1000027"/>
        <a:ext cx="10287000" cy="2917687"/>
      </dsp:txXfrm>
    </dsp:sp>
    <dsp:sp modelId="{9538BEE7-B7D3-4E88-8EC3-5AFEC9508A55}">
      <dsp:nvSpPr>
        <dsp:cNvPr id="0" name=""/>
        <dsp:cNvSpPr/>
      </dsp:nvSpPr>
      <dsp:spPr>
        <a:xfrm>
          <a:off x="514350" y="781284"/>
          <a:ext cx="7200900" cy="1178143"/>
        </a:xfrm>
        <a:prstGeom prst="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2">
                  <a:lumMod val="95000"/>
                </a:schemeClr>
              </a:solidFill>
              <a:latin typeface="Arial" panose="020B0604020202020204" pitchFamily="34" charset="0"/>
              <a:cs typeface="Arial" panose="020B0604020202020204" pitchFamily="34" charset="0"/>
            </a:rPr>
            <a:t>Internet Control Message Protocol (ICMP)</a:t>
          </a:r>
        </a:p>
      </dsp:txBody>
      <dsp:txXfrm>
        <a:off x="514350" y="781284"/>
        <a:ext cx="7200900" cy="117814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D7881-2F72-4125-B086-33B6DEC34AE6}">
      <dsp:nvSpPr>
        <dsp:cNvPr id="0" name=""/>
        <dsp:cNvSpPr/>
      </dsp:nvSpPr>
      <dsp:spPr>
        <a:xfrm>
          <a:off x="0" y="444739"/>
          <a:ext cx="10287000" cy="655200"/>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7288306-8704-4A18-B182-3E6272F0319D}">
      <dsp:nvSpPr>
        <dsp:cNvPr id="0" name=""/>
        <dsp:cNvSpPr/>
      </dsp:nvSpPr>
      <dsp:spPr>
        <a:xfrm>
          <a:off x="514350" y="60979"/>
          <a:ext cx="7200900" cy="76752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Names not resolving</a:t>
          </a:r>
        </a:p>
      </dsp:txBody>
      <dsp:txXfrm>
        <a:off x="551817" y="98446"/>
        <a:ext cx="7125966" cy="692586"/>
      </dsp:txXfrm>
    </dsp:sp>
    <dsp:sp modelId="{1B2B82C1-14AC-4D12-BB6B-D0B324B3E00B}">
      <dsp:nvSpPr>
        <dsp:cNvPr id="0" name=""/>
        <dsp:cNvSpPr/>
      </dsp:nvSpPr>
      <dsp:spPr>
        <a:xfrm>
          <a:off x="0" y="1624099"/>
          <a:ext cx="10287000" cy="655200"/>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9A54098-CC82-4FB6-8A51-6A75FAC435AA}">
      <dsp:nvSpPr>
        <dsp:cNvPr id="0" name=""/>
        <dsp:cNvSpPr/>
      </dsp:nvSpPr>
      <dsp:spPr>
        <a:xfrm>
          <a:off x="514350" y="1240339"/>
          <a:ext cx="7200900" cy="76752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Incorrect gateway definition</a:t>
          </a:r>
        </a:p>
      </dsp:txBody>
      <dsp:txXfrm>
        <a:off x="551817" y="1277806"/>
        <a:ext cx="7125966" cy="692586"/>
      </dsp:txXfrm>
    </dsp:sp>
    <dsp:sp modelId="{35EA958F-41A5-47DF-A1A8-449CC80C1C53}">
      <dsp:nvSpPr>
        <dsp:cNvPr id="0" name=""/>
        <dsp:cNvSpPr/>
      </dsp:nvSpPr>
      <dsp:spPr>
        <a:xfrm>
          <a:off x="0" y="2803459"/>
          <a:ext cx="10287000" cy="655200"/>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A5F75A5-0100-454B-AA1E-00EA7C71DE72}">
      <dsp:nvSpPr>
        <dsp:cNvPr id="0" name=""/>
        <dsp:cNvSpPr/>
      </dsp:nvSpPr>
      <dsp:spPr>
        <a:xfrm>
          <a:off x="514350" y="2419699"/>
          <a:ext cx="7200900" cy="76752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Incorrect netmask</a:t>
          </a:r>
        </a:p>
      </dsp:txBody>
      <dsp:txXfrm>
        <a:off x="551817" y="2457166"/>
        <a:ext cx="7125966" cy="692586"/>
      </dsp:txXfrm>
    </dsp:sp>
    <dsp:sp modelId="{EB3052C4-B637-46E8-B66A-B3A55D1B8581}">
      <dsp:nvSpPr>
        <dsp:cNvPr id="0" name=""/>
        <dsp:cNvSpPr/>
      </dsp:nvSpPr>
      <dsp:spPr>
        <a:xfrm>
          <a:off x="0" y="3982820"/>
          <a:ext cx="10287000" cy="655200"/>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36FDA63A-5AF5-41D5-9B19-944E94A81669}">
      <dsp:nvSpPr>
        <dsp:cNvPr id="0" name=""/>
        <dsp:cNvSpPr/>
      </dsp:nvSpPr>
      <dsp:spPr>
        <a:xfrm>
          <a:off x="514350" y="3599060"/>
          <a:ext cx="7200900" cy="76752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Duplicate IP address</a:t>
          </a:r>
        </a:p>
      </dsp:txBody>
      <dsp:txXfrm>
        <a:off x="551817" y="3636527"/>
        <a:ext cx="7125966" cy="69258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FA2F8A-B62D-4841-BCB7-C8DDD081CCF3}">
      <dsp:nvSpPr>
        <dsp:cNvPr id="0" name=""/>
        <dsp:cNvSpPr/>
      </dsp:nvSpPr>
      <dsp:spPr>
        <a:xfrm>
          <a:off x="0" y="334759"/>
          <a:ext cx="10287000" cy="529200"/>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A16A812-0C97-441B-A8C6-9D213FD0520A}">
      <dsp:nvSpPr>
        <dsp:cNvPr id="0" name=""/>
        <dsp:cNvSpPr/>
      </dsp:nvSpPr>
      <dsp:spPr>
        <a:xfrm>
          <a:off x="514350" y="24799"/>
          <a:ext cx="7200900" cy="61992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Duplicate MAC addresses</a:t>
          </a:r>
        </a:p>
      </dsp:txBody>
      <dsp:txXfrm>
        <a:off x="544612" y="55061"/>
        <a:ext cx="7140376" cy="559396"/>
      </dsp:txXfrm>
    </dsp:sp>
    <dsp:sp modelId="{1CFAFF7F-EAC8-4456-B801-6D6242238B94}">
      <dsp:nvSpPr>
        <dsp:cNvPr id="0" name=""/>
        <dsp:cNvSpPr/>
      </dsp:nvSpPr>
      <dsp:spPr>
        <a:xfrm>
          <a:off x="0" y="1287319"/>
          <a:ext cx="10287000" cy="529200"/>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3EDE2B4B-D917-4B71-B0B0-D366162C7E57}">
      <dsp:nvSpPr>
        <dsp:cNvPr id="0" name=""/>
        <dsp:cNvSpPr/>
      </dsp:nvSpPr>
      <dsp:spPr>
        <a:xfrm>
          <a:off x="514350" y="977359"/>
          <a:ext cx="7200900" cy="61992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Expired IP address</a:t>
          </a:r>
        </a:p>
      </dsp:txBody>
      <dsp:txXfrm>
        <a:off x="544612" y="1007621"/>
        <a:ext cx="7140376" cy="559396"/>
      </dsp:txXfrm>
    </dsp:sp>
    <dsp:sp modelId="{A6E1A66B-2825-4473-BE37-FA2ED1EB1A88}">
      <dsp:nvSpPr>
        <dsp:cNvPr id="0" name=""/>
        <dsp:cNvSpPr/>
      </dsp:nvSpPr>
      <dsp:spPr>
        <a:xfrm>
          <a:off x="0" y="2239880"/>
          <a:ext cx="10287000" cy="529200"/>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4DFDBDA-619F-4DB8-9297-24F730594525}">
      <dsp:nvSpPr>
        <dsp:cNvPr id="0" name=""/>
        <dsp:cNvSpPr/>
      </dsp:nvSpPr>
      <dsp:spPr>
        <a:xfrm>
          <a:off x="514350" y="1929919"/>
          <a:ext cx="7200900" cy="61992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Rogue DHCP server</a:t>
          </a:r>
        </a:p>
      </dsp:txBody>
      <dsp:txXfrm>
        <a:off x="544612" y="1960181"/>
        <a:ext cx="7140376" cy="559396"/>
      </dsp:txXfrm>
    </dsp:sp>
    <dsp:sp modelId="{25759953-690B-4F90-93FA-8B5D10CF931F}">
      <dsp:nvSpPr>
        <dsp:cNvPr id="0" name=""/>
        <dsp:cNvSpPr/>
      </dsp:nvSpPr>
      <dsp:spPr>
        <a:xfrm>
          <a:off x="0" y="3192440"/>
          <a:ext cx="10287000" cy="529200"/>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07D83FA-89AD-4A19-AEE5-54F40E762FEA}">
      <dsp:nvSpPr>
        <dsp:cNvPr id="0" name=""/>
        <dsp:cNvSpPr/>
      </dsp:nvSpPr>
      <dsp:spPr>
        <a:xfrm>
          <a:off x="514350" y="2882480"/>
          <a:ext cx="7200900" cy="61992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Untrusted SSL certificate</a:t>
          </a:r>
        </a:p>
      </dsp:txBody>
      <dsp:txXfrm>
        <a:off x="544612" y="2912742"/>
        <a:ext cx="7140376" cy="559396"/>
      </dsp:txXfrm>
    </dsp:sp>
    <dsp:sp modelId="{0BC20864-0215-45C1-AD5E-7A8DF0A0B449}">
      <dsp:nvSpPr>
        <dsp:cNvPr id="0" name=""/>
        <dsp:cNvSpPr/>
      </dsp:nvSpPr>
      <dsp:spPr>
        <a:xfrm>
          <a:off x="0" y="4145000"/>
          <a:ext cx="10287000" cy="529200"/>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6582C0F8-5944-43EE-8984-877DEFC6DBF2}">
      <dsp:nvSpPr>
        <dsp:cNvPr id="0" name=""/>
        <dsp:cNvSpPr/>
      </dsp:nvSpPr>
      <dsp:spPr>
        <a:xfrm>
          <a:off x="514350" y="3835040"/>
          <a:ext cx="7200900" cy="61992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Incorrect time</a:t>
          </a:r>
        </a:p>
      </dsp:txBody>
      <dsp:txXfrm>
        <a:off x="544612" y="3865302"/>
        <a:ext cx="7140376" cy="55939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DB8986-78B2-4490-A859-CD961291D3AB}">
      <dsp:nvSpPr>
        <dsp:cNvPr id="0" name=""/>
        <dsp:cNvSpPr/>
      </dsp:nvSpPr>
      <dsp:spPr>
        <a:xfrm>
          <a:off x="0" y="334759"/>
          <a:ext cx="10287000" cy="529200"/>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F46B68A-5627-4ED8-8946-E7176F5BC232}">
      <dsp:nvSpPr>
        <dsp:cNvPr id="0" name=""/>
        <dsp:cNvSpPr/>
      </dsp:nvSpPr>
      <dsp:spPr>
        <a:xfrm>
          <a:off x="514350" y="24799"/>
          <a:ext cx="7200900" cy="61992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33450">
            <a:lnSpc>
              <a:spcPct val="90000"/>
            </a:lnSpc>
            <a:spcBef>
              <a:spcPct val="0"/>
            </a:spcBef>
            <a:spcAft>
              <a:spcPct val="35000"/>
            </a:spcAft>
            <a:buNone/>
          </a:pPr>
          <a:r>
            <a:rPr lang="en-US" sz="2100" kern="1200" dirty="0">
              <a:solidFill>
                <a:schemeClr val="tx1"/>
              </a:solidFill>
              <a:latin typeface="Arial" panose="020B0604020202020204" pitchFamily="34" charset="0"/>
              <a:cs typeface="Arial" panose="020B0604020202020204" pitchFamily="34" charset="0"/>
            </a:rPr>
            <a:t>Exhausted DHCP scope</a:t>
          </a:r>
        </a:p>
      </dsp:txBody>
      <dsp:txXfrm>
        <a:off x="544612" y="55061"/>
        <a:ext cx="7140376" cy="559396"/>
      </dsp:txXfrm>
    </dsp:sp>
    <dsp:sp modelId="{9D810ECC-4D24-4868-8357-FE8D5903CD15}">
      <dsp:nvSpPr>
        <dsp:cNvPr id="0" name=""/>
        <dsp:cNvSpPr/>
      </dsp:nvSpPr>
      <dsp:spPr>
        <a:xfrm>
          <a:off x="0" y="1287319"/>
          <a:ext cx="10287000" cy="529200"/>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E930C3BE-2258-4082-B2BA-116127D10B12}">
      <dsp:nvSpPr>
        <dsp:cNvPr id="0" name=""/>
        <dsp:cNvSpPr/>
      </dsp:nvSpPr>
      <dsp:spPr>
        <a:xfrm>
          <a:off x="514350" y="977359"/>
          <a:ext cx="7200900" cy="61992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33450">
            <a:lnSpc>
              <a:spcPct val="90000"/>
            </a:lnSpc>
            <a:spcBef>
              <a:spcPct val="0"/>
            </a:spcBef>
            <a:spcAft>
              <a:spcPct val="35000"/>
            </a:spcAft>
            <a:buNone/>
          </a:pPr>
          <a:r>
            <a:rPr lang="en-US" sz="2100" kern="1200" dirty="0">
              <a:solidFill>
                <a:schemeClr val="tx1"/>
              </a:solidFill>
              <a:latin typeface="Arial" panose="020B0604020202020204" pitchFamily="34" charset="0"/>
              <a:cs typeface="Arial" panose="020B0604020202020204" pitchFamily="34" charset="0"/>
            </a:rPr>
            <a:t>Blocked TCP/UDP ports</a:t>
          </a:r>
        </a:p>
      </dsp:txBody>
      <dsp:txXfrm>
        <a:off x="544612" y="1007621"/>
        <a:ext cx="7140376" cy="559396"/>
      </dsp:txXfrm>
    </dsp:sp>
    <dsp:sp modelId="{17907D91-978E-4E6E-98DA-6A077341FC62}">
      <dsp:nvSpPr>
        <dsp:cNvPr id="0" name=""/>
        <dsp:cNvSpPr/>
      </dsp:nvSpPr>
      <dsp:spPr>
        <a:xfrm>
          <a:off x="0" y="2239880"/>
          <a:ext cx="10287000" cy="529200"/>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EEA5C08-9246-4E41-89A2-7E3161CCF4F7}">
      <dsp:nvSpPr>
        <dsp:cNvPr id="0" name=""/>
        <dsp:cNvSpPr/>
      </dsp:nvSpPr>
      <dsp:spPr>
        <a:xfrm>
          <a:off x="514350" y="1929919"/>
          <a:ext cx="7200900" cy="61992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33450">
            <a:lnSpc>
              <a:spcPct val="90000"/>
            </a:lnSpc>
            <a:spcBef>
              <a:spcPct val="0"/>
            </a:spcBef>
            <a:spcAft>
              <a:spcPct val="35000"/>
            </a:spcAft>
            <a:buNone/>
          </a:pPr>
          <a:r>
            <a:rPr lang="en-US" sz="2100" kern="1200" dirty="0">
              <a:solidFill>
                <a:schemeClr val="tx1"/>
              </a:solidFill>
              <a:latin typeface="Arial" panose="020B0604020202020204" pitchFamily="34" charset="0"/>
              <a:cs typeface="Arial" panose="020B0604020202020204" pitchFamily="34" charset="0"/>
            </a:rPr>
            <a:t>Incorrect host-based firewall settings</a:t>
          </a:r>
        </a:p>
      </dsp:txBody>
      <dsp:txXfrm>
        <a:off x="544612" y="1960181"/>
        <a:ext cx="7140376" cy="559396"/>
      </dsp:txXfrm>
    </dsp:sp>
    <dsp:sp modelId="{F5E843B9-A0C1-4AAF-A401-8D60E8E9D96D}">
      <dsp:nvSpPr>
        <dsp:cNvPr id="0" name=""/>
        <dsp:cNvSpPr/>
      </dsp:nvSpPr>
      <dsp:spPr>
        <a:xfrm>
          <a:off x="0" y="3192440"/>
          <a:ext cx="10287000" cy="529200"/>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50FD48D-E053-4EFB-A899-5A3C64497D26}">
      <dsp:nvSpPr>
        <dsp:cNvPr id="0" name=""/>
        <dsp:cNvSpPr/>
      </dsp:nvSpPr>
      <dsp:spPr>
        <a:xfrm>
          <a:off x="514350" y="2882480"/>
          <a:ext cx="7200900" cy="61992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33450">
            <a:lnSpc>
              <a:spcPct val="90000"/>
            </a:lnSpc>
            <a:spcBef>
              <a:spcPct val="0"/>
            </a:spcBef>
            <a:spcAft>
              <a:spcPct val="35000"/>
            </a:spcAft>
            <a:buNone/>
          </a:pPr>
          <a:r>
            <a:rPr lang="en-US" sz="2100" kern="1200" dirty="0">
              <a:solidFill>
                <a:schemeClr val="tx1"/>
              </a:solidFill>
              <a:latin typeface="Arial" panose="020B0604020202020204" pitchFamily="34" charset="0"/>
              <a:cs typeface="Arial" panose="020B0604020202020204" pitchFamily="34" charset="0"/>
            </a:rPr>
            <a:t>Incorrect ACL settings</a:t>
          </a:r>
        </a:p>
      </dsp:txBody>
      <dsp:txXfrm>
        <a:off x="544612" y="2912742"/>
        <a:ext cx="7140376" cy="559396"/>
      </dsp:txXfrm>
    </dsp:sp>
    <dsp:sp modelId="{EC4B3916-0A09-46B6-B5BB-A8798C7F1F1B}">
      <dsp:nvSpPr>
        <dsp:cNvPr id="0" name=""/>
        <dsp:cNvSpPr/>
      </dsp:nvSpPr>
      <dsp:spPr>
        <a:xfrm>
          <a:off x="0" y="4145000"/>
          <a:ext cx="10287000" cy="529200"/>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BB70D3E-9F3A-407D-9E04-D4F42CDCDC9F}">
      <dsp:nvSpPr>
        <dsp:cNvPr id="0" name=""/>
        <dsp:cNvSpPr/>
      </dsp:nvSpPr>
      <dsp:spPr>
        <a:xfrm>
          <a:off x="514350" y="3835040"/>
          <a:ext cx="7200900" cy="61992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33450">
            <a:lnSpc>
              <a:spcPct val="90000"/>
            </a:lnSpc>
            <a:spcBef>
              <a:spcPct val="0"/>
            </a:spcBef>
            <a:spcAft>
              <a:spcPct val="35000"/>
            </a:spcAft>
            <a:buNone/>
          </a:pPr>
          <a:r>
            <a:rPr lang="en-US" sz="2100" kern="1200" dirty="0">
              <a:solidFill>
                <a:schemeClr val="tx1"/>
              </a:solidFill>
              <a:latin typeface="Arial" panose="020B0604020202020204" pitchFamily="34" charset="0"/>
              <a:cs typeface="Arial" panose="020B0604020202020204" pitchFamily="34" charset="0"/>
            </a:rPr>
            <a:t>Unresponsive service</a:t>
          </a:r>
        </a:p>
      </dsp:txBody>
      <dsp:txXfrm>
        <a:off x="544612" y="3865302"/>
        <a:ext cx="7140376"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9D9379-7B9F-4882-AA6F-292E9559D6BF}">
      <dsp:nvSpPr>
        <dsp:cNvPr id="0" name=""/>
        <dsp:cNvSpPr/>
      </dsp:nvSpPr>
      <dsp:spPr>
        <a:xfrm>
          <a:off x="520699" y="1116"/>
          <a:ext cx="9245600" cy="850928"/>
        </a:xfrm>
        <a:prstGeom prst="roundRect">
          <a:avLst>
            <a:gd name="adj" fmla="val 10000"/>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3C4743"/>
              </a:solidFill>
              <a:latin typeface="Arial" panose="020B0604020202020204" pitchFamily="34" charset="0"/>
              <a:cs typeface="Arial" panose="020B0604020202020204" pitchFamily="34" charset="0"/>
            </a:rPr>
            <a:t>Problem identification steps performed during the initial opening of a ticket</a:t>
          </a:r>
        </a:p>
      </dsp:txBody>
      <dsp:txXfrm>
        <a:off x="545622" y="26039"/>
        <a:ext cx="9195754" cy="801082"/>
      </dsp:txXfrm>
    </dsp:sp>
    <dsp:sp modelId="{FBD36825-7790-43CC-BE9E-8AC257882143}">
      <dsp:nvSpPr>
        <dsp:cNvPr id="0" name=""/>
        <dsp:cNvSpPr/>
      </dsp:nvSpPr>
      <dsp:spPr>
        <a:xfrm>
          <a:off x="1431540" y="1005212"/>
          <a:ext cx="850928" cy="850928"/>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B84EAB-D065-4C2A-AA98-4479107CF83E}">
      <dsp:nvSpPr>
        <dsp:cNvPr id="0" name=""/>
        <dsp:cNvSpPr/>
      </dsp:nvSpPr>
      <dsp:spPr>
        <a:xfrm>
          <a:off x="2333524" y="1005212"/>
          <a:ext cx="6521934" cy="850928"/>
        </a:xfrm>
        <a:prstGeom prst="roundRect">
          <a:avLst>
            <a:gd name="adj" fmla="val 16670"/>
          </a:avLst>
        </a:prstGeom>
        <a:solidFill>
          <a:srgbClr val="FFC00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3C4743"/>
              </a:solidFill>
              <a:latin typeface="Arial" panose="020B0604020202020204" pitchFamily="34" charset="0"/>
              <a:cs typeface="Arial" panose="020B0604020202020204" pitchFamily="34" charset="0"/>
            </a:rPr>
            <a:t>Interview the user</a:t>
          </a:r>
        </a:p>
      </dsp:txBody>
      <dsp:txXfrm>
        <a:off x="2375070" y="1046758"/>
        <a:ext cx="6438842" cy="767836"/>
      </dsp:txXfrm>
    </dsp:sp>
    <dsp:sp modelId="{57FBF1CD-25F3-4255-890C-AE5AF4511B25}">
      <dsp:nvSpPr>
        <dsp:cNvPr id="0" name=""/>
        <dsp:cNvSpPr/>
      </dsp:nvSpPr>
      <dsp:spPr>
        <a:xfrm>
          <a:off x="1431540" y="1958252"/>
          <a:ext cx="850928" cy="850928"/>
        </a:xfrm>
        <a:prstGeom prst="roundRect">
          <a:avLst>
            <a:gd name="adj" fmla="val 1667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3914A9-0800-41A6-8B05-0917DA4916E5}">
      <dsp:nvSpPr>
        <dsp:cNvPr id="0" name=""/>
        <dsp:cNvSpPr/>
      </dsp:nvSpPr>
      <dsp:spPr>
        <a:xfrm>
          <a:off x="2333524" y="1958252"/>
          <a:ext cx="6521934" cy="850928"/>
        </a:xfrm>
        <a:prstGeom prst="roundRect">
          <a:avLst>
            <a:gd name="adj" fmla="val 1667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3C4743"/>
              </a:solidFill>
              <a:latin typeface="Arial" panose="020B0604020202020204" pitchFamily="34" charset="0"/>
              <a:cs typeface="Arial" panose="020B0604020202020204" pitchFamily="34" charset="0"/>
            </a:rPr>
            <a:t>Identify the symptoms of the network problem</a:t>
          </a:r>
        </a:p>
      </dsp:txBody>
      <dsp:txXfrm>
        <a:off x="2375070" y="1999798"/>
        <a:ext cx="6438842" cy="767836"/>
      </dsp:txXfrm>
    </dsp:sp>
    <dsp:sp modelId="{5EADC1FF-9BFD-4EAC-B586-187BBD58DE78}">
      <dsp:nvSpPr>
        <dsp:cNvPr id="0" name=""/>
        <dsp:cNvSpPr/>
      </dsp:nvSpPr>
      <dsp:spPr>
        <a:xfrm>
          <a:off x="1431540" y="2911293"/>
          <a:ext cx="850928" cy="850928"/>
        </a:xfrm>
        <a:prstGeom prst="roundRect">
          <a:avLst>
            <a:gd name="adj" fmla="val 16670"/>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F08B55-7D83-4B66-98EB-A08F2A60979B}">
      <dsp:nvSpPr>
        <dsp:cNvPr id="0" name=""/>
        <dsp:cNvSpPr/>
      </dsp:nvSpPr>
      <dsp:spPr>
        <a:xfrm>
          <a:off x="2333524" y="2911293"/>
          <a:ext cx="6521934" cy="850928"/>
        </a:xfrm>
        <a:prstGeom prst="roundRect">
          <a:avLst>
            <a:gd name="adj" fmla="val 1667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3C4743"/>
              </a:solidFill>
              <a:latin typeface="Arial" panose="020B0604020202020204" pitchFamily="34" charset="0"/>
              <a:cs typeface="Arial" panose="020B0604020202020204" pitchFamily="34" charset="0"/>
            </a:rPr>
            <a:t>Determine if anything had changed in the network before the issues appeared</a:t>
          </a:r>
        </a:p>
      </dsp:txBody>
      <dsp:txXfrm>
        <a:off x="2375070" y="2952839"/>
        <a:ext cx="6438842" cy="767836"/>
      </dsp:txXfrm>
    </dsp:sp>
    <dsp:sp modelId="{3B5790D1-B450-4B7A-96FC-D2EF5F8B0F68}">
      <dsp:nvSpPr>
        <dsp:cNvPr id="0" name=""/>
        <dsp:cNvSpPr/>
      </dsp:nvSpPr>
      <dsp:spPr>
        <a:xfrm>
          <a:off x="1431540" y="3864333"/>
          <a:ext cx="850928" cy="850928"/>
        </a:xfrm>
        <a:prstGeom prst="roundRect">
          <a:avLst>
            <a:gd name="adj" fmla="val 16670"/>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B5E83A-497D-4D7C-89D9-B904755460E5}">
      <dsp:nvSpPr>
        <dsp:cNvPr id="0" name=""/>
        <dsp:cNvSpPr/>
      </dsp:nvSpPr>
      <dsp:spPr>
        <a:xfrm>
          <a:off x="2333524" y="3864333"/>
          <a:ext cx="6521934" cy="850928"/>
        </a:xfrm>
        <a:prstGeom prst="roundRect">
          <a:avLst>
            <a:gd name="adj" fmla="val 1667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3C4743"/>
              </a:solidFill>
              <a:latin typeface="Arial" panose="020B0604020202020204" pitchFamily="34" charset="0"/>
              <a:cs typeface="Arial" panose="020B0604020202020204" pitchFamily="34" charset="0"/>
            </a:rPr>
            <a:t>Define individual problems clearly</a:t>
          </a:r>
        </a:p>
      </dsp:txBody>
      <dsp:txXfrm>
        <a:off x="2375070" y="3905879"/>
        <a:ext cx="6438842" cy="7678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F6A11-81D7-4860-87EA-EF0FE0BE50F7}">
      <dsp:nvSpPr>
        <dsp:cNvPr id="0" name=""/>
        <dsp:cNvSpPr/>
      </dsp:nvSpPr>
      <dsp:spPr>
        <a:xfrm>
          <a:off x="0" y="7182"/>
          <a:ext cx="10287000" cy="804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Physical Layer tools</a:t>
          </a:r>
        </a:p>
      </dsp:txBody>
      <dsp:txXfrm>
        <a:off x="39295" y="46477"/>
        <a:ext cx="10208410" cy="726370"/>
      </dsp:txXfrm>
    </dsp:sp>
    <dsp:sp modelId="{AAA5E84E-FB48-4842-971A-4E576C7BA28F}">
      <dsp:nvSpPr>
        <dsp:cNvPr id="0" name=""/>
        <dsp:cNvSpPr/>
      </dsp:nvSpPr>
      <dsp:spPr>
        <a:xfrm>
          <a:off x="0" y="812142"/>
          <a:ext cx="10287000" cy="71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solidFill>
                <a:schemeClr val="tx1"/>
              </a:solidFill>
              <a:latin typeface="Arial" panose="020B0604020202020204" pitchFamily="34" charset="0"/>
              <a:cs typeface="Arial" panose="020B0604020202020204" pitchFamily="34" charset="0"/>
            </a:rPr>
            <a:t>Testers for copper and fiber optic cabling, RJ-45 connectors, and RJ-45 crimp tools for making patch cables and installing connectors</a:t>
          </a:r>
        </a:p>
      </dsp:txBody>
      <dsp:txXfrm>
        <a:off x="0" y="812142"/>
        <a:ext cx="10287000" cy="712080"/>
      </dsp:txXfrm>
    </dsp:sp>
    <dsp:sp modelId="{79A6952C-536D-4C6A-9A95-FBE95183579A}">
      <dsp:nvSpPr>
        <dsp:cNvPr id="0" name=""/>
        <dsp:cNvSpPr/>
      </dsp:nvSpPr>
      <dsp:spPr>
        <a:xfrm>
          <a:off x="0" y="1524222"/>
          <a:ext cx="10287000" cy="804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Network performance monitoring tools</a:t>
          </a:r>
        </a:p>
      </dsp:txBody>
      <dsp:txXfrm>
        <a:off x="39295" y="1563517"/>
        <a:ext cx="10208410" cy="726370"/>
      </dsp:txXfrm>
    </dsp:sp>
    <dsp:sp modelId="{CD1BACFF-1D49-431C-8812-41ADEFB819FB}">
      <dsp:nvSpPr>
        <dsp:cNvPr id="0" name=""/>
        <dsp:cNvSpPr/>
      </dsp:nvSpPr>
      <dsp:spPr>
        <a:xfrm>
          <a:off x="0" y="2329182"/>
          <a:ext cx="10287000" cy="845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solidFill>
                <a:schemeClr val="tx1"/>
              </a:solidFill>
              <a:latin typeface="Arial" panose="020B0604020202020204" pitchFamily="34" charset="0"/>
              <a:cs typeface="Arial" panose="020B0604020202020204" pitchFamily="34" charset="0"/>
            </a:rPr>
            <a:t>Tools that provide a microscopic look at network bandwidth; number of bits and bytes transmitted; and use of Data Link Layer frames, IP packets, and other protocols transmitted in a given time slot</a:t>
          </a:r>
        </a:p>
      </dsp:txBody>
      <dsp:txXfrm>
        <a:off x="0" y="2329182"/>
        <a:ext cx="10287000" cy="845595"/>
      </dsp:txXfrm>
    </dsp:sp>
    <dsp:sp modelId="{5E42AFA3-1AC9-45F8-93AD-906591B57617}">
      <dsp:nvSpPr>
        <dsp:cNvPr id="0" name=""/>
        <dsp:cNvSpPr/>
      </dsp:nvSpPr>
      <dsp:spPr>
        <a:xfrm>
          <a:off x="0" y="3174777"/>
          <a:ext cx="10287000" cy="804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Network connectivity and testing tools</a:t>
          </a:r>
        </a:p>
      </dsp:txBody>
      <dsp:txXfrm>
        <a:off x="39295" y="3214072"/>
        <a:ext cx="10208410" cy="726370"/>
      </dsp:txXfrm>
    </dsp:sp>
    <dsp:sp modelId="{79E23344-6561-475E-93B8-D24964B97C62}">
      <dsp:nvSpPr>
        <dsp:cNvPr id="0" name=""/>
        <dsp:cNvSpPr/>
      </dsp:nvSpPr>
      <dsp:spPr>
        <a:xfrm>
          <a:off x="0" y="3979737"/>
          <a:ext cx="10287000" cy="71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solidFill>
                <a:schemeClr val="tx1"/>
              </a:solidFill>
              <a:latin typeface="Arial" panose="020B0604020202020204" pitchFamily="34" charset="0"/>
              <a:cs typeface="Arial" panose="020B0604020202020204" pitchFamily="34" charset="0"/>
            </a:rPr>
            <a:t>Tools that provide a link integrity and Network Layer discovery function that allows verification of Physical Layer, Data Link Layer, and Network Layer connectivity</a:t>
          </a:r>
        </a:p>
      </dsp:txBody>
      <dsp:txXfrm>
        <a:off x="0" y="3979737"/>
        <a:ext cx="10287000" cy="7120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1B993D-8962-4BD6-AFCA-EDBBD9C7E027}">
      <dsp:nvSpPr>
        <dsp:cNvPr id="0" name=""/>
        <dsp:cNvSpPr/>
      </dsp:nvSpPr>
      <dsp:spPr>
        <a:xfrm>
          <a:off x="0" y="23247"/>
          <a:ext cx="10287000" cy="730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Network scanning and discovery tools</a:t>
          </a:r>
        </a:p>
      </dsp:txBody>
      <dsp:txXfrm>
        <a:off x="35640" y="58887"/>
        <a:ext cx="10215720" cy="658800"/>
      </dsp:txXfrm>
    </dsp:sp>
    <dsp:sp modelId="{5B23A274-A57D-4746-9AD9-01E6FF73C1EA}">
      <dsp:nvSpPr>
        <dsp:cNvPr id="0" name=""/>
        <dsp:cNvSpPr/>
      </dsp:nvSpPr>
      <dsp:spPr>
        <a:xfrm>
          <a:off x="0" y="753327"/>
          <a:ext cx="10287000"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solidFill>
                <a:schemeClr val="tx1"/>
              </a:solidFill>
              <a:latin typeface="Arial" panose="020B0604020202020204" pitchFamily="34" charset="0"/>
              <a:cs typeface="Arial" panose="020B0604020202020204" pitchFamily="34" charset="0"/>
            </a:rPr>
            <a:t>Tools that can perform an ARP scan, ping sweep, or other host discovery function on an Ethernet LAN or IP subnetwork</a:t>
          </a:r>
        </a:p>
      </dsp:txBody>
      <dsp:txXfrm>
        <a:off x="0" y="753327"/>
        <a:ext cx="10287000" cy="645840"/>
      </dsp:txXfrm>
    </dsp:sp>
    <dsp:sp modelId="{EB2B6431-DAAD-4A43-A57E-E9A429F84FAF}">
      <dsp:nvSpPr>
        <dsp:cNvPr id="0" name=""/>
        <dsp:cNvSpPr/>
      </dsp:nvSpPr>
      <dsp:spPr>
        <a:xfrm>
          <a:off x="0" y="1399167"/>
          <a:ext cx="10287000" cy="730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Vulnerability assessment tools</a:t>
          </a:r>
        </a:p>
      </dsp:txBody>
      <dsp:txXfrm>
        <a:off x="35640" y="1434807"/>
        <a:ext cx="10215720" cy="658800"/>
      </dsp:txXfrm>
    </dsp:sp>
    <dsp:sp modelId="{74B87865-7A12-4744-8759-B481A81F624F}">
      <dsp:nvSpPr>
        <dsp:cNvPr id="0" name=""/>
        <dsp:cNvSpPr/>
      </dsp:nvSpPr>
      <dsp:spPr>
        <a:xfrm>
          <a:off x="0" y="2129247"/>
          <a:ext cx="10287000" cy="908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solidFill>
                <a:schemeClr val="tx1"/>
              </a:solidFill>
              <a:latin typeface="Arial" panose="020B0604020202020204" pitchFamily="34" charset="0"/>
              <a:cs typeface="Arial" panose="020B0604020202020204" pitchFamily="34" charset="0"/>
            </a:rPr>
            <a:t>Tools that have a software vulnerability database to confirm if a software patch has been proper installed on an IT asset</a:t>
          </a:r>
        </a:p>
        <a:p>
          <a:pPr marL="228600" lvl="1" indent="-228600" algn="l" defTabSz="889000">
            <a:lnSpc>
              <a:spcPct val="90000"/>
            </a:lnSpc>
            <a:spcBef>
              <a:spcPct val="0"/>
            </a:spcBef>
            <a:spcAft>
              <a:spcPct val="20000"/>
            </a:spcAft>
            <a:buChar char="•"/>
          </a:pPr>
          <a:r>
            <a:rPr lang="en-US" sz="2000" kern="1200" dirty="0">
              <a:solidFill>
                <a:schemeClr val="tx1"/>
              </a:solidFill>
              <a:latin typeface="Arial" panose="020B0604020202020204" pitchFamily="34" charset="0"/>
              <a:cs typeface="Arial" panose="020B0604020202020204" pitchFamily="34" charset="0"/>
            </a:rPr>
            <a:t>Example: Vulnerability assessment scanner</a:t>
          </a:r>
        </a:p>
      </dsp:txBody>
      <dsp:txXfrm>
        <a:off x="0" y="2129247"/>
        <a:ext cx="10287000" cy="908212"/>
      </dsp:txXfrm>
    </dsp:sp>
    <dsp:sp modelId="{9457ECB5-D5A5-4F96-8617-C9B2E2847F2A}">
      <dsp:nvSpPr>
        <dsp:cNvPr id="0" name=""/>
        <dsp:cNvSpPr/>
      </dsp:nvSpPr>
      <dsp:spPr>
        <a:xfrm>
          <a:off x="0" y="3037460"/>
          <a:ext cx="10287000" cy="730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Protocol analysis tools</a:t>
          </a:r>
        </a:p>
      </dsp:txBody>
      <dsp:txXfrm>
        <a:off x="35640" y="3073100"/>
        <a:ext cx="10215720" cy="658800"/>
      </dsp:txXfrm>
    </dsp:sp>
    <dsp:sp modelId="{D4BDE9E2-C72B-464B-9683-F3FCE3A79BBF}">
      <dsp:nvSpPr>
        <dsp:cNvPr id="0" name=""/>
        <dsp:cNvSpPr/>
      </dsp:nvSpPr>
      <dsp:spPr>
        <a:xfrm>
          <a:off x="0" y="3767540"/>
          <a:ext cx="10287000" cy="908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solidFill>
                <a:schemeClr val="tx1"/>
              </a:solidFill>
              <a:latin typeface="Arial" panose="020B0604020202020204" pitchFamily="34" charset="0"/>
              <a:cs typeface="Arial" panose="020B0604020202020204" pitchFamily="34" charset="0"/>
            </a:rPr>
            <a:t>Software tools that can capture Data Link Layer frames and Network Layer protocols and perform protocol decoding and analysis</a:t>
          </a:r>
        </a:p>
        <a:p>
          <a:pPr marL="228600" lvl="1" indent="-228600" algn="l" defTabSz="889000">
            <a:lnSpc>
              <a:spcPct val="90000"/>
            </a:lnSpc>
            <a:spcBef>
              <a:spcPct val="0"/>
            </a:spcBef>
            <a:spcAft>
              <a:spcPct val="20000"/>
            </a:spcAft>
            <a:buChar char="•"/>
          </a:pPr>
          <a:r>
            <a:rPr lang="en-US" sz="2000" kern="1200" dirty="0">
              <a:solidFill>
                <a:schemeClr val="tx1"/>
              </a:solidFill>
              <a:latin typeface="Arial" panose="020B0604020202020204" pitchFamily="34" charset="0"/>
              <a:cs typeface="Arial" panose="020B0604020202020204" pitchFamily="34" charset="0"/>
            </a:rPr>
            <a:t>Example: Wireshark</a:t>
          </a:r>
        </a:p>
      </dsp:txBody>
      <dsp:txXfrm>
        <a:off x="0" y="3767540"/>
        <a:ext cx="10287000" cy="9082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BA09AA-825F-4DAF-B58E-F38FF70A7EB3}">
      <dsp:nvSpPr>
        <dsp:cNvPr id="0" name=""/>
        <dsp:cNvSpPr/>
      </dsp:nvSpPr>
      <dsp:spPr>
        <a:xfrm>
          <a:off x="0" y="236792"/>
          <a:ext cx="10287000" cy="4299750"/>
        </a:xfrm>
        <a:prstGeom prst="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8386" tIns="1353820" rIns="798386"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solidFill>
                <a:schemeClr val="tx1"/>
              </a:solidFill>
              <a:latin typeface="Arial" panose="020B0604020202020204" pitchFamily="34" charset="0"/>
              <a:cs typeface="Arial" panose="020B0604020202020204" pitchFamily="34" charset="0"/>
            </a:rPr>
            <a:t>Maximize availability</a:t>
          </a:r>
        </a:p>
        <a:p>
          <a:pPr marL="228600" lvl="1" indent="-228600" algn="l" defTabSz="933450">
            <a:lnSpc>
              <a:spcPct val="90000"/>
            </a:lnSpc>
            <a:spcBef>
              <a:spcPct val="0"/>
            </a:spcBef>
            <a:spcAft>
              <a:spcPct val="15000"/>
            </a:spcAft>
            <a:buChar char="•"/>
          </a:pPr>
          <a:r>
            <a:rPr lang="en-US" sz="2100" kern="1200" dirty="0">
              <a:solidFill>
                <a:schemeClr val="tx1"/>
              </a:solidFill>
              <a:latin typeface="Arial" panose="020B0604020202020204" pitchFamily="34" charset="0"/>
              <a:cs typeface="Arial" panose="020B0604020202020204" pitchFamily="34" charset="0"/>
            </a:rPr>
            <a:t>Provide end-to-end visibility throughout the network</a:t>
          </a:r>
        </a:p>
        <a:p>
          <a:pPr marL="228600" lvl="1" indent="-228600" algn="l" defTabSz="933450">
            <a:lnSpc>
              <a:spcPct val="90000"/>
            </a:lnSpc>
            <a:spcBef>
              <a:spcPct val="0"/>
            </a:spcBef>
            <a:spcAft>
              <a:spcPct val="15000"/>
            </a:spcAft>
            <a:buChar char="•"/>
          </a:pPr>
          <a:r>
            <a:rPr lang="en-US" sz="2100" kern="1200" dirty="0">
              <a:solidFill>
                <a:schemeClr val="tx1"/>
              </a:solidFill>
              <a:latin typeface="Arial" panose="020B0604020202020204" pitchFamily="34" charset="0"/>
              <a:cs typeface="Arial" panose="020B0604020202020204" pitchFamily="34" charset="0"/>
            </a:rPr>
            <a:t>Support incident response for network outages or down communication links</a:t>
          </a:r>
        </a:p>
        <a:p>
          <a:pPr marL="228600" lvl="1" indent="-228600" algn="l" defTabSz="933450">
            <a:lnSpc>
              <a:spcPct val="90000"/>
            </a:lnSpc>
            <a:spcBef>
              <a:spcPct val="0"/>
            </a:spcBef>
            <a:spcAft>
              <a:spcPct val="15000"/>
            </a:spcAft>
            <a:buChar char="•"/>
          </a:pPr>
          <a:r>
            <a:rPr lang="en-US" sz="2100" kern="1200" dirty="0">
              <a:solidFill>
                <a:schemeClr val="tx1"/>
              </a:solidFill>
              <a:latin typeface="Arial" panose="020B0604020202020204" pitchFamily="34" charset="0"/>
              <a:cs typeface="Arial" panose="020B0604020202020204" pitchFamily="34" charset="0"/>
            </a:rPr>
            <a:t>Develop baseline definitions for normal network traffic behavior</a:t>
          </a:r>
        </a:p>
        <a:p>
          <a:pPr marL="228600" lvl="1" indent="-228600" algn="l" defTabSz="933450">
            <a:lnSpc>
              <a:spcPct val="90000"/>
            </a:lnSpc>
            <a:spcBef>
              <a:spcPct val="0"/>
            </a:spcBef>
            <a:spcAft>
              <a:spcPct val="15000"/>
            </a:spcAft>
            <a:buChar char="•"/>
          </a:pPr>
          <a:r>
            <a:rPr lang="en-US" sz="2100" kern="1200" dirty="0">
              <a:solidFill>
                <a:schemeClr val="tx1"/>
              </a:solidFill>
              <a:latin typeface="Arial" panose="020B0604020202020204" pitchFamily="34" charset="0"/>
              <a:cs typeface="Arial" panose="020B0604020202020204" pitchFamily="34" charset="0"/>
            </a:rPr>
            <a:t>Measure performance with defined metrics and reporting</a:t>
          </a:r>
        </a:p>
        <a:p>
          <a:pPr marL="228600" lvl="1" indent="-228600" algn="l" defTabSz="933450">
            <a:lnSpc>
              <a:spcPct val="90000"/>
            </a:lnSpc>
            <a:spcBef>
              <a:spcPct val="0"/>
            </a:spcBef>
            <a:spcAft>
              <a:spcPct val="15000"/>
            </a:spcAft>
            <a:buChar char="•"/>
          </a:pPr>
          <a:r>
            <a:rPr lang="en-US" sz="2100" kern="1200" dirty="0">
              <a:solidFill>
                <a:schemeClr val="tx1"/>
              </a:solidFill>
              <a:latin typeface="Arial" panose="020B0604020202020204" pitchFamily="34" charset="0"/>
              <a:cs typeface="Arial" panose="020B0604020202020204" pitchFamily="34" charset="0"/>
            </a:rPr>
            <a:t>Perform capacity planning</a:t>
          </a:r>
        </a:p>
        <a:p>
          <a:pPr marL="228600" lvl="1" indent="-228600" algn="l" defTabSz="933450">
            <a:lnSpc>
              <a:spcPct val="90000"/>
            </a:lnSpc>
            <a:spcBef>
              <a:spcPct val="0"/>
            </a:spcBef>
            <a:spcAft>
              <a:spcPct val="15000"/>
            </a:spcAft>
            <a:buChar char="•"/>
          </a:pPr>
          <a:r>
            <a:rPr lang="en-US" sz="2100" kern="1200" dirty="0">
              <a:solidFill>
                <a:schemeClr val="tx1"/>
              </a:solidFill>
              <a:latin typeface="Arial" panose="020B0604020202020204" pitchFamily="34" charset="0"/>
              <a:cs typeface="Arial" panose="020B0604020202020204" pitchFamily="34" charset="0"/>
            </a:rPr>
            <a:t>Confirm monthly service level agreements (SLAs) are being met by service providers</a:t>
          </a:r>
        </a:p>
      </dsp:txBody>
      <dsp:txXfrm>
        <a:off x="0" y="236792"/>
        <a:ext cx="10287000" cy="4299750"/>
      </dsp:txXfrm>
    </dsp:sp>
    <dsp:sp modelId="{5636F37A-9C83-4560-B789-3F3D72012231}">
      <dsp:nvSpPr>
        <dsp:cNvPr id="0" name=""/>
        <dsp:cNvSpPr/>
      </dsp:nvSpPr>
      <dsp:spPr>
        <a:xfrm>
          <a:off x="361948" y="0"/>
          <a:ext cx="7200900" cy="103373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33450">
            <a:lnSpc>
              <a:spcPct val="90000"/>
            </a:lnSpc>
            <a:spcBef>
              <a:spcPct val="0"/>
            </a:spcBef>
            <a:spcAft>
              <a:spcPct val="35000"/>
            </a:spcAft>
            <a:buNone/>
          </a:pPr>
          <a:r>
            <a:rPr lang="en-US" sz="2100" kern="1200" dirty="0">
              <a:solidFill>
                <a:schemeClr val="tx1"/>
              </a:solidFill>
              <a:latin typeface="Arial" panose="020B0604020202020204" pitchFamily="34" charset="0"/>
              <a:cs typeface="Arial" panose="020B0604020202020204" pitchFamily="34" charset="0"/>
            </a:rPr>
            <a:t>Goals and objectives of network monitoring:</a:t>
          </a:r>
        </a:p>
      </dsp:txBody>
      <dsp:txXfrm>
        <a:off x="412411" y="50463"/>
        <a:ext cx="7099974" cy="9328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AAE5F0-EF4C-401D-A799-7EBEB1FD4B92}">
      <dsp:nvSpPr>
        <dsp:cNvPr id="0" name=""/>
        <dsp:cNvSpPr/>
      </dsp:nvSpPr>
      <dsp:spPr>
        <a:xfrm>
          <a:off x="50" y="2756"/>
          <a:ext cx="4806962" cy="1612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Arial" panose="020B0604020202020204" pitchFamily="34" charset="0"/>
              <a:cs typeface="Arial" panose="020B0604020202020204" pitchFamily="34" charset="0"/>
            </a:rPr>
            <a:t>Ping</a:t>
          </a:r>
        </a:p>
      </dsp:txBody>
      <dsp:txXfrm>
        <a:off x="50" y="2756"/>
        <a:ext cx="4806962" cy="1612800"/>
      </dsp:txXfrm>
    </dsp:sp>
    <dsp:sp modelId="{A6415063-73F5-4B34-A5AB-FBB549966EAD}">
      <dsp:nvSpPr>
        <dsp:cNvPr id="0" name=""/>
        <dsp:cNvSpPr/>
      </dsp:nvSpPr>
      <dsp:spPr>
        <a:xfrm>
          <a:off x="50" y="1615557"/>
          <a:ext cx="4806962" cy="245951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solidFill>
                <a:schemeClr val="tx1"/>
              </a:solidFill>
              <a:latin typeface="Arial" panose="020B0604020202020204" pitchFamily="34" charset="0"/>
              <a:cs typeface="Arial" panose="020B0604020202020204" pitchFamily="34" charset="0"/>
            </a:rPr>
            <a:t>Confirms network connectivity</a:t>
          </a:r>
        </a:p>
        <a:p>
          <a:pPr marL="457200" lvl="2" indent="-228600" algn="l" defTabSz="977900">
            <a:lnSpc>
              <a:spcPct val="90000"/>
            </a:lnSpc>
            <a:spcBef>
              <a:spcPct val="0"/>
            </a:spcBef>
            <a:spcAft>
              <a:spcPct val="15000"/>
            </a:spcAft>
            <a:buChar char="•"/>
          </a:pPr>
          <a:r>
            <a:rPr lang="en-US" sz="2200" kern="1200" dirty="0">
              <a:solidFill>
                <a:schemeClr val="tx1"/>
              </a:solidFill>
              <a:latin typeface="Arial" panose="020B0604020202020204" pitchFamily="34" charset="0"/>
              <a:cs typeface="Arial" panose="020B0604020202020204" pitchFamily="34" charset="0"/>
            </a:rPr>
            <a:t>Layer 1 physical connectivity</a:t>
          </a:r>
        </a:p>
        <a:p>
          <a:pPr marL="457200" lvl="2" indent="-228600" algn="l" defTabSz="977900">
            <a:lnSpc>
              <a:spcPct val="90000"/>
            </a:lnSpc>
            <a:spcBef>
              <a:spcPct val="0"/>
            </a:spcBef>
            <a:spcAft>
              <a:spcPct val="15000"/>
            </a:spcAft>
            <a:buChar char="•"/>
          </a:pPr>
          <a:r>
            <a:rPr lang="en-US" sz="2200" kern="1200" dirty="0">
              <a:solidFill>
                <a:schemeClr val="tx1"/>
              </a:solidFill>
              <a:latin typeface="Arial" panose="020B0604020202020204" pitchFamily="34" charset="0"/>
              <a:cs typeface="Arial" panose="020B0604020202020204" pitchFamily="34" charset="0"/>
            </a:rPr>
            <a:t>Layer 2 Data Link Layer connectivity</a:t>
          </a:r>
        </a:p>
        <a:p>
          <a:pPr marL="457200" lvl="2" indent="-228600" algn="l" defTabSz="977900">
            <a:lnSpc>
              <a:spcPct val="90000"/>
            </a:lnSpc>
            <a:spcBef>
              <a:spcPct val="0"/>
            </a:spcBef>
            <a:spcAft>
              <a:spcPct val="15000"/>
            </a:spcAft>
            <a:buChar char="•"/>
          </a:pPr>
          <a:r>
            <a:rPr lang="en-US" sz="2200" kern="1200" dirty="0">
              <a:solidFill>
                <a:schemeClr val="tx1"/>
              </a:solidFill>
              <a:latin typeface="Arial" panose="020B0604020202020204" pitchFamily="34" charset="0"/>
              <a:cs typeface="Arial" panose="020B0604020202020204" pitchFamily="34" charset="0"/>
            </a:rPr>
            <a:t>Layer 3 IP Network Layer connectivity</a:t>
          </a:r>
        </a:p>
      </dsp:txBody>
      <dsp:txXfrm>
        <a:off x="50" y="1615557"/>
        <a:ext cx="4806962" cy="2459519"/>
      </dsp:txXfrm>
    </dsp:sp>
    <dsp:sp modelId="{3CD7433F-96BC-4631-8844-954F25E8D6B6}">
      <dsp:nvSpPr>
        <dsp:cNvPr id="0" name=""/>
        <dsp:cNvSpPr/>
      </dsp:nvSpPr>
      <dsp:spPr>
        <a:xfrm>
          <a:off x="5479987" y="2756"/>
          <a:ext cx="4806962" cy="1612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Arial" panose="020B0604020202020204" pitchFamily="34" charset="0"/>
              <a:cs typeface="Arial" panose="020B0604020202020204" pitchFamily="34" charset="0"/>
            </a:rPr>
            <a:t>Traceroute </a:t>
          </a:r>
        </a:p>
      </dsp:txBody>
      <dsp:txXfrm>
        <a:off x="5479987" y="2756"/>
        <a:ext cx="4806962" cy="1612800"/>
      </dsp:txXfrm>
    </dsp:sp>
    <dsp:sp modelId="{33011A25-916D-4016-B32E-65A52F626B7D}">
      <dsp:nvSpPr>
        <dsp:cNvPr id="0" name=""/>
        <dsp:cNvSpPr/>
      </dsp:nvSpPr>
      <dsp:spPr>
        <a:xfrm>
          <a:off x="5479987" y="1615557"/>
          <a:ext cx="4806962" cy="245951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solidFill>
                <a:schemeClr val="tx1"/>
              </a:solidFill>
              <a:latin typeface="Arial" panose="020B0604020202020204" pitchFamily="34" charset="0"/>
              <a:cs typeface="Arial" panose="020B0604020202020204" pitchFamily="34" charset="0"/>
            </a:rPr>
            <a:t>Verifies IP route or path taken through the IP data network</a:t>
          </a:r>
        </a:p>
        <a:p>
          <a:pPr marL="228600" lvl="1" indent="-228600" algn="l" defTabSz="977900">
            <a:lnSpc>
              <a:spcPct val="90000"/>
            </a:lnSpc>
            <a:spcBef>
              <a:spcPct val="0"/>
            </a:spcBef>
            <a:spcAft>
              <a:spcPct val="15000"/>
            </a:spcAft>
            <a:buChar char="•"/>
          </a:pPr>
          <a:r>
            <a:rPr lang="en-US" sz="2200" kern="1200" dirty="0">
              <a:solidFill>
                <a:schemeClr val="tx1"/>
              </a:solidFill>
              <a:latin typeface="Arial" panose="020B0604020202020204" pitchFamily="34" charset="0"/>
              <a:cs typeface="Arial" panose="020B0604020202020204" pitchFamily="34" charset="0"/>
            </a:rPr>
            <a:t>Confirms end-to-end IP network connectivity</a:t>
          </a:r>
        </a:p>
        <a:p>
          <a:pPr marL="228600" lvl="1" indent="-228600" algn="l" defTabSz="977900">
            <a:lnSpc>
              <a:spcPct val="90000"/>
            </a:lnSpc>
            <a:spcBef>
              <a:spcPct val="0"/>
            </a:spcBef>
            <a:spcAft>
              <a:spcPct val="15000"/>
            </a:spcAft>
            <a:buChar char="•"/>
          </a:pPr>
          <a:r>
            <a:rPr lang="en-US" sz="2200" kern="1200" dirty="0">
              <a:solidFill>
                <a:schemeClr val="tx1"/>
              </a:solidFill>
              <a:latin typeface="Arial" panose="020B0604020202020204" pitchFamily="34" charset="0"/>
              <a:cs typeface="Arial" panose="020B0604020202020204" pitchFamily="34" charset="0"/>
            </a:rPr>
            <a:t>Traceroute is Linux-based; tracert is Windows-based</a:t>
          </a:r>
        </a:p>
      </dsp:txBody>
      <dsp:txXfrm>
        <a:off x="5479987" y="1615557"/>
        <a:ext cx="4806962" cy="24595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C040BC-FBF3-431F-B769-232111DA40A8}">
      <dsp:nvSpPr>
        <dsp:cNvPr id="0" name=""/>
        <dsp:cNvSpPr/>
      </dsp:nvSpPr>
      <dsp:spPr>
        <a:xfrm rot="16200000">
          <a:off x="-715785" y="717041"/>
          <a:ext cx="4699000" cy="3264916"/>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39700" bIns="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Are used to scan IP networks</a:t>
          </a:r>
        </a:p>
      </dsp:txBody>
      <dsp:txXfrm rot="5400000">
        <a:off x="1257" y="939799"/>
        <a:ext cx="3264916" cy="2819400"/>
      </dsp:txXfrm>
    </dsp:sp>
    <dsp:sp modelId="{9190FD1C-426C-4BC5-9EEE-19A324FFFA97}">
      <dsp:nvSpPr>
        <dsp:cNvPr id="0" name=""/>
        <dsp:cNvSpPr/>
      </dsp:nvSpPr>
      <dsp:spPr>
        <a:xfrm rot="16200000">
          <a:off x="2794000" y="717041"/>
          <a:ext cx="4699000" cy="3264916"/>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39700" bIns="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Tools compare each asset’s operating system and version level to known software vulnerabilities</a:t>
          </a:r>
        </a:p>
      </dsp:txBody>
      <dsp:txXfrm rot="5400000">
        <a:off x="3511042" y="939799"/>
        <a:ext cx="3264916" cy="2819400"/>
      </dsp:txXfrm>
    </dsp:sp>
    <dsp:sp modelId="{59B6B1A5-EC00-4B1B-A679-F3218254E597}">
      <dsp:nvSpPr>
        <dsp:cNvPr id="0" name=""/>
        <dsp:cNvSpPr/>
      </dsp:nvSpPr>
      <dsp:spPr>
        <a:xfrm rot="16200000">
          <a:off x="6303785" y="717041"/>
          <a:ext cx="4699000" cy="3264916"/>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39700" bIns="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Tools support a vulnerability management program</a:t>
          </a:r>
        </a:p>
      </dsp:txBody>
      <dsp:txXfrm rot="5400000">
        <a:off x="7020827" y="939799"/>
        <a:ext cx="3264916" cy="28194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3B7058-BA7E-48AA-814A-96CBB6189909}">
      <dsp:nvSpPr>
        <dsp:cNvPr id="0" name=""/>
        <dsp:cNvSpPr/>
      </dsp:nvSpPr>
      <dsp:spPr>
        <a:xfrm>
          <a:off x="3516" y="557564"/>
          <a:ext cx="1903697" cy="11422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Arial" panose="020B0604020202020204" pitchFamily="34" charset="0"/>
              <a:cs typeface="Arial" panose="020B0604020202020204" pitchFamily="34" charset="0"/>
            </a:rPr>
            <a:t>Monitor traffic</a:t>
          </a:r>
        </a:p>
      </dsp:txBody>
      <dsp:txXfrm>
        <a:off x="3516" y="557564"/>
        <a:ext cx="1903697" cy="1142218"/>
      </dsp:txXfrm>
    </dsp:sp>
    <dsp:sp modelId="{866AE8DF-6927-482B-844D-576DCC9CF583}">
      <dsp:nvSpPr>
        <dsp:cNvPr id="0" name=""/>
        <dsp:cNvSpPr/>
      </dsp:nvSpPr>
      <dsp:spPr>
        <a:xfrm>
          <a:off x="2097583" y="557564"/>
          <a:ext cx="1903697" cy="11422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Arial" panose="020B0604020202020204" pitchFamily="34" charset="0"/>
              <a:cs typeface="Arial" panose="020B0604020202020204" pitchFamily="34" charset="0"/>
            </a:rPr>
            <a:t>Capture network traffic</a:t>
          </a:r>
        </a:p>
      </dsp:txBody>
      <dsp:txXfrm>
        <a:off x="2097583" y="557564"/>
        <a:ext cx="1903697" cy="1142218"/>
      </dsp:txXfrm>
    </dsp:sp>
    <dsp:sp modelId="{D7EF3581-BE7A-4959-AA21-8B2595CAC78C}">
      <dsp:nvSpPr>
        <dsp:cNvPr id="0" name=""/>
        <dsp:cNvSpPr/>
      </dsp:nvSpPr>
      <dsp:spPr>
        <a:xfrm>
          <a:off x="4191651" y="557564"/>
          <a:ext cx="1903697" cy="11422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Arial" panose="020B0604020202020204" pitchFamily="34" charset="0"/>
              <a:cs typeface="Arial" panose="020B0604020202020204" pitchFamily="34" charset="0"/>
            </a:rPr>
            <a:t>Decode protocols</a:t>
          </a:r>
        </a:p>
      </dsp:txBody>
      <dsp:txXfrm>
        <a:off x="4191651" y="557564"/>
        <a:ext cx="1903697" cy="1142218"/>
      </dsp:txXfrm>
    </dsp:sp>
    <dsp:sp modelId="{C13BFD75-8E10-4A3B-90DF-BA2160A7017F}">
      <dsp:nvSpPr>
        <dsp:cNvPr id="0" name=""/>
        <dsp:cNvSpPr/>
      </dsp:nvSpPr>
      <dsp:spPr>
        <a:xfrm>
          <a:off x="6285718" y="557564"/>
          <a:ext cx="1903697" cy="11422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Arial" panose="020B0604020202020204" pitchFamily="34" charset="0"/>
              <a:cs typeface="Arial" panose="020B0604020202020204" pitchFamily="34" charset="0"/>
            </a:rPr>
            <a:t>Apply protocol filters</a:t>
          </a:r>
        </a:p>
      </dsp:txBody>
      <dsp:txXfrm>
        <a:off x="6285718" y="557564"/>
        <a:ext cx="1903697" cy="1142218"/>
      </dsp:txXfrm>
    </dsp:sp>
    <dsp:sp modelId="{D4CFCB4C-57F9-452C-B3E0-C58A2EE78A7E}">
      <dsp:nvSpPr>
        <dsp:cNvPr id="0" name=""/>
        <dsp:cNvSpPr/>
      </dsp:nvSpPr>
      <dsp:spPr>
        <a:xfrm>
          <a:off x="8379786" y="557564"/>
          <a:ext cx="1903697" cy="11422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Arial" panose="020B0604020202020204" pitchFamily="34" charset="0"/>
              <a:cs typeface="Arial" panose="020B0604020202020204" pitchFamily="34" charset="0"/>
            </a:rPr>
            <a:t>Decode each layer of the protocol stack</a:t>
          </a:r>
        </a:p>
      </dsp:txBody>
      <dsp:txXfrm>
        <a:off x="8379786" y="557564"/>
        <a:ext cx="1903697" cy="1142218"/>
      </dsp:txXfrm>
    </dsp:sp>
    <dsp:sp modelId="{9611932E-C578-4316-9D7A-CCB69221F043}">
      <dsp:nvSpPr>
        <dsp:cNvPr id="0" name=""/>
        <dsp:cNvSpPr/>
      </dsp:nvSpPr>
      <dsp:spPr>
        <a:xfrm>
          <a:off x="1050549" y="1890153"/>
          <a:ext cx="1903697" cy="11422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Arial" panose="020B0604020202020204" pitchFamily="34" charset="0"/>
              <a:cs typeface="Arial" panose="020B0604020202020204" pitchFamily="34" charset="0"/>
            </a:rPr>
            <a:t>Identify erred or dropped packets</a:t>
          </a:r>
        </a:p>
      </dsp:txBody>
      <dsp:txXfrm>
        <a:off x="1050549" y="1890153"/>
        <a:ext cx="1903697" cy="1142218"/>
      </dsp:txXfrm>
    </dsp:sp>
    <dsp:sp modelId="{CE8F9847-77DC-42C5-B0DA-0C137D4983CB}">
      <dsp:nvSpPr>
        <dsp:cNvPr id="0" name=""/>
        <dsp:cNvSpPr/>
      </dsp:nvSpPr>
      <dsp:spPr>
        <a:xfrm>
          <a:off x="3144617" y="1890153"/>
          <a:ext cx="1903697" cy="11422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Arial" panose="020B0604020202020204" pitchFamily="34" charset="0"/>
              <a:cs typeface="Arial" panose="020B0604020202020204" pitchFamily="34" charset="0"/>
            </a:rPr>
            <a:t>Verify if data is encrypted or unencrypted</a:t>
          </a:r>
        </a:p>
      </dsp:txBody>
      <dsp:txXfrm>
        <a:off x="3144617" y="1890153"/>
        <a:ext cx="1903697" cy="1142218"/>
      </dsp:txXfrm>
    </dsp:sp>
    <dsp:sp modelId="{DDDBA6E3-EED2-419F-8170-E4BCF68AAEFF}">
      <dsp:nvSpPr>
        <dsp:cNvPr id="0" name=""/>
        <dsp:cNvSpPr/>
      </dsp:nvSpPr>
      <dsp:spPr>
        <a:xfrm>
          <a:off x="5238684" y="1890153"/>
          <a:ext cx="1903697" cy="11422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Arial" panose="020B0604020202020204" pitchFamily="34" charset="0"/>
              <a:cs typeface="Arial" panose="020B0604020202020204" pitchFamily="34" charset="0"/>
            </a:rPr>
            <a:t>Analyze network traffic</a:t>
          </a:r>
        </a:p>
      </dsp:txBody>
      <dsp:txXfrm>
        <a:off x="5238684" y="1890153"/>
        <a:ext cx="1903697" cy="1142218"/>
      </dsp:txXfrm>
    </dsp:sp>
    <dsp:sp modelId="{B5668328-A534-4D99-B2D2-3A1AE05CD309}">
      <dsp:nvSpPr>
        <dsp:cNvPr id="0" name=""/>
        <dsp:cNvSpPr/>
      </dsp:nvSpPr>
      <dsp:spPr>
        <a:xfrm>
          <a:off x="7332752" y="1890153"/>
          <a:ext cx="1903697" cy="11422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Arial" panose="020B0604020202020204" pitchFamily="34" charset="0"/>
              <a:cs typeface="Arial" panose="020B0604020202020204" pitchFamily="34" charset="0"/>
            </a:rPr>
            <a:t>Build baseline definition</a:t>
          </a:r>
        </a:p>
      </dsp:txBody>
      <dsp:txXfrm>
        <a:off x="7332752" y="1890153"/>
        <a:ext cx="1903697" cy="114221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326C1-171C-437B-B79D-A5554B8AE2EC}">
      <dsp:nvSpPr>
        <dsp:cNvPr id="0" name=""/>
        <dsp:cNvSpPr/>
      </dsp:nvSpPr>
      <dsp:spPr>
        <a:xfrm>
          <a:off x="-5312763" y="-813628"/>
          <a:ext cx="6326256" cy="6326256"/>
        </a:xfrm>
        <a:prstGeom prst="blockArc">
          <a:avLst>
            <a:gd name="adj1" fmla="val 18900000"/>
            <a:gd name="adj2" fmla="val 2700000"/>
            <a:gd name="adj3" fmla="val 341"/>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A6D47B-4167-4CE6-B285-A920F4B240DA}">
      <dsp:nvSpPr>
        <dsp:cNvPr id="0" name=""/>
        <dsp:cNvSpPr/>
      </dsp:nvSpPr>
      <dsp:spPr>
        <a:xfrm>
          <a:off x="443216" y="293593"/>
          <a:ext cx="9778568" cy="587562"/>
        </a:xfrm>
        <a:prstGeom prst="rect">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6378"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Ethernet destination MAC layer addressing protocol behavior</a:t>
          </a:r>
        </a:p>
      </dsp:txBody>
      <dsp:txXfrm>
        <a:off x="443216" y="293593"/>
        <a:ext cx="9778568" cy="587562"/>
      </dsp:txXfrm>
    </dsp:sp>
    <dsp:sp modelId="{A9AD4E46-926C-425B-88E3-0E3EBA961BA4}">
      <dsp:nvSpPr>
        <dsp:cNvPr id="0" name=""/>
        <dsp:cNvSpPr/>
      </dsp:nvSpPr>
      <dsp:spPr>
        <a:xfrm>
          <a:off x="75989" y="220148"/>
          <a:ext cx="734453" cy="734453"/>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63EE03-4485-4013-95C8-F0F6954C7834}">
      <dsp:nvSpPr>
        <dsp:cNvPr id="0" name=""/>
        <dsp:cNvSpPr/>
      </dsp:nvSpPr>
      <dsp:spPr>
        <a:xfrm>
          <a:off x="864246" y="1174656"/>
          <a:ext cx="9357537" cy="587562"/>
        </a:xfrm>
        <a:prstGeom prst="rect">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6378"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Address Resolution Protocol (ARP) behavior</a:t>
          </a:r>
        </a:p>
      </dsp:txBody>
      <dsp:txXfrm>
        <a:off x="864246" y="1174656"/>
        <a:ext cx="9357537" cy="587562"/>
      </dsp:txXfrm>
    </dsp:sp>
    <dsp:sp modelId="{323C3DE8-D68D-4810-B7E1-372902960803}">
      <dsp:nvSpPr>
        <dsp:cNvPr id="0" name=""/>
        <dsp:cNvSpPr/>
      </dsp:nvSpPr>
      <dsp:spPr>
        <a:xfrm>
          <a:off x="497019" y="1101210"/>
          <a:ext cx="734453" cy="734453"/>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CDBF08-A8F7-4D9F-97B1-1E1ED59934FF}">
      <dsp:nvSpPr>
        <dsp:cNvPr id="0" name=""/>
        <dsp:cNvSpPr/>
      </dsp:nvSpPr>
      <dsp:spPr>
        <a:xfrm>
          <a:off x="993468" y="2055718"/>
          <a:ext cx="9228315" cy="587562"/>
        </a:xfrm>
        <a:prstGeom prst="rect">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6378"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IP Network Layer protocol behavior</a:t>
          </a:r>
        </a:p>
      </dsp:txBody>
      <dsp:txXfrm>
        <a:off x="993468" y="2055718"/>
        <a:ext cx="9228315" cy="587562"/>
      </dsp:txXfrm>
    </dsp:sp>
    <dsp:sp modelId="{7CACE26D-3CD5-4282-8E86-68D73B296030}">
      <dsp:nvSpPr>
        <dsp:cNvPr id="0" name=""/>
        <dsp:cNvSpPr/>
      </dsp:nvSpPr>
      <dsp:spPr>
        <a:xfrm>
          <a:off x="626242" y="1982273"/>
          <a:ext cx="734453" cy="734453"/>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79AE15-D160-4DA6-88D1-E4D2C9F9936B}">
      <dsp:nvSpPr>
        <dsp:cNvPr id="0" name=""/>
        <dsp:cNvSpPr/>
      </dsp:nvSpPr>
      <dsp:spPr>
        <a:xfrm>
          <a:off x="864246" y="2936781"/>
          <a:ext cx="9357537" cy="587562"/>
        </a:xfrm>
        <a:prstGeom prst="rect">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6378"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Transport Layer protocol behavior</a:t>
          </a:r>
        </a:p>
      </dsp:txBody>
      <dsp:txXfrm>
        <a:off x="864246" y="2936781"/>
        <a:ext cx="9357537" cy="587562"/>
      </dsp:txXfrm>
    </dsp:sp>
    <dsp:sp modelId="{51BD83A4-17F0-40EF-95B5-AC9B9132825C}">
      <dsp:nvSpPr>
        <dsp:cNvPr id="0" name=""/>
        <dsp:cNvSpPr/>
      </dsp:nvSpPr>
      <dsp:spPr>
        <a:xfrm>
          <a:off x="497019" y="2863335"/>
          <a:ext cx="734453" cy="734453"/>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8A32FB-D5AE-4483-9097-1C9118917750}">
      <dsp:nvSpPr>
        <dsp:cNvPr id="0" name=""/>
        <dsp:cNvSpPr/>
      </dsp:nvSpPr>
      <dsp:spPr>
        <a:xfrm>
          <a:off x="443216" y="3817843"/>
          <a:ext cx="9778568" cy="587562"/>
        </a:xfrm>
        <a:prstGeom prst="rect">
          <a:avLst/>
        </a:prstGeom>
        <a:solidFill>
          <a:schemeClr val="accent3">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6378"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Windows client/server protocol behavior</a:t>
          </a:r>
        </a:p>
      </dsp:txBody>
      <dsp:txXfrm>
        <a:off x="443216" y="3817843"/>
        <a:ext cx="9778568" cy="587562"/>
      </dsp:txXfrm>
    </dsp:sp>
    <dsp:sp modelId="{7A1EC9A5-CED1-49E0-8AB9-DF89AFAACF40}">
      <dsp:nvSpPr>
        <dsp:cNvPr id="0" name=""/>
        <dsp:cNvSpPr/>
      </dsp:nvSpPr>
      <dsp:spPr>
        <a:xfrm>
          <a:off x="75989" y="3744398"/>
          <a:ext cx="734453" cy="734453"/>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latin typeface="Arial" panose="020B0604020202020204" pitchFamily="34" charset="0"/>
              </a:rPr>
              <a:t>1/30/2021</a:t>
            </a:fld>
            <a:endParaRPr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latin typeface="Arial" panose="020B0604020202020204" pitchFamily="34" charset="0"/>
              </a:rPr>
              <a:t>‹#›</a:t>
            </a:fld>
            <a:endParaRPr dirty="0">
              <a:latin typeface="Arial" panose="020B0604020202020204" pitchFamily="34" charset="0"/>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237F6C43-988E-4257-9A1C-C162EF036D58}" type="datetimeFigureOut">
              <a:rPr lang="en-US" smtClean="0"/>
              <a:pPr/>
              <a:t>1/30/2021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DED491D0-8E1B-49C7-849B-A28568D94497}" type="slidenum">
              <a:rPr lang="en-US" smtClean="0"/>
              <a:pPr/>
              <a:t>‹#›</a:t>
            </a:fld>
            <a:endParaRPr lang="en-US" dirty="0"/>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a:t>
            </a:fld>
            <a:endParaRPr lang="en-US" dirty="0"/>
          </a:p>
        </p:txBody>
      </p:sp>
    </p:spTree>
    <p:extLst>
      <p:ext uri="{BB962C8B-B14F-4D97-AF65-F5344CB8AC3E}">
        <p14:creationId xmlns:p14="http://schemas.microsoft.com/office/powerpoint/2010/main" val="4270624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14</a:t>
            </a:fld>
            <a:endParaRPr lang="en-US" dirty="0"/>
          </a:p>
        </p:txBody>
      </p:sp>
    </p:spTree>
    <p:extLst>
      <p:ext uri="{BB962C8B-B14F-4D97-AF65-F5344CB8AC3E}">
        <p14:creationId xmlns:p14="http://schemas.microsoft.com/office/powerpoint/2010/main" val="328307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15</a:t>
            </a:fld>
            <a:endParaRPr lang="en-US" dirty="0"/>
          </a:p>
        </p:txBody>
      </p:sp>
    </p:spTree>
    <p:extLst>
      <p:ext uri="{BB962C8B-B14F-4D97-AF65-F5344CB8AC3E}">
        <p14:creationId xmlns:p14="http://schemas.microsoft.com/office/powerpoint/2010/main" val="308192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16</a:t>
            </a:fld>
            <a:endParaRPr lang="en-US" dirty="0"/>
          </a:p>
        </p:txBody>
      </p:sp>
    </p:spTree>
    <p:extLst>
      <p:ext uri="{BB962C8B-B14F-4D97-AF65-F5344CB8AC3E}">
        <p14:creationId xmlns:p14="http://schemas.microsoft.com/office/powerpoint/2010/main" val="298092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17</a:t>
            </a:fld>
            <a:endParaRPr lang="en-US" dirty="0"/>
          </a:p>
        </p:txBody>
      </p:sp>
    </p:spTree>
    <p:extLst>
      <p:ext uri="{BB962C8B-B14F-4D97-AF65-F5344CB8AC3E}">
        <p14:creationId xmlns:p14="http://schemas.microsoft.com/office/powerpoint/2010/main" val="3214264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20</a:t>
            </a:fld>
            <a:endParaRPr lang="en-US" dirty="0"/>
          </a:p>
        </p:txBody>
      </p:sp>
    </p:spTree>
    <p:extLst>
      <p:ext uri="{BB962C8B-B14F-4D97-AF65-F5344CB8AC3E}">
        <p14:creationId xmlns:p14="http://schemas.microsoft.com/office/powerpoint/2010/main" val="670290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21</a:t>
            </a:fld>
            <a:endParaRPr lang="en-US" dirty="0"/>
          </a:p>
        </p:txBody>
      </p:sp>
    </p:spTree>
    <p:extLst>
      <p:ext uri="{BB962C8B-B14F-4D97-AF65-F5344CB8AC3E}">
        <p14:creationId xmlns:p14="http://schemas.microsoft.com/office/powerpoint/2010/main" val="3520820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22</a:t>
            </a:fld>
            <a:endParaRPr lang="en-US" dirty="0"/>
          </a:p>
        </p:txBody>
      </p:sp>
    </p:spTree>
    <p:extLst>
      <p:ext uri="{BB962C8B-B14F-4D97-AF65-F5344CB8AC3E}">
        <p14:creationId xmlns:p14="http://schemas.microsoft.com/office/powerpoint/2010/main" val="3827010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23</a:t>
            </a:fld>
            <a:endParaRPr lang="en-US" dirty="0"/>
          </a:p>
        </p:txBody>
      </p:sp>
    </p:spTree>
    <p:extLst>
      <p:ext uri="{BB962C8B-B14F-4D97-AF65-F5344CB8AC3E}">
        <p14:creationId xmlns:p14="http://schemas.microsoft.com/office/powerpoint/2010/main" val="3358783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kinds of network scanning discovery tools:</a:t>
            </a:r>
          </a:p>
          <a:p>
            <a:pPr lvl="1"/>
            <a:r>
              <a:rPr lang="en-US" dirty="0"/>
              <a:t>Data Link Layer scans</a:t>
            </a:r>
          </a:p>
          <a:p>
            <a:pPr lvl="2"/>
            <a:r>
              <a:rPr lang="en-US" dirty="0"/>
              <a:t>Use the ARP scan tool, which works on targeted IP subnetworks or a single Ethernet broadcast domain only</a:t>
            </a:r>
          </a:p>
          <a:p>
            <a:pPr lvl="2"/>
            <a:r>
              <a:rPr lang="en-US" dirty="0"/>
              <a:t>Identify all IP host devices and capture their MAC layer address and IP Network Layer address</a:t>
            </a:r>
          </a:p>
          <a:p>
            <a:r>
              <a:rPr lang="en-US" dirty="0"/>
              <a:t>Network Layer scans</a:t>
            </a:r>
          </a:p>
          <a:p>
            <a:pPr lvl="1"/>
            <a:r>
              <a:rPr lang="en-US" dirty="0"/>
              <a:t>Use ping sweeps of targeted IP subnetwork numbers to identify IP host devices on an IP subnetwork</a:t>
            </a:r>
          </a:p>
          <a:p>
            <a:pPr lvl="1"/>
            <a:r>
              <a:rPr lang="en-US" dirty="0"/>
              <a:t>Layer 3 scanning devices can test beyond the local IP subnetwork throughout an enterprise as long as internal firewalls do not block the scan packets</a:t>
            </a:r>
          </a:p>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24</a:t>
            </a:fld>
            <a:endParaRPr lang="en-US" dirty="0"/>
          </a:p>
        </p:txBody>
      </p:sp>
    </p:spTree>
    <p:extLst>
      <p:ext uri="{BB962C8B-B14F-4D97-AF65-F5344CB8AC3E}">
        <p14:creationId xmlns:p14="http://schemas.microsoft.com/office/powerpoint/2010/main" val="2222604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25</a:t>
            </a:fld>
            <a:endParaRPr lang="en-US" dirty="0"/>
          </a:p>
        </p:txBody>
      </p:sp>
    </p:spTree>
    <p:extLst>
      <p:ext uri="{BB962C8B-B14F-4D97-AF65-F5344CB8AC3E}">
        <p14:creationId xmlns:p14="http://schemas.microsoft.com/office/powerpoint/2010/main" val="3610705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pPr lvl="0"/>
            <a:r>
              <a:rPr lang="en-US" dirty="0">
                <a:solidFill>
                  <a:srgbClr val="3C4743"/>
                </a:solidFill>
              </a:rPr>
              <a:t>Level 1 Support</a:t>
            </a:r>
          </a:p>
          <a:p>
            <a:pPr lvl="1"/>
            <a:r>
              <a:rPr lang="en-US" dirty="0">
                <a:solidFill>
                  <a:srgbClr val="3C4743"/>
                </a:solidFill>
              </a:rPr>
              <a:t>Open a ticket and capture preliminary information; resolve problem if possible</a:t>
            </a:r>
          </a:p>
          <a:p>
            <a:pPr lvl="0"/>
            <a:r>
              <a:rPr lang="en-US" dirty="0">
                <a:solidFill>
                  <a:srgbClr val="3C4743"/>
                </a:solidFill>
              </a:rPr>
              <a:t>Level 2 Support</a:t>
            </a:r>
          </a:p>
          <a:p>
            <a:pPr lvl="1"/>
            <a:r>
              <a:rPr lang="en-US" dirty="0">
                <a:solidFill>
                  <a:srgbClr val="3C4743"/>
                </a:solidFill>
              </a:rPr>
              <a:t>Network analyst or engineer rules out Layer 1, 2, 3, and 4 network- and protocol-related issues</a:t>
            </a:r>
          </a:p>
          <a:p>
            <a:pPr lvl="0"/>
            <a:r>
              <a:rPr lang="en-US" dirty="0">
                <a:solidFill>
                  <a:srgbClr val="3C4743"/>
                </a:solidFill>
              </a:rPr>
              <a:t>Level 3 Support</a:t>
            </a:r>
          </a:p>
          <a:p>
            <a:pPr lvl="1"/>
            <a:r>
              <a:rPr lang="en-US" dirty="0">
                <a:solidFill>
                  <a:srgbClr val="3C4743"/>
                </a:solidFill>
              </a:rPr>
              <a:t>Senior network engineer and/or protocol expert assists application owner and user regarding issue</a:t>
            </a:r>
          </a:p>
          <a:p>
            <a:pPr lvl="1"/>
            <a:r>
              <a:rPr lang="en-US" dirty="0">
                <a:solidFill>
                  <a:srgbClr val="3C4743"/>
                </a:solidFill>
              </a:rPr>
              <a:t>Service provider escalation performed</a:t>
            </a:r>
          </a:p>
          <a:p>
            <a:pPr lvl="0"/>
            <a:r>
              <a:rPr lang="en-US" dirty="0">
                <a:solidFill>
                  <a:srgbClr val="3C4743"/>
                </a:solidFill>
              </a:rPr>
              <a:t>Level 4 Support</a:t>
            </a:r>
          </a:p>
          <a:p>
            <a:pPr lvl="1"/>
            <a:r>
              <a:rPr lang="en-US" dirty="0">
                <a:solidFill>
                  <a:srgbClr val="3C4743"/>
                </a:solidFill>
              </a:rPr>
              <a:t>NOC director or manager refers owner to vendor or subject matter expert consultant</a:t>
            </a:r>
          </a:p>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5</a:t>
            </a:fld>
            <a:endParaRPr lang="en-US" dirty="0"/>
          </a:p>
        </p:txBody>
      </p:sp>
    </p:spTree>
    <p:extLst>
      <p:ext uri="{BB962C8B-B14F-4D97-AF65-F5344CB8AC3E}">
        <p14:creationId xmlns:p14="http://schemas.microsoft.com/office/powerpoint/2010/main" val="27607099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26</a:t>
            </a:fld>
            <a:endParaRPr lang="en-US" dirty="0"/>
          </a:p>
        </p:txBody>
      </p:sp>
    </p:spTree>
    <p:extLst>
      <p:ext uri="{BB962C8B-B14F-4D97-AF65-F5344CB8AC3E}">
        <p14:creationId xmlns:p14="http://schemas.microsoft.com/office/powerpoint/2010/main" val="2591218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Examine, decode, and organize signals, frames, packets, and protocol dialog between a source and destination host</a:t>
            </a:r>
          </a:p>
          <a:p>
            <a:endParaRPr lang="en-US" dirty="0"/>
          </a:p>
          <a:p>
            <a:r>
              <a:rPr lang="en-US" dirty="0"/>
              <a:t>Typical features and functions:</a:t>
            </a:r>
          </a:p>
          <a:p>
            <a:pPr marL="171450" indent="-171450">
              <a:buFont typeface="Arial" panose="020B0604020202020204" pitchFamily="34" charset="0"/>
              <a:buChar char="•"/>
            </a:pPr>
            <a:r>
              <a:rPr lang="en-US" dirty="0"/>
              <a:t>Monitor traffic in real time with synchronized date and time stamps as per Network Time Protocol (NTP) server settings</a:t>
            </a:r>
          </a:p>
          <a:p>
            <a:pPr marL="171450" indent="-171450">
              <a:buFont typeface="Arial" panose="020B0604020202020204" pitchFamily="34" charset="0"/>
              <a:buChar char="•"/>
            </a:pPr>
            <a:r>
              <a:rPr lang="en-US" dirty="0"/>
              <a:t>Capture network traffic in a packet capture or pcap file for future analysis</a:t>
            </a:r>
          </a:p>
          <a:p>
            <a:pPr marL="171450" indent="-171450">
              <a:buFont typeface="Arial" panose="020B0604020202020204" pitchFamily="34" charset="0"/>
              <a:buChar char="•"/>
            </a:pPr>
            <a:r>
              <a:rPr lang="en-US" dirty="0"/>
              <a:t>Decode protocols and organize all source-destination communications</a:t>
            </a:r>
          </a:p>
          <a:p>
            <a:pPr marL="171450" indent="-171450">
              <a:buFont typeface="Arial" panose="020B0604020202020204" pitchFamily="34" charset="0"/>
              <a:buChar char="•"/>
            </a:pPr>
            <a:r>
              <a:rPr lang="en-US" dirty="0"/>
              <a:t>Apply protocol filter to MAC addresses or IP addresses to generate a report of all communications from source to destination</a:t>
            </a:r>
          </a:p>
          <a:p>
            <a:pPr marL="171450" indent="-171450">
              <a:buFont typeface="Arial" panose="020B0604020202020204" pitchFamily="34" charset="0"/>
              <a:buChar char="•"/>
            </a:pPr>
            <a:r>
              <a:rPr lang="en-US" dirty="0"/>
              <a:t>Decode each layer of the protocol stack for Ethernet Data Link Layer frames, IP, and UDP or TCP at the Transport Layer</a:t>
            </a:r>
          </a:p>
          <a:p>
            <a:pPr marL="171450" indent="-171450">
              <a:buFont typeface="Arial" panose="020B0604020202020204" pitchFamily="34" charset="0"/>
              <a:buChar char="•"/>
            </a:pPr>
            <a:r>
              <a:rPr lang="en-US" dirty="0"/>
              <a:t>Identify if there are erred or dropped packets somewhere in the transmission between the source and destination hosts</a:t>
            </a:r>
          </a:p>
          <a:p>
            <a:pPr marL="171450" indent="-171450">
              <a:buFont typeface="Arial" panose="020B0604020202020204" pitchFamily="34" charset="0"/>
              <a:buChar char="•"/>
            </a:pPr>
            <a:r>
              <a:rPr lang="en-US" dirty="0"/>
              <a:t>Verify if data is encrypted or unencrypted in the packet payload</a:t>
            </a:r>
          </a:p>
          <a:p>
            <a:pPr marL="171450" indent="-171450">
              <a:buFont typeface="Arial" panose="020B0604020202020204" pitchFamily="34" charset="0"/>
              <a:buChar char="•"/>
            </a:pPr>
            <a:r>
              <a:rPr lang="en-US" dirty="0"/>
              <a:t>Analyze network traffic such as average packet size in bytes, number of packets transmitted, total number of bytes sent/received, and so on</a:t>
            </a:r>
          </a:p>
          <a:p>
            <a:pPr marL="171450" indent="-171450">
              <a:buFont typeface="Arial" panose="020B0604020202020204" pitchFamily="34" charset="0"/>
              <a:buChar char="•"/>
            </a:pPr>
            <a:r>
              <a:rPr lang="en-US" dirty="0"/>
              <a:t>Build baseline definitions for number of packets, throughput, and bytes transmitted for specific source and destination host devices</a:t>
            </a:r>
          </a:p>
          <a:p>
            <a:pPr lvl="1"/>
            <a:endParaRPr lang="en-US" dirty="0"/>
          </a:p>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27</a:t>
            </a:fld>
            <a:endParaRPr lang="en-US" dirty="0"/>
          </a:p>
        </p:txBody>
      </p:sp>
    </p:spTree>
    <p:extLst>
      <p:ext uri="{BB962C8B-B14F-4D97-AF65-F5344CB8AC3E}">
        <p14:creationId xmlns:p14="http://schemas.microsoft.com/office/powerpoint/2010/main" val="1759763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28</a:t>
            </a:fld>
            <a:endParaRPr lang="en-US" dirty="0"/>
          </a:p>
        </p:txBody>
      </p:sp>
    </p:spTree>
    <p:extLst>
      <p:ext uri="{BB962C8B-B14F-4D97-AF65-F5344CB8AC3E}">
        <p14:creationId xmlns:p14="http://schemas.microsoft.com/office/powerpoint/2010/main" val="1381599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29</a:t>
            </a:fld>
            <a:endParaRPr lang="en-US" dirty="0"/>
          </a:p>
        </p:txBody>
      </p:sp>
    </p:spTree>
    <p:extLst>
      <p:ext uri="{BB962C8B-B14F-4D97-AF65-F5344CB8AC3E}">
        <p14:creationId xmlns:p14="http://schemas.microsoft.com/office/powerpoint/2010/main" val="3652683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dirty="0"/>
              <a:t>Kinds of destination MAC addresses:</a:t>
            </a:r>
          </a:p>
          <a:p>
            <a:pPr marL="171450" indent="-171450">
              <a:buFont typeface="Arial" panose="020B0604020202020204" pitchFamily="34" charset="0"/>
              <a:buChar char="•"/>
            </a:pPr>
            <a:r>
              <a:rPr lang="en-US" dirty="0"/>
              <a:t>Unicast address (6-byte destination MAC address)—One-to-one protocol dialogue and communications between a single source and single destination.</a:t>
            </a:r>
          </a:p>
          <a:p>
            <a:pPr marL="171450" indent="-171450">
              <a:buFont typeface="Arial" panose="020B0604020202020204" pitchFamily="34" charset="0"/>
              <a:buChar char="•"/>
            </a:pPr>
            <a:r>
              <a:rPr lang="en-US" dirty="0"/>
              <a:t>Multicast address—One-to-many protocol dialogue and communications from one device to many devices. IPv4 multicast packets are delivered using the Ethernet multicast MAC layer address range 01:00:5e:00:00:00 to 01:00:5e:7f:ff:ff. This range has 23 bits of available address space. The first octet (01) includes the broadcast/multicast bit.</a:t>
            </a:r>
          </a:p>
          <a:p>
            <a:pPr marL="171450" indent="-171450">
              <a:buFont typeface="Arial" panose="020B0604020202020204" pitchFamily="34" charset="0"/>
              <a:buChar char="•"/>
            </a:pPr>
            <a:r>
              <a:rPr lang="en-US" dirty="0"/>
              <a:t>Broadcast address (FF-FF-FF-FF-FF-FF)—One-to-all protocol dialogue and communications where all IP host devices see the broadcast frame.</a:t>
            </a:r>
          </a:p>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30</a:t>
            </a:fld>
            <a:endParaRPr lang="en-US" dirty="0"/>
          </a:p>
        </p:txBody>
      </p:sp>
    </p:spTree>
    <p:extLst>
      <p:ext uri="{BB962C8B-B14F-4D97-AF65-F5344CB8AC3E}">
        <p14:creationId xmlns:p14="http://schemas.microsoft.com/office/powerpoint/2010/main" val="3548028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31</a:t>
            </a:fld>
            <a:endParaRPr lang="en-US" dirty="0"/>
          </a:p>
        </p:txBody>
      </p:sp>
    </p:spTree>
    <p:extLst>
      <p:ext uri="{BB962C8B-B14F-4D97-AF65-F5344CB8AC3E}">
        <p14:creationId xmlns:p14="http://schemas.microsoft.com/office/powerpoint/2010/main" val="34842352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dirty="0"/>
              <a:t>ARP request</a:t>
            </a:r>
          </a:p>
          <a:p>
            <a:pPr lvl="1"/>
            <a:r>
              <a:rPr lang="en-US" dirty="0"/>
              <a:t>Ethernet host sends a broadcast frame seeking the MAC layer address of a specific IP destination host</a:t>
            </a:r>
          </a:p>
          <a:p>
            <a:pPr lvl="1"/>
            <a:r>
              <a:rPr lang="en-US" dirty="0"/>
              <a:t>Broadcast frame is transmitted throughout the Ethernet broadcast domain</a:t>
            </a:r>
          </a:p>
          <a:p>
            <a:r>
              <a:rPr lang="en-US" dirty="0"/>
              <a:t>ARP reply</a:t>
            </a:r>
          </a:p>
          <a:p>
            <a:pPr lvl="1"/>
            <a:r>
              <a:rPr lang="en-US" dirty="0"/>
              <a:t>If specific IP destination host receives the ARP request frame and recognizes the IP address, host will reply to the ARP request with a targeted response to the source device</a:t>
            </a:r>
          </a:p>
          <a:p>
            <a:pPr lvl="1"/>
            <a:r>
              <a:rPr lang="en-US" dirty="0"/>
              <a:t>Destination IP host sends its MAC layer address in the ARP reply frame such that IP communications can commence</a:t>
            </a:r>
          </a:p>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32</a:t>
            </a:fld>
            <a:endParaRPr lang="en-US" dirty="0"/>
          </a:p>
        </p:txBody>
      </p:sp>
    </p:spTree>
    <p:extLst>
      <p:ext uri="{BB962C8B-B14F-4D97-AF65-F5344CB8AC3E}">
        <p14:creationId xmlns:p14="http://schemas.microsoft.com/office/powerpoint/2010/main" val="39974525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33</a:t>
            </a:fld>
            <a:endParaRPr lang="en-US" dirty="0"/>
          </a:p>
        </p:txBody>
      </p:sp>
    </p:spTree>
    <p:extLst>
      <p:ext uri="{BB962C8B-B14F-4D97-AF65-F5344CB8AC3E}">
        <p14:creationId xmlns:p14="http://schemas.microsoft.com/office/powerpoint/2010/main" val="15461115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34</a:t>
            </a:fld>
            <a:endParaRPr lang="en-US" dirty="0"/>
          </a:p>
        </p:txBody>
      </p:sp>
    </p:spTree>
    <p:extLst>
      <p:ext uri="{BB962C8B-B14F-4D97-AF65-F5344CB8AC3E}">
        <p14:creationId xmlns:p14="http://schemas.microsoft.com/office/powerpoint/2010/main" val="29165393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35</a:t>
            </a:fld>
            <a:endParaRPr lang="en-US" dirty="0"/>
          </a:p>
        </p:txBody>
      </p:sp>
    </p:spTree>
    <p:extLst>
      <p:ext uri="{BB962C8B-B14F-4D97-AF65-F5344CB8AC3E}">
        <p14:creationId xmlns:p14="http://schemas.microsoft.com/office/powerpoint/2010/main" val="1926630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6</a:t>
            </a:fld>
            <a:endParaRPr lang="en-US" dirty="0"/>
          </a:p>
        </p:txBody>
      </p:sp>
    </p:spTree>
    <p:extLst>
      <p:ext uri="{BB962C8B-B14F-4D97-AF65-F5344CB8AC3E}">
        <p14:creationId xmlns:p14="http://schemas.microsoft.com/office/powerpoint/2010/main" val="15284454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panose="020B0604020202020204" pitchFamily="34" charset="0"/>
                <a:cs typeface="Arial" panose="020B0604020202020204" pitchFamily="34" charset="0"/>
              </a:rPr>
              <a:t>Because IP is connectionless and best effort delivery, capturing the entire protocol interaction between source and destination IP host is needed to properly troubleshoot</a:t>
            </a:r>
          </a:p>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36</a:t>
            </a:fld>
            <a:endParaRPr lang="en-US" dirty="0"/>
          </a:p>
        </p:txBody>
      </p:sp>
    </p:spTree>
    <p:extLst>
      <p:ext uri="{BB962C8B-B14F-4D97-AF65-F5344CB8AC3E}">
        <p14:creationId xmlns:p14="http://schemas.microsoft.com/office/powerpoint/2010/main" val="22377882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37</a:t>
            </a:fld>
            <a:endParaRPr lang="en-US" dirty="0"/>
          </a:p>
        </p:txBody>
      </p:sp>
    </p:spTree>
    <p:extLst>
      <p:ext uri="{BB962C8B-B14F-4D97-AF65-F5344CB8AC3E}">
        <p14:creationId xmlns:p14="http://schemas.microsoft.com/office/powerpoint/2010/main" val="15626794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38</a:t>
            </a:fld>
            <a:endParaRPr lang="en-US" dirty="0"/>
          </a:p>
        </p:txBody>
      </p:sp>
    </p:spTree>
    <p:extLst>
      <p:ext uri="{BB962C8B-B14F-4D97-AF65-F5344CB8AC3E}">
        <p14:creationId xmlns:p14="http://schemas.microsoft.com/office/powerpoint/2010/main" val="32465151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39</a:t>
            </a:fld>
            <a:endParaRPr lang="en-US" dirty="0"/>
          </a:p>
        </p:txBody>
      </p:sp>
    </p:spTree>
    <p:extLst>
      <p:ext uri="{BB962C8B-B14F-4D97-AF65-F5344CB8AC3E}">
        <p14:creationId xmlns:p14="http://schemas.microsoft.com/office/powerpoint/2010/main" val="26212525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40</a:t>
            </a:fld>
            <a:endParaRPr lang="en-US" dirty="0"/>
          </a:p>
        </p:txBody>
      </p:sp>
    </p:spTree>
    <p:extLst>
      <p:ext uri="{BB962C8B-B14F-4D97-AF65-F5344CB8AC3E}">
        <p14:creationId xmlns:p14="http://schemas.microsoft.com/office/powerpoint/2010/main" val="1154913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41</a:t>
            </a:fld>
            <a:endParaRPr lang="en-US" dirty="0"/>
          </a:p>
        </p:txBody>
      </p:sp>
    </p:spTree>
    <p:extLst>
      <p:ext uri="{BB962C8B-B14F-4D97-AF65-F5344CB8AC3E}">
        <p14:creationId xmlns:p14="http://schemas.microsoft.com/office/powerpoint/2010/main" val="37777472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42</a:t>
            </a:fld>
            <a:endParaRPr lang="en-US" dirty="0"/>
          </a:p>
        </p:txBody>
      </p:sp>
    </p:spTree>
    <p:extLst>
      <p:ext uri="{BB962C8B-B14F-4D97-AF65-F5344CB8AC3E}">
        <p14:creationId xmlns:p14="http://schemas.microsoft.com/office/powerpoint/2010/main" val="3026999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43</a:t>
            </a:fld>
            <a:endParaRPr lang="en-US" dirty="0"/>
          </a:p>
        </p:txBody>
      </p:sp>
    </p:spTree>
    <p:extLst>
      <p:ext uri="{BB962C8B-B14F-4D97-AF65-F5344CB8AC3E}">
        <p14:creationId xmlns:p14="http://schemas.microsoft.com/office/powerpoint/2010/main" val="9018357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44</a:t>
            </a:fld>
            <a:endParaRPr lang="en-US" dirty="0"/>
          </a:p>
        </p:txBody>
      </p:sp>
    </p:spTree>
    <p:extLst>
      <p:ext uri="{BB962C8B-B14F-4D97-AF65-F5344CB8AC3E}">
        <p14:creationId xmlns:p14="http://schemas.microsoft.com/office/powerpoint/2010/main" val="19428537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45</a:t>
            </a:fld>
            <a:endParaRPr lang="en-US" dirty="0"/>
          </a:p>
        </p:txBody>
      </p:sp>
    </p:spTree>
    <p:extLst>
      <p:ext uri="{BB962C8B-B14F-4D97-AF65-F5344CB8AC3E}">
        <p14:creationId xmlns:p14="http://schemas.microsoft.com/office/powerpoint/2010/main" val="1073993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7</a:t>
            </a:fld>
            <a:endParaRPr lang="en-US" dirty="0"/>
          </a:p>
        </p:txBody>
      </p:sp>
    </p:spTree>
    <p:extLst>
      <p:ext uri="{BB962C8B-B14F-4D97-AF65-F5344CB8AC3E}">
        <p14:creationId xmlns:p14="http://schemas.microsoft.com/office/powerpoint/2010/main" val="937139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8</a:t>
            </a:fld>
            <a:endParaRPr lang="en-US" dirty="0"/>
          </a:p>
        </p:txBody>
      </p:sp>
    </p:spTree>
    <p:extLst>
      <p:ext uri="{BB962C8B-B14F-4D97-AF65-F5344CB8AC3E}">
        <p14:creationId xmlns:p14="http://schemas.microsoft.com/office/powerpoint/2010/main" val="1904346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9</a:t>
            </a:fld>
            <a:endParaRPr lang="en-US" dirty="0"/>
          </a:p>
        </p:txBody>
      </p:sp>
    </p:spTree>
    <p:extLst>
      <p:ext uri="{BB962C8B-B14F-4D97-AF65-F5344CB8AC3E}">
        <p14:creationId xmlns:p14="http://schemas.microsoft.com/office/powerpoint/2010/main" val="2701798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10</a:t>
            </a:fld>
            <a:endParaRPr lang="en-US" dirty="0"/>
          </a:p>
        </p:txBody>
      </p:sp>
    </p:spTree>
    <p:extLst>
      <p:ext uri="{BB962C8B-B14F-4D97-AF65-F5344CB8AC3E}">
        <p14:creationId xmlns:p14="http://schemas.microsoft.com/office/powerpoint/2010/main" val="3362967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12</a:t>
            </a:fld>
            <a:endParaRPr lang="en-US" dirty="0"/>
          </a:p>
        </p:txBody>
      </p:sp>
    </p:spTree>
    <p:extLst>
      <p:ext uri="{BB962C8B-B14F-4D97-AF65-F5344CB8AC3E}">
        <p14:creationId xmlns:p14="http://schemas.microsoft.com/office/powerpoint/2010/main" val="2817105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1/30/2021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13</a:t>
            </a:fld>
            <a:endParaRPr lang="en-US" dirty="0"/>
          </a:p>
        </p:txBody>
      </p:sp>
    </p:spTree>
    <p:extLst>
      <p:ext uri="{BB962C8B-B14F-4D97-AF65-F5344CB8AC3E}">
        <p14:creationId xmlns:p14="http://schemas.microsoft.com/office/powerpoint/2010/main" val="3427889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7" name="Picture Placeholder 6">
            <a:extLst>
              <a:ext uri="{FF2B5EF4-FFF2-40B4-BE49-F238E27FC236}">
                <a16:creationId xmlns:a16="http://schemas.microsoft.com/office/drawing/2014/main" id="{EC9CFE91-0E8B-934B-8D25-5CBB7FD65D50}"/>
              </a:ext>
            </a:extLst>
          </p:cNvPr>
          <p:cNvSpPr>
            <a:spLocks noGrp="1"/>
          </p:cNvSpPr>
          <p:nvPr>
            <p:ph type="pic" sz="quarter" idx="10"/>
          </p:nvPr>
        </p:nvSpPr>
        <p:spPr>
          <a:xfrm>
            <a:off x="8100060" y="388500"/>
            <a:ext cx="3604981" cy="6081000"/>
          </a:xfrm>
        </p:spPr>
        <p:txBody>
          <a:bodyPr/>
          <a:lstStyle/>
          <a:p>
            <a:endParaRPr lang="en-US" dirty="0"/>
          </a:p>
        </p:txBody>
      </p:sp>
      <p:sp>
        <p:nvSpPr>
          <p:cNvPr id="17" name="Rectangle 16">
            <a:extLst>
              <a:ext uri="{FF2B5EF4-FFF2-40B4-BE49-F238E27FC236}">
                <a16:creationId xmlns:a16="http://schemas.microsoft.com/office/drawing/2014/main" id="{BEEECFBC-FB4D-9945-A4FF-28E342055AC3}"/>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bg2"/>
                </a:solidFill>
                <a:latin typeface="Arial" panose="020B0604020202020204" pitchFamily="34" charset="0"/>
                <a:cs typeface="Arial" panose="020B0604020202020204" pitchFamily="34" charset="0"/>
              </a:rPr>
              <a:t>Copyright © 2022 by Jones &amp; Bartlett Learning, LLC an Ascend Learning Company. www.jblearning.com.</a:t>
            </a:r>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E3BDFD-7FA5-2143-88E5-0CEE0A6011AD}"/>
              </a:ext>
            </a:extLst>
          </p:cNvPr>
          <p:cNvSpPr/>
          <p:nvPr userDrawn="1"/>
        </p:nvSpPr>
        <p:spPr>
          <a:xfrm>
            <a:off x="0" y="6503670"/>
            <a:ext cx="12192000" cy="215444"/>
          </a:xfrm>
          <a:prstGeom prst="rect">
            <a:avLst/>
          </a:prstGeom>
        </p:spPr>
        <p:txBody>
          <a:bodyPr wrap="square">
            <a:spAutoFit/>
          </a:bodyPr>
          <a:lstStyle/>
          <a:p>
            <a:pPr algn="ctr"/>
            <a:r>
              <a:rPr lang="en-US" sz="800" dirty="0">
                <a:latin typeface="Arial" panose="020B0604020202020204" pitchFamily="34" charset="0"/>
                <a:cs typeface="Arial" panose="020B0604020202020204" pitchFamily="34" charset="0"/>
              </a:rPr>
              <a:t>Copyright © 2022 by Jones &amp; Bartlett Learning, LLC an Ascend Learning Company. www.jblearning.com. Background texture © Bunphot/Getty Images.</a:t>
            </a:r>
          </a:p>
        </p:txBody>
      </p:sp>
      <p:sp>
        <p:nvSpPr>
          <p:cNvPr id="6" name="Rectangle 5">
            <a:extLst>
              <a:ext uri="{FF2B5EF4-FFF2-40B4-BE49-F238E27FC236}">
                <a16:creationId xmlns:a16="http://schemas.microsoft.com/office/drawing/2014/main"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custDataLst>
      <p:tags r:id="rId1"/>
    </p:custDataLst>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1" name="Picture Placeholder 10">
            <a:extLst>
              <a:ext uri="{FF2B5EF4-FFF2-40B4-BE49-F238E27FC236}">
                <a16:creationId xmlns:a16="http://schemas.microsoft.com/office/drawing/2014/main" id="{A3169499-437D-8F4D-94AA-E2299357328F}"/>
              </a:ext>
            </a:extLst>
          </p:cNvPr>
          <p:cNvSpPr>
            <a:spLocks noGrp="1"/>
          </p:cNvSpPr>
          <p:nvPr>
            <p:ph type="pic" sz="quarter" idx="10"/>
          </p:nvPr>
        </p:nvSpPr>
        <p:spPr>
          <a:xfrm>
            <a:off x="6096000" y="1496186"/>
            <a:ext cx="5208588" cy="4556743"/>
          </a:xfrm>
        </p:spPr>
        <p:txBody>
          <a:bodyPr/>
          <a:lstStyle/>
          <a:p>
            <a:endParaRPr lang="en-US" dirty="0"/>
          </a:p>
        </p:txBody>
      </p:sp>
      <p:sp>
        <p:nvSpPr>
          <p:cNvPr id="12" name="Text Placeholder 8">
            <a:extLst>
              <a:ext uri="{FF2B5EF4-FFF2-40B4-BE49-F238E27FC236}">
                <a16:creationId xmlns:a16="http://schemas.microsoft.com/office/drawing/2014/main"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Text Placeholder 8">
            <a:extLst>
              <a:ext uri="{FF2B5EF4-FFF2-40B4-BE49-F238E27FC236}">
                <a16:creationId xmlns:a16="http://schemas.microsoft.com/office/drawing/2014/main"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id="{8A3226D5-00A8-E049-8469-4BFBE39DD467}"/>
              </a:ext>
            </a:extLst>
          </p:cNvPr>
          <p:cNvSpPr>
            <a:spLocks noGrp="1"/>
          </p:cNvSpPr>
          <p:nvPr>
            <p:ph type="pic" sz="quarter" idx="11"/>
          </p:nvPr>
        </p:nvSpPr>
        <p:spPr>
          <a:xfrm>
            <a:off x="5518150" y="1508815"/>
            <a:ext cx="5792788" cy="4404624"/>
          </a:xfrm>
        </p:spPr>
        <p:txBody>
          <a:bodyPr/>
          <a:lstStyle/>
          <a:p>
            <a:endParaRPr lang="en-US" dirty="0"/>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Tree>
    <p:extLst>
      <p:ext uri="{BB962C8B-B14F-4D97-AF65-F5344CB8AC3E}">
        <p14:creationId xmlns:p14="http://schemas.microsoft.com/office/powerpoint/2010/main" val="311169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dirty="0"/>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Rectangle 6">
            <a:extLst>
              <a:ext uri="{FF2B5EF4-FFF2-40B4-BE49-F238E27FC236}">
                <a16:creationId xmlns:a16="http://schemas.microsoft.com/office/drawing/2014/main" id="{21F38BD8-3F75-CE4C-AFEF-0C6B45F77F8C}"/>
              </a:ext>
            </a:extLst>
          </p:cNvPr>
          <p:cNvSpPr/>
          <p:nvPr userDrawn="1"/>
        </p:nvSpPr>
        <p:spPr>
          <a:xfrm rot="5400000">
            <a:off x="9544258" y="4245031"/>
            <a:ext cx="5010495" cy="215444"/>
          </a:xfrm>
          <a:prstGeom prst="rect">
            <a:avLst/>
          </a:prstGeom>
        </p:spPr>
        <p:txBody>
          <a:bodyPr wrap="square">
            <a:spAutoFit/>
          </a:bodyPr>
          <a:lstStyle/>
          <a:p>
            <a:r>
              <a:rPr lang="en-US" sz="800" dirty="0">
                <a:latin typeface="Arial" panose="020B0604020202020204" pitchFamily="34" charset="0"/>
                <a:cs typeface="Arial" panose="020B0604020202020204" pitchFamily="34" charset="0"/>
              </a:rPr>
              <a:t>Copyright © 2022 by Jones &amp; Bartlett Learning, LLC an Ascend Learning Company. www.jblearning.com</a:t>
            </a:r>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3" r:id="rId5"/>
    <p:sldLayoutId id="2147483654" r:id="rId6"/>
    <p:sldLayoutId id="2147483656" r:id="rId7"/>
    <p:sldLayoutId id="2147483657"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7.xml"/><Relationship Id="rId7" Type="http://schemas.openxmlformats.org/officeDocument/2006/relationships/diagramColors" Target="../diagrams/colors4.xml"/><Relationship Id="rId2" Type="http://schemas.openxmlformats.org/officeDocument/2006/relationships/slideLayout" Target="../slideLayouts/slideLayout3.xml"/><Relationship Id="rId1" Type="http://schemas.openxmlformats.org/officeDocument/2006/relationships/tags" Target="../tags/tag1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tags" Target="../tags/tag13.xml"/><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1.xml"/><Relationship Id="rId7" Type="http://schemas.openxmlformats.org/officeDocument/2006/relationships/diagramColors" Target="../diagrams/colors5.xml"/><Relationship Id="rId2" Type="http://schemas.openxmlformats.org/officeDocument/2006/relationships/slideLayout" Target="../slideLayouts/slideLayout3.xml"/><Relationship Id="rId1" Type="http://schemas.openxmlformats.org/officeDocument/2006/relationships/tags" Target="../tags/tag17.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8.xml"/><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9.xml"/><Relationship Id="rId4" Type="http://schemas.openxmlformats.org/officeDocument/2006/relationships/image" Target="../media/image16.jp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18.sv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4.xml"/><Relationship Id="rId7" Type="http://schemas.openxmlformats.org/officeDocument/2006/relationships/diagramColors" Target="../diagrams/colors6.xml"/><Relationship Id="rId2" Type="http://schemas.openxmlformats.org/officeDocument/2006/relationships/slideLayout" Target="../slideLayouts/slideLayout3.xml"/><Relationship Id="rId1" Type="http://schemas.openxmlformats.org/officeDocument/2006/relationships/tags" Target="../tags/tag2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23.xml"/><Relationship Id="rId4" Type="http://schemas.openxmlformats.org/officeDocument/2006/relationships/image" Target="../media/image19.jp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24.xml"/><Relationship Id="rId4" Type="http://schemas.openxmlformats.org/officeDocument/2006/relationships/image" Target="../media/image20.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25.xml"/><Relationship Id="rId4" Type="http://schemas.openxmlformats.org/officeDocument/2006/relationships/image" Target="../media/image21.jp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6.xml"/><Relationship Id="rId5" Type="http://schemas.openxmlformats.org/officeDocument/2006/relationships/image" Target="../media/image23.sv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19.xml"/><Relationship Id="rId7" Type="http://schemas.openxmlformats.org/officeDocument/2006/relationships/diagramColors" Target="../diagrams/colors7.xml"/><Relationship Id="rId2" Type="http://schemas.openxmlformats.org/officeDocument/2006/relationships/slideLayout" Target="../slideLayouts/slideLayout3.xml"/><Relationship Id="rId1" Type="http://schemas.openxmlformats.org/officeDocument/2006/relationships/tags" Target="../tags/tag27.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27.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21.xml"/><Relationship Id="rId7" Type="http://schemas.openxmlformats.org/officeDocument/2006/relationships/diagramColors" Target="../diagrams/colors8.xml"/><Relationship Id="rId2" Type="http://schemas.openxmlformats.org/officeDocument/2006/relationships/slideLayout" Target="../slideLayouts/slideLayout3.xml"/><Relationship Id="rId1" Type="http://schemas.openxmlformats.org/officeDocument/2006/relationships/tags" Target="../tags/tag29.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30.xml"/><Relationship Id="rId4" Type="http://schemas.openxmlformats.org/officeDocument/2006/relationships/image" Target="../media/image24.jpg"/></Relationships>
</file>

<file path=ppt/slides/_rels/slide29.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23.xml"/><Relationship Id="rId7" Type="http://schemas.openxmlformats.org/officeDocument/2006/relationships/diagramColors" Target="../diagrams/colors9.xml"/><Relationship Id="rId2" Type="http://schemas.openxmlformats.org/officeDocument/2006/relationships/slideLayout" Target="../slideLayouts/slideLayout3.xml"/><Relationship Id="rId1" Type="http://schemas.openxmlformats.org/officeDocument/2006/relationships/tags" Target="../tags/tag31.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xml"/><Relationship Id="rId7" Type="http://schemas.openxmlformats.org/officeDocument/2006/relationships/diagramColors" Target="../diagrams/colors1.xml"/><Relationship Id="rId2" Type="http://schemas.openxmlformats.org/officeDocument/2006/relationships/slideLayout" Target="../slideLayouts/slideLayout3.xml"/><Relationship Id="rId1" Type="http://schemas.openxmlformats.org/officeDocument/2006/relationships/tags" Target="../tags/tag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notesSlide" Target="../notesSlides/notesSlide24.xml"/><Relationship Id="rId7" Type="http://schemas.openxmlformats.org/officeDocument/2006/relationships/diagramColors" Target="../diagrams/colors10.xml"/><Relationship Id="rId2" Type="http://schemas.openxmlformats.org/officeDocument/2006/relationships/slideLayout" Target="../slideLayouts/slideLayout3.xml"/><Relationship Id="rId1" Type="http://schemas.openxmlformats.org/officeDocument/2006/relationships/tags" Target="../tags/tag3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33.xml"/><Relationship Id="rId4" Type="http://schemas.openxmlformats.org/officeDocument/2006/relationships/image" Target="../media/image25.jpg"/></Relationships>
</file>

<file path=ppt/slides/_rels/slide32.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notesSlide" Target="../notesSlides/notesSlide26.xml"/><Relationship Id="rId7" Type="http://schemas.openxmlformats.org/officeDocument/2006/relationships/diagramColors" Target="../diagrams/colors11.xml"/><Relationship Id="rId2" Type="http://schemas.openxmlformats.org/officeDocument/2006/relationships/slideLayout" Target="../slideLayouts/slideLayout3.xml"/><Relationship Id="rId1" Type="http://schemas.openxmlformats.org/officeDocument/2006/relationships/tags" Target="../tags/tag34.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35.xml"/><Relationship Id="rId4" Type="http://schemas.openxmlformats.org/officeDocument/2006/relationships/image" Target="../media/image26.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36.xml"/><Relationship Id="rId4" Type="http://schemas.openxmlformats.org/officeDocument/2006/relationships/image" Target="../media/image27.jpg"/></Relationships>
</file>

<file path=ppt/slides/_rels/slide35.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notesSlide" Target="../notesSlides/notesSlide29.xml"/><Relationship Id="rId7" Type="http://schemas.openxmlformats.org/officeDocument/2006/relationships/diagramColors" Target="../diagrams/colors12.xml"/><Relationship Id="rId2" Type="http://schemas.openxmlformats.org/officeDocument/2006/relationships/slideLayout" Target="../slideLayouts/slideLayout3.xml"/><Relationship Id="rId1" Type="http://schemas.openxmlformats.org/officeDocument/2006/relationships/tags" Target="../tags/tag37.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36.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notesSlide" Target="../notesSlides/notesSlide30.xml"/><Relationship Id="rId7" Type="http://schemas.openxmlformats.org/officeDocument/2006/relationships/diagramColors" Target="../diagrams/colors13.xml"/><Relationship Id="rId2" Type="http://schemas.openxmlformats.org/officeDocument/2006/relationships/slideLayout" Target="../slideLayouts/slideLayout3.xml"/><Relationship Id="rId1" Type="http://schemas.openxmlformats.org/officeDocument/2006/relationships/tags" Target="../tags/tag38.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3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tags" Target="../tags/tag40.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ags" Target="../tags/tag4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3.xml"/><Relationship Id="rId1" Type="http://schemas.openxmlformats.org/officeDocument/2006/relationships/tags" Target="../tags/tag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42.xml"/><Relationship Id="rId4" Type="http://schemas.openxmlformats.org/officeDocument/2006/relationships/image" Target="../media/image28.jpg"/></Relationships>
</file>

<file path=ppt/slides/_rels/slide41.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notesSlide" Target="../notesSlides/notesSlide35.xml"/><Relationship Id="rId7" Type="http://schemas.openxmlformats.org/officeDocument/2006/relationships/diagramColors" Target="../diagrams/colors14.xml"/><Relationship Id="rId2" Type="http://schemas.openxmlformats.org/officeDocument/2006/relationships/slideLayout" Target="../slideLayouts/slideLayout3.xml"/><Relationship Id="rId1" Type="http://schemas.openxmlformats.org/officeDocument/2006/relationships/tags" Target="../tags/tag43.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42.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notesSlide" Target="../notesSlides/notesSlide36.xml"/><Relationship Id="rId7" Type="http://schemas.openxmlformats.org/officeDocument/2006/relationships/diagramColors" Target="../diagrams/colors15.xml"/><Relationship Id="rId2" Type="http://schemas.openxmlformats.org/officeDocument/2006/relationships/slideLayout" Target="../slideLayouts/slideLayout3.xml"/><Relationship Id="rId1" Type="http://schemas.openxmlformats.org/officeDocument/2006/relationships/tags" Target="../tags/tag44.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43.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notesSlide" Target="../notesSlides/notesSlide37.xml"/><Relationship Id="rId7" Type="http://schemas.openxmlformats.org/officeDocument/2006/relationships/diagramColors" Target="../diagrams/colors16.xml"/><Relationship Id="rId2" Type="http://schemas.openxmlformats.org/officeDocument/2006/relationships/slideLayout" Target="../slideLayouts/slideLayout3.xml"/><Relationship Id="rId1" Type="http://schemas.openxmlformats.org/officeDocument/2006/relationships/tags" Target="../tags/tag45.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tags" Target="../tags/tag46.xml"/><Relationship Id="rId4" Type="http://schemas.openxmlformats.org/officeDocument/2006/relationships/image" Target="../media/image29.jpe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tags" Target="../tags/tag4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7.xml"/><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6.xml"/><Relationship Id="rId7" Type="http://schemas.openxmlformats.org/officeDocument/2006/relationships/diagramColors" Target="../diagrams/colors3.xml"/><Relationship Id="rId2" Type="http://schemas.openxmlformats.org/officeDocument/2006/relationships/slideLayout" Target="../slideLayouts/slideLayout3.xml"/><Relationship Id="rId1" Type="http://schemas.openxmlformats.org/officeDocument/2006/relationships/tags" Target="../tags/tag1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CF4F1586-DE6A-1A40-AEF4-23ADA41937E4}"/>
              </a:ext>
            </a:extLst>
          </p:cNvPr>
          <p:cNvSpPr>
            <a:spLocks noGrp="1"/>
          </p:cNvSpPr>
          <p:nvPr>
            <p:ph type="subTitle" idx="1"/>
          </p:nvPr>
        </p:nvSpPr>
        <p:spPr/>
        <p:txBody>
          <a:bodyPr/>
          <a:lstStyle/>
          <a:p>
            <a:r>
              <a:rPr lang="en-US" dirty="0"/>
              <a:t>CHAPTER 15</a:t>
            </a:r>
          </a:p>
        </p:txBody>
      </p:sp>
      <p:sp>
        <p:nvSpPr>
          <p:cNvPr id="19" name="Title 18">
            <a:extLst>
              <a:ext uri="{FF2B5EF4-FFF2-40B4-BE49-F238E27FC236}">
                <a16:creationId xmlns:a16="http://schemas.microsoft.com/office/drawing/2014/main" id="{A58A35F8-EA88-094E-8EAD-88FE6A07C447}"/>
              </a:ext>
            </a:extLst>
          </p:cNvPr>
          <p:cNvSpPr>
            <a:spLocks noGrp="1"/>
          </p:cNvSpPr>
          <p:nvPr>
            <p:ph type="ctrTitle"/>
          </p:nvPr>
        </p:nvSpPr>
        <p:spPr/>
        <p:txBody>
          <a:bodyPr/>
          <a:lstStyle/>
          <a:p>
            <a:r>
              <a:rPr lang="en-US" dirty="0"/>
              <a:t>Network Troubleshooting</a:t>
            </a:r>
          </a:p>
        </p:txBody>
      </p:sp>
      <p:pic>
        <p:nvPicPr>
          <p:cNvPr id="23" name="Picture Placeholder 22">
            <a:extLst>
              <a:ext uri="{FF2B5EF4-FFF2-40B4-BE49-F238E27FC236}">
                <a16:creationId xmlns:a16="http://schemas.microsoft.com/office/drawing/2014/main" id="{DE3B0E28-485E-BB45-B53C-65FC375BD23F}"/>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8140977" y="460749"/>
            <a:ext cx="3523146" cy="5936502"/>
          </a:xfrm>
        </p:spPr>
      </p:pic>
    </p:spTree>
    <p:custDataLst>
      <p:tags r:id="rId1"/>
    </p:custDataLst>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Network Troubleshooting Tools </a:t>
            </a:r>
            <a:r>
              <a:rPr lang="en-US" sz="2000" dirty="0">
                <a:ea typeface="ＭＳ Ｐゴシック" pitchFamily="34" charset="-128"/>
              </a:rPr>
              <a:t>(2 of 2)</a:t>
            </a:r>
          </a:p>
        </p:txBody>
      </p:sp>
      <p:graphicFrame>
        <p:nvGraphicFramePr>
          <p:cNvPr id="3" name="Content Placeholder 2">
            <a:extLst>
              <a:ext uri="{FF2B5EF4-FFF2-40B4-BE49-F238E27FC236}">
                <a16:creationId xmlns:a16="http://schemas.microsoft.com/office/drawing/2014/main" id="{45B2FB38-DAC9-430E-A08C-2CE3C2E06FED}"/>
              </a:ext>
            </a:extLst>
          </p:cNvPr>
          <p:cNvGraphicFramePr>
            <a:graphicFrameLocks noGrp="1"/>
          </p:cNvGraphicFramePr>
          <p:nvPr>
            <p:ph idx="1"/>
            <p:extLst>
              <p:ext uri="{D42A27DB-BD31-4B8C-83A1-F6EECF244321}">
                <p14:modId xmlns:p14="http://schemas.microsoft.com/office/powerpoint/2010/main" val="4294404163"/>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4451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818A-807F-49E0-A87E-A5F84A3F26D8}"/>
              </a:ext>
            </a:extLst>
          </p:cNvPr>
          <p:cNvSpPr>
            <a:spLocks noGrp="1"/>
          </p:cNvSpPr>
          <p:nvPr>
            <p:ph type="title"/>
          </p:nvPr>
        </p:nvSpPr>
        <p:spPr/>
        <p:txBody>
          <a:bodyPr/>
          <a:lstStyle/>
          <a:p>
            <a:r>
              <a:rPr lang="en-US" dirty="0">
                <a:ea typeface="ＭＳ Ｐゴシック" pitchFamily="34" charset="-128"/>
              </a:rPr>
              <a:t>Physical Layer Tools</a:t>
            </a:r>
            <a:endParaRPr lang="en-US" dirty="0"/>
          </a:p>
        </p:txBody>
      </p:sp>
      <p:sp>
        <p:nvSpPr>
          <p:cNvPr id="3" name="Content Placeholder 2">
            <a:extLst>
              <a:ext uri="{FF2B5EF4-FFF2-40B4-BE49-F238E27FC236}">
                <a16:creationId xmlns:a16="http://schemas.microsoft.com/office/drawing/2014/main" id="{CEAD0991-6B34-4212-819D-14628FF17003}"/>
              </a:ext>
            </a:extLst>
          </p:cNvPr>
          <p:cNvSpPr>
            <a:spLocks noGrp="1"/>
          </p:cNvSpPr>
          <p:nvPr>
            <p:ph sz="half" idx="1"/>
          </p:nvPr>
        </p:nvSpPr>
        <p:spPr>
          <a:noFill/>
          <a:ln>
            <a:solidFill>
              <a:schemeClr val="accent1">
                <a:hueOff val="0"/>
                <a:satOff val="0"/>
                <a:lumOff val="0"/>
              </a:schemeClr>
            </a:solidFill>
          </a:ln>
        </p:spPr>
        <p:txBody>
          <a:bodyPr/>
          <a:lstStyle/>
          <a:p>
            <a:pPr marL="0" indent="0">
              <a:buNone/>
            </a:pPr>
            <a:r>
              <a:rPr lang="en-US" b="1" dirty="0"/>
              <a:t>Cable testers</a:t>
            </a:r>
          </a:p>
          <a:p>
            <a:r>
              <a:rPr lang="en-US" dirty="0"/>
              <a:t>Used to troubleshoot link integrity, pin configurations, terminations, and end-to-end connectivity</a:t>
            </a:r>
          </a:p>
          <a:p>
            <a:r>
              <a:rPr lang="en-US" dirty="0"/>
              <a:t>For copper-based transmission media, includes toners, continuity testers, Voice over IP (VoIP) signaling, and 1000Base-T signaling</a:t>
            </a:r>
          </a:p>
          <a:p>
            <a:endParaRPr lang="en-US" dirty="0"/>
          </a:p>
        </p:txBody>
      </p:sp>
      <p:sp>
        <p:nvSpPr>
          <p:cNvPr id="4" name="Content Placeholder 3">
            <a:extLst>
              <a:ext uri="{FF2B5EF4-FFF2-40B4-BE49-F238E27FC236}">
                <a16:creationId xmlns:a16="http://schemas.microsoft.com/office/drawing/2014/main" id="{F67BF544-8FE6-4098-B497-00A75DC46285}"/>
              </a:ext>
            </a:extLst>
          </p:cNvPr>
          <p:cNvSpPr>
            <a:spLocks noGrp="1"/>
          </p:cNvSpPr>
          <p:nvPr>
            <p:ph sz="half" idx="2"/>
          </p:nvPr>
        </p:nvSpPr>
        <p:spPr>
          <a:solidFill>
            <a:schemeClr val="accent1">
              <a:lumMod val="40000"/>
              <a:lumOff val="60000"/>
            </a:schemeClr>
          </a:solidFill>
          <a:ln>
            <a:solidFill>
              <a:schemeClr val="accent1">
                <a:lumMod val="60000"/>
                <a:lumOff val="40000"/>
              </a:schemeClr>
            </a:solidFill>
          </a:ln>
        </p:spPr>
        <p:txBody>
          <a:bodyPr/>
          <a:lstStyle/>
          <a:p>
            <a:pPr marL="0" indent="0">
              <a:buNone/>
            </a:pPr>
            <a:r>
              <a:rPr lang="en-US" b="1" dirty="0"/>
              <a:t>Optical fiber testers</a:t>
            </a:r>
          </a:p>
          <a:p>
            <a:r>
              <a:rPr lang="en-US" dirty="0"/>
              <a:t>For fiber optic–based transmission media</a:t>
            </a:r>
          </a:p>
          <a:p>
            <a:r>
              <a:rPr lang="en-US" dirty="0"/>
              <a:t>Confirm link integrity, measure cable distance, and capture loss of signal strength with an optical time division reflectometer (OTDR)</a:t>
            </a:r>
          </a:p>
        </p:txBody>
      </p:sp>
      <p:pic>
        <p:nvPicPr>
          <p:cNvPr id="6" name="Graphic 5" descr="Speedometer Middle with solid fill">
            <a:extLst>
              <a:ext uri="{FF2B5EF4-FFF2-40B4-BE49-F238E27FC236}">
                <a16:creationId xmlns:a16="http://schemas.microsoft.com/office/drawing/2014/main" id="{D84E6DC1-9D6A-4EF3-A14D-694C128905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80245" y="4319267"/>
            <a:ext cx="1843070" cy="1843070"/>
          </a:xfrm>
          <a:prstGeom prst="rect">
            <a:avLst/>
          </a:prstGeom>
        </p:spPr>
      </p:pic>
    </p:spTree>
    <p:custDataLst>
      <p:tags r:id="rId1"/>
    </p:custDataLst>
    <p:extLst>
      <p:ext uri="{BB962C8B-B14F-4D97-AF65-F5344CB8AC3E}">
        <p14:creationId xmlns:p14="http://schemas.microsoft.com/office/powerpoint/2010/main" val="1667447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Fiber Backbone Cable Is Cut</a:t>
            </a:r>
          </a:p>
        </p:txBody>
      </p:sp>
      <p:pic>
        <p:nvPicPr>
          <p:cNvPr id="4" name="Picture 3" descr="An illustration depicts an outdoor fiber cable cut, and thereupon the rerouting of the network. Three desktop P Cs are connected to a switch, labeled B, and an optic cable from the switch to a digital gateway is cut. There are three desktop P Cs connected to a switch, labeled A. Router B reroutes via switch A which is connected to a digital gateway, which in turn is connected to the internet device.&#10;">
            <a:extLst>
              <a:ext uri="{FF2B5EF4-FFF2-40B4-BE49-F238E27FC236}">
                <a16:creationId xmlns:a16="http://schemas.microsoft.com/office/drawing/2014/main" id="{1B493AA5-CAE1-4C3A-923C-DDAD2C503A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5852" y="1478806"/>
            <a:ext cx="6047405" cy="4587376"/>
          </a:xfrm>
          <a:prstGeom prst="rect">
            <a:avLst/>
          </a:prstGeom>
        </p:spPr>
      </p:pic>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a:xfrm>
            <a:off x="3212051" y="6066182"/>
            <a:ext cx="4612333" cy="455039"/>
          </a:xfrm>
        </p:spPr>
        <p:txBody>
          <a:bodyPr/>
          <a:lstStyle/>
          <a:p>
            <a:pPr marL="0" indent="0">
              <a:buNone/>
            </a:pPr>
            <a:r>
              <a:rPr lang="en-IN" sz="1800" b="1" i="0" u="none" strike="noStrike" baseline="0" dirty="0"/>
              <a:t>FIGURE 15-2 </a:t>
            </a:r>
            <a:r>
              <a:rPr lang="en-GB" sz="1800" b="0" i="0" u="none" strike="noStrike" baseline="0" dirty="0" err="1"/>
              <a:t>Fiber</a:t>
            </a:r>
            <a:r>
              <a:rPr lang="en-GB" sz="1800" b="0" i="0" u="none" strike="noStrike" baseline="0" dirty="0"/>
              <a:t> backbone cable is cut. </a:t>
            </a:r>
            <a:endParaRPr lang="en-US" dirty="0"/>
          </a:p>
        </p:txBody>
      </p:sp>
    </p:spTree>
    <p:custDataLst>
      <p:tags r:id="rId1"/>
    </p:custDataLst>
    <p:extLst>
      <p:ext uri="{BB962C8B-B14F-4D97-AF65-F5344CB8AC3E}">
        <p14:creationId xmlns:p14="http://schemas.microsoft.com/office/powerpoint/2010/main" val="3734309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Network Performance Monitoring Tools </a:t>
            </a:r>
            <a:r>
              <a:rPr lang="en-US" sz="2000" dirty="0">
                <a:ea typeface="ＭＳ Ｐゴシック" pitchFamily="34" charset="-128"/>
              </a:rPr>
              <a:t>(1 of 4)</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Bandwidth</a:t>
            </a:r>
          </a:p>
          <a:p>
            <a:pPr lvl="1"/>
            <a:r>
              <a:rPr lang="en-US" dirty="0"/>
              <a:t>The maximum data transmission speed that can transmit data</a:t>
            </a:r>
          </a:p>
          <a:p>
            <a:r>
              <a:rPr lang="en-US" dirty="0"/>
              <a:t>Throughput</a:t>
            </a:r>
          </a:p>
          <a:p>
            <a:pPr lvl="1"/>
            <a:r>
              <a:rPr lang="en-US" dirty="0"/>
              <a:t>The actual data transmission speed that is sent through the communication link</a:t>
            </a:r>
          </a:p>
          <a:p>
            <a:pPr lvl="1"/>
            <a:r>
              <a:rPr lang="en-US" dirty="0"/>
              <a:t>Typically measured in number of bits per second</a:t>
            </a:r>
          </a:p>
          <a:p>
            <a:r>
              <a:rPr lang="en-US" dirty="0"/>
              <a:t>Network utilization</a:t>
            </a:r>
          </a:p>
          <a:p>
            <a:pPr lvl="1"/>
            <a:r>
              <a:rPr lang="en-US" dirty="0"/>
              <a:t>The amount of bandwidth used over a specific period of time</a:t>
            </a:r>
          </a:p>
          <a:p>
            <a:pPr lvl="1"/>
            <a:r>
              <a:rPr lang="en-US" dirty="0"/>
              <a:t>Generally specified as a percentage</a:t>
            </a:r>
          </a:p>
          <a:p>
            <a:r>
              <a:rPr lang="en-US" dirty="0"/>
              <a:t>Baseline</a:t>
            </a:r>
          </a:p>
          <a:p>
            <a:pPr lvl="1"/>
            <a:r>
              <a:rPr lang="en-US" dirty="0"/>
              <a:t>Identifies normal network traffic patterns and behavior</a:t>
            </a:r>
          </a:p>
          <a:p>
            <a:endParaRPr lang="en-US" dirty="0"/>
          </a:p>
          <a:p>
            <a:endParaRPr lang="en-US" dirty="0"/>
          </a:p>
        </p:txBody>
      </p:sp>
    </p:spTree>
    <p:custDataLst>
      <p:tags r:id="rId1"/>
    </p:custDataLst>
    <p:extLst>
      <p:ext uri="{BB962C8B-B14F-4D97-AF65-F5344CB8AC3E}">
        <p14:creationId xmlns:p14="http://schemas.microsoft.com/office/powerpoint/2010/main" val="2938352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Network Performance Monitoring Tools </a:t>
            </a:r>
            <a:r>
              <a:rPr lang="en-US" sz="2000" dirty="0">
                <a:ea typeface="ＭＳ Ｐゴシック" pitchFamily="34" charset="-128"/>
              </a:rPr>
              <a:t>(2 of 4)</a:t>
            </a:r>
            <a:endParaRPr lang="en-US" dirty="0">
              <a:ea typeface="ＭＳ Ｐゴシック" pitchFamily="34" charset="-128"/>
            </a:endParaRP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Capacity planning</a:t>
            </a:r>
          </a:p>
          <a:p>
            <a:pPr lvl="1"/>
            <a:r>
              <a:rPr lang="en-US" dirty="0"/>
              <a:t>The function of monitoring, reporting, and increasing or decreasing bandwidth and circuit costs as needed</a:t>
            </a:r>
          </a:p>
          <a:p>
            <a:r>
              <a:rPr lang="en-US" dirty="0"/>
              <a:t>Network choke point</a:t>
            </a:r>
          </a:p>
          <a:p>
            <a:pPr lvl="1"/>
            <a:r>
              <a:rPr lang="en-US" dirty="0"/>
              <a:t>A part of the network where the bandwidth and throughput cannot keep pace with the amount of data that must be transmitted</a:t>
            </a:r>
          </a:p>
          <a:p>
            <a:r>
              <a:rPr lang="en-US" dirty="0"/>
              <a:t>Baselining network connections and links allows you to set threshold alarms for excessive bandwidth usage or abnormal spikes in network traffic flow</a:t>
            </a:r>
          </a:p>
        </p:txBody>
      </p:sp>
    </p:spTree>
    <p:custDataLst>
      <p:tags r:id="rId1"/>
    </p:custDataLst>
    <p:extLst>
      <p:ext uri="{BB962C8B-B14F-4D97-AF65-F5344CB8AC3E}">
        <p14:creationId xmlns:p14="http://schemas.microsoft.com/office/powerpoint/2010/main" val="316742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Network Performance Monitoring Tools </a:t>
            </a:r>
            <a:r>
              <a:rPr lang="en-US" sz="2000" dirty="0">
                <a:ea typeface="ＭＳ Ｐゴシック" pitchFamily="34" charset="-128"/>
              </a:rPr>
              <a:t>(3 of 4)</a:t>
            </a:r>
            <a:endParaRPr lang="en-US" dirty="0">
              <a:ea typeface="ＭＳ Ｐゴシック" pitchFamily="34" charset="-128"/>
            </a:endParaRPr>
          </a:p>
        </p:txBody>
      </p:sp>
      <p:graphicFrame>
        <p:nvGraphicFramePr>
          <p:cNvPr id="3" name="Content Placeholder 2">
            <a:extLst>
              <a:ext uri="{FF2B5EF4-FFF2-40B4-BE49-F238E27FC236}">
                <a16:creationId xmlns:a16="http://schemas.microsoft.com/office/drawing/2014/main" id="{BBC6BBC2-2CD5-4EE5-9AE3-200574E81792}"/>
              </a:ext>
            </a:extLst>
          </p:cNvPr>
          <p:cNvGraphicFramePr>
            <a:graphicFrameLocks noGrp="1"/>
          </p:cNvGraphicFramePr>
          <p:nvPr>
            <p:ph idx="1"/>
            <p:extLst>
              <p:ext uri="{D42A27DB-BD31-4B8C-83A1-F6EECF244321}">
                <p14:modId xmlns:p14="http://schemas.microsoft.com/office/powerpoint/2010/main" val="604420158"/>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14467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How Do You Measure Bandwidth?</a:t>
            </a:r>
          </a:p>
        </p:txBody>
      </p:sp>
      <p:pic>
        <p:nvPicPr>
          <p:cNvPr id="4" name="Picture 3" descr="An illustration presents that a tap is open and water flows out of the pipe fitted to the tap. The tap valve is indicated as a router. The bandwidth is referred to that value based on the size of the pipe. The water flow is referred to the throughput and measured as number of bits per second.&#10;">
            <a:extLst>
              <a:ext uri="{FF2B5EF4-FFF2-40B4-BE49-F238E27FC236}">
                <a16:creationId xmlns:a16="http://schemas.microsoft.com/office/drawing/2014/main" id="{3F6AD434-8B10-4AE8-BBB3-8069277ECF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3353" y="1882896"/>
            <a:ext cx="7045294" cy="4091263"/>
          </a:xfrm>
          <a:prstGeom prst="rect">
            <a:avLst/>
          </a:prstGeom>
        </p:spPr>
      </p:pic>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a:xfrm>
            <a:off x="2465530" y="5974159"/>
            <a:ext cx="5263974" cy="608924"/>
          </a:xfrm>
        </p:spPr>
        <p:txBody>
          <a:bodyPr/>
          <a:lstStyle/>
          <a:p>
            <a:pPr marL="0" indent="0">
              <a:buNone/>
            </a:pPr>
            <a:r>
              <a:rPr lang="en-IN" sz="1800" b="1" i="0" u="none" strike="noStrike" baseline="0" dirty="0"/>
              <a:t>FIGURE 15-3 </a:t>
            </a:r>
            <a:r>
              <a:rPr lang="en-GB" sz="1800" b="0" i="0" u="none" strike="noStrike" baseline="0" dirty="0"/>
              <a:t>How do you measure bandwidth? </a:t>
            </a:r>
            <a:endParaRPr lang="en-US" dirty="0"/>
          </a:p>
        </p:txBody>
      </p:sp>
    </p:spTree>
    <p:custDataLst>
      <p:tags r:id="rId1"/>
    </p:custDataLst>
    <p:extLst>
      <p:ext uri="{BB962C8B-B14F-4D97-AF65-F5344CB8AC3E}">
        <p14:creationId xmlns:p14="http://schemas.microsoft.com/office/powerpoint/2010/main" val="322304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Sample Network Performance Graph with Baseline Definition</a:t>
            </a:r>
          </a:p>
        </p:txBody>
      </p:sp>
      <p:pic>
        <p:nvPicPr>
          <p:cNvPr id="4" name="Picture 3" descr="A graph. The network traffic curve is low between 0 and 1000 M B from 00:00 to 06:00; it begins to increase at 06:00 reaching a peak of 2000 M B at 08:00 hours, and then descends down to 600 M B at 09:00; from 09:00 the curve gradually decreases reaching 400 M B at 15:00; the curve is deep between 16:00 and 18:00, increases at 19:00 and decreases gradually again to reach 1 M B at 23:00. A baseline curve appears smooth starting from 00:00, reaching a peak at 12:00, and then descends gradually to end at 23:00 hours.&#10;">
            <a:extLst>
              <a:ext uri="{FF2B5EF4-FFF2-40B4-BE49-F238E27FC236}">
                <a16:creationId xmlns:a16="http://schemas.microsoft.com/office/drawing/2014/main" id="{2ABC8642-8C86-4657-A777-7B3EAF64BF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8170" y="2039008"/>
            <a:ext cx="9575659" cy="3489435"/>
          </a:xfrm>
          <a:prstGeom prst="rect">
            <a:avLst/>
          </a:prstGeom>
        </p:spPr>
      </p:pic>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a:xfrm>
            <a:off x="1214366" y="5528443"/>
            <a:ext cx="7704082" cy="756744"/>
          </a:xfrm>
        </p:spPr>
        <p:txBody>
          <a:bodyPr/>
          <a:lstStyle/>
          <a:p>
            <a:pPr marL="0" indent="0">
              <a:buNone/>
            </a:pPr>
            <a:r>
              <a:rPr lang="en-IN" sz="1800" b="1" i="0" u="none" strike="noStrike" baseline="0" dirty="0"/>
              <a:t>FIGURE 15-4 </a:t>
            </a:r>
            <a:r>
              <a:rPr lang="en-GB" sz="1800" b="0" i="0" u="none" strike="noStrike" baseline="0" dirty="0"/>
              <a:t>Sample network performance graph with baseline definition. </a:t>
            </a:r>
          </a:p>
          <a:p>
            <a:pPr marL="0" indent="0">
              <a:spcBef>
                <a:spcPts val="900"/>
              </a:spcBef>
              <a:buNone/>
            </a:pPr>
            <a:r>
              <a:rPr lang="en-IN" sz="900" b="0" i="0" u="none" strike="noStrike" baseline="0" dirty="0"/>
              <a:t>Data from </a:t>
            </a:r>
            <a:r>
              <a:rPr lang="en-IN" sz="900" b="0" i="0" u="none" strike="noStrike" baseline="0" dirty="0" err="1"/>
              <a:t>IdeaData</a:t>
            </a:r>
            <a:r>
              <a:rPr lang="en-IN" sz="900" b="0" i="0" u="none" strike="noStrike" baseline="0" dirty="0"/>
              <a:t>. </a:t>
            </a:r>
            <a:endParaRPr lang="en-US" sz="900" dirty="0"/>
          </a:p>
        </p:txBody>
      </p:sp>
    </p:spTree>
    <p:custDataLst>
      <p:tags r:id="rId1"/>
    </p:custDataLst>
    <p:extLst>
      <p:ext uri="{BB962C8B-B14F-4D97-AF65-F5344CB8AC3E}">
        <p14:creationId xmlns:p14="http://schemas.microsoft.com/office/powerpoint/2010/main" val="2922896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818A-807F-49E0-A87E-A5F84A3F26D8}"/>
              </a:ext>
            </a:extLst>
          </p:cNvPr>
          <p:cNvSpPr>
            <a:spLocks noGrp="1"/>
          </p:cNvSpPr>
          <p:nvPr>
            <p:ph type="title"/>
          </p:nvPr>
        </p:nvSpPr>
        <p:spPr/>
        <p:txBody>
          <a:bodyPr/>
          <a:lstStyle/>
          <a:p>
            <a:r>
              <a:rPr lang="en-US" dirty="0">
                <a:ea typeface="ＭＳ Ｐゴシック" pitchFamily="34" charset="-128"/>
              </a:rPr>
              <a:t>Network Performance Monitoring Tools </a:t>
            </a:r>
            <a:r>
              <a:rPr lang="en-US" sz="2000" dirty="0">
                <a:ea typeface="ＭＳ Ｐゴシック" pitchFamily="34" charset="-128"/>
              </a:rPr>
              <a:t>(4 of 4)</a:t>
            </a:r>
            <a:endParaRPr lang="en-US" sz="2000" dirty="0"/>
          </a:p>
        </p:txBody>
      </p:sp>
      <p:sp>
        <p:nvSpPr>
          <p:cNvPr id="3" name="Content Placeholder 2">
            <a:extLst>
              <a:ext uri="{FF2B5EF4-FFF2-40B4-BE49-F238E27FC236}">
                <a16:creationId xmlns:a16="http://schemas.microsoft.com/office/drawing/2014/main" id="{CEAD0991-6B34-4212-819D-14628FF17003}"/>
              </a:ext>
            </a:extLst>
          </p:cNvPr>
          <p:cNvSpPr>
            <a:spLocks noGrp="1"/>
          </p:cNvSpPr>
          <p:nvPr>
            <p:ph sz="half" idx="1"/>
          </p:nvPr>
        </p:nvSpPr>
        <p:spPr>
          <a:solidFill>
            <a:schemeClr val="accent1">
              <a:lumMod val="20000"/>
              <a:lumOff val="80000"/>
            </a:schemeClr>
          </a:solidFill>
        </p:spPr>
        <p:txBody>
          <a:bodyPr/>
          <a:lstStyle/>
          <a:p>
            <a:pPr marL="0" indent="0">
              <a:buNone/>
            </a:pPr>
            <a:r>
              <a:rPr lang="en-US" b="1" dirty="0"/>
              <a:t>Examples of open source network monitoring tools</a:t>
            </a:r>
          </a:p>
          <a:p>
            <a:r>
              <a:rPr lang="en-US" dirty="0" err="1"/>
              <a:t>OpenNMS</a:t>
            </a:r>
            <a:endParaRPr lang="en-US" dirty="0"/>
          </a:p>
          <a:p>
            <a:r>
              <a:rPr lang="en-US" dirty="0"/>
              <a:t>Nagios</a:t>
            </a:r>
          </a:p>
          <a:p>
            <a:r>
              <a:rPr lang="en-US" dirty="0"/>
              <a:t>Spiceworks Connectivity Dashboard</a:t>
            </a:r>
          </a:p>
          <a:p>
            <a:endParaRPr lang="en-US" dirty="0"/>
          </a:p>
          <a:p>
            <a:endParaRPr lang="en-US" dirty="0"/>
          </a:p>
        </p:txBody>
      </p:sp>
      <p:sp>
        <p:nvSpPr>
          <p:cNvPr id="4" name="Content Placeholder 3">
            <a:extLst>
              <a:ext uri="{FF2B5EF4-FFF2-40B4-BE49-F238E27FC236}">
                <a16:creationId xmlns:a16="http://schemas.microsoft.com/office/drawing/2014/main" id="{F67BF544-8FE6-4098-B497-00A75DC46285}"/>
              </a:ext>
            </a:extLst>
          </p:cNvPr>
          <p:cNvSpPr>
            <a:spLocks noGrp="1"/>
          </p:cNvSpPr>
          <p:nvPr>
            <p:ph sz="half" idx="2"/>
          </p:nvPr>
        </p:nvSpPr>
        <p:spPr>
          <a:ln>
            <a:solidFill>
              <a:schemeClr val="accent1">
                <a:lumMod val="60000"/>
                <a:lumOff val="40000"/>
              </a:schemeClr>
            </a:solidFill>
          </a:ln>
        </p:spPr>
        <p:txBody>
          <a:bodyPr/>
          <a:lstStyle/>
          <a:p>
            <a:pPr marL="0" indent="0">
              <a:buNone/>
            </a:pPr>
            <a:r>
              <a:rPr lang="en-US" b="1" dirty="0"/>
              <a:t>Example of free trial software followed by a license fee</a:t>
            </a:r>
          </a:p>
          <a:p>
            <a:r>
              <a:rPr lang="en-US" dirty="0"/>
              <a:t>PRTG</a:t>
            </a:r>
          </a:p>
          <a:p>
            <a:pPr marL="0" indent="0">
              <a:buNone/>
            </a:pPr>
            <a:endParaRPr lang="en-US" dirty="0"/>
          </a:p>
          <a:p>
            <a:endParaRPr lang="en-US" dirty="0"/>
          </a:p>
        </p:txBody>
      </p:sp>
      <p:pic>
        <p:nvPicPr>
          <p:cNvPr id="6" name="Graphic 5" descr="Heart with pulse with solid fill">
            <a:extLst>
              <a:ext uri="{FF2B5EF4-FFF2-40B4-BE49-F238E27FC236}">
                <a16:creationId xmlns:a16="http://schemas.microsoft.com/office/drawing/2014/main" id="{0DF8D701-8953-4DBF-A5EF-C79416F756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4900670" y="3607552"/>
            <a:ext cx="2390660" cy="2390660"/>
          </a:xfrm>
          <a:prstGeom prst="rect">
            <a:avLst/>
          </a:prstGeom>
        </p:spPr>
      </p:pic>
    </p:spTree>
    <p:custDataLst>
      <p:tags r:id="rId1"/>
    </p:custDataLst>
    <p:extLst>
      <p:ext uri="{BB962C8B-B14F-4D97-AF65-F5344CB8AC3E}">
        <p14:creationId xmlns:p14="http://schemas.microsoft.com/office/powerpoint/2010/main" val="261237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818A-807F-49E0-A87E-A5F84A3F26D8}"/>
              </a:ext>
            </a:extLst>
          </p:cNvPr>
          <p:cNvSpPr>
            <a:spLocks noGrp="1"/>
          </p:cNvSpPr>
          <p:nvPr>
            <p:ph type="title"/>
          </p:nvPr>
        </p:nvSpPr>
        <p:spPr/>
        <p:txBody>
          <a:bodyPr/>
          <a:lstStyle/>
          <a:p>
            <a:r>
              <a:rPr lang="en-US" dirty="0">
                <a:ea typeface="ＭＳ Ｐゴシック" pitchFamily="34" charset="-128"/>
              </a:rPr>
              <a:t>Network Traffic Tools</a:t>
            </a:r>
            <a:endParaRPr lang="en-US" dirty="0"/>
          </a:p>
        </p:txBody>
      </p:sp>
      <p:sp>
        <p:nvSpPr>
          <p:cNvPr id="3" name="Content Placeholder 2">
            <a:extLst>
              <a:ext uri="{FF2B5EF4-FFF2-40B4-BE49-F238E27FC236}">
                <a16:creationId xmlns:a16="http://schemas.microsoft.com/office/drawing/2014/main" id="{CEAD0991-6B34-4212-819D-14628FF17003}"/>
              </a:ext>
            </a:extLst>
          </p:cNvPr>
          <p:cNvSpPr>
            <a:spLocks noGrp="1"/>
          </p:cNvSpPr>
          <p:nvPr>
            <p:ph sz="half" idx="1"/>
          </p:nvPr>
        </p:nvSpPr>
        <p:spPr>
          <a:noFill/>
          <a:ln>
            <a:solidFill>
              <a:schemeClr val="accent1">
                <a:hueOff val="0"/>
                <a:satOff val="0"/>
                <a:lumOff val="0"/>
              </a:schemeClr>
            </a:solidFill>
          </a:ln>
        </p:spPr>
        <p:txBody>
          <a:bodyPr/>
          <a:lstStyle/>
          <a:p>
            <a:pPr marL="0" indent="0">
              <a:buNone/>
            </a:pPr>
            <a:r>
              <a:rPr lang="en-US" b="1" dirty="0"/>
              <a:t>Network traffic or packet test tools</a:t>
            </a:r>
          </a:p>
          <a:p>
            <a:r>
              <a:rPr lang="en-US" dirty="0"/>
              <a:t>Generate different kinds of network traffic</a:t>
            </a:r>
          </a:p>
          <a:p>
            <a:r>
              <a:rPr lang="en-US" dirty="0"/>
              <a:t>Enable you to performance test, stress test, and capacity plan your WAN, MAN, or LAN connections and links</a:t>
            </a:r>
          </a:p>
          <a:p>
            <a:endParaRPr lang="en-US" dirty="0"/>
          </a:p>
        </p:txBody>
      </p:sp>
      <p:sp>
        <p:nvSpPr>
          <p:cNvPr id="4" name="Content Placeholder 3">
            <a:extLst>
              <a:ext uri="{FF2B5EF4-FFF2-40B4-BE49-F238E27FC236}">
                <a16:creationId xmlns:a16="http://schemas.microsoft.com/office/drawing/2014/main" id="{F67BF544-8FE6-4098-B497-00A75DC46285}"/>
              </a:ext>
            </a:extLst>
          </p:cNvPr>
          <p:cNvSpPr>
            <a:spLocks noGrp="1"/>
          </p:cNvSpPr>
          <p:nvPr>
            <p:ph sz="half" idx="2"/>
          </p:nvPr>
        </p:nvSpPr>
        <p:spPr>
          <a:solidFill>
            <a:schemeClr val="accent1">
              <a:lumMod val="40000"/>
              <a:lumOff val="60000"/>
            </a:schemeClr>
          </a:solidFill>
          <a:ln>
            <a:solidFill>
              <a:schemeClr val="accent1">
                <a:lumMod val="60000"/>
                <a:lumOff val="40000"/>
              </a:schemeClr>
            </a:solidFill>
          </a:ln>
        </p:spPr>
        <p:txBody>
          <a:bodyPr/>
          <a:lstStyle/>
          <a:p>
            <a:pPr marL="0" indent="0">
              <a:buNone/>
            </a:pPr>
            <a:r>
              <a:rPr lang="en-US" b="1" dirty="0"/>
              <a:t>Examples of network traffic and packet testers</a:t>
            </a:r>
          </a:p>
          <a:p>
            <a:r>
              <a:rPr lang="en-US" dirty="0"/>
              <a:t>Bandwidth Place</a:t>
            </a:r>
          </a:p>
          <a:p>
            <a:pPr>
              <a:spcBef>
                <a:spcPts val="600"/>
              </a:spcBef>
            </a:pPr>
            <a:r>
              <a:rPr lang="en-US" dirty="0"/>
              <a:t>HELIOS LanTest (Windows, Mac)</a:t>
            </a:r>
          </a:p>
          <a:p>
            <a:pPr>
              <a:spcBef>
                <a:spcPts val="600"/>
              </a:spcBef>
            </a:pPr>
            <a:r>
              <a:rPr lang="en-US" dirty="0"/>
              <a:t>iPerf (Mac, Linux)</a:t>
            </a:r>
          </a:p>
          <a:p>
            <a:pPr>
              <a:spcBef>
                <a:spcPts val="600"/>
              </a:spcBef>
            </a:pPr>
            <a:r>
              <a:rPr lang="en-US" dirty="0"/>
              <a:t>LAN Speed Test Lite (Windows, Mac)</a:t>
            </a:r>
          </a:p>
          <a:p>
            <a:pPr>
              <a:spcBef>
                <a:spcPts val="600"/>
              </a:spcBef>
            </a:pPr>
            <a:r>
              <a:rPr lang="en-US" dirty="0"/>
              <a:t>Netflow Traffic Analysis</a:t>
            </a:r>
          </a:p>
          <a:p>
            <a:pPr>
              <a:spcBef>
                <a:spcPts val="600"/>
              </a:spcBef>
            </a:pPr>
            <a:r>
              <a:rPr lang="en-US" dirty="0"/>
              <a:t>Packet Sender (Windows, Mac, Linux)</a:t>
            </a:r>
          </a:p>
          <a:p>
            <a:pPr>
              <a:spcBef>
                <a:spcPts val="600"/>
              </a:spcBef>
            </a:pPr>
            <a:r>
              <a:rPr lang="en-US" dirty="0"/>
              <a:t>TamoSoft Throughput Test (Windows, Mac)</a:t>
            </a:r>
          </a:p>
          <a:p>
            <a:endParaRPr lang="en-US" dirty="0"/>
          </a:p>
        </p:txBody>
      </p:sp>
    </p:spTree>
    <p:custDataLst>
      <p:tags r:id="rId1"/>
    </p:custDataLst>
    <p:extLst>
      <p:ext uri="{BB962C8B-B14F-4D97-AF65-F5344CB8AC3E}">
        <p14:creationId xmlns:p14="http://schemas.microsoft.com/office/powerpoint/2010/main" val="167853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A8BB2-D9FE-4D08-88BE-C1FCA1CB1B5F}"/>
              </a:ext>
            </a:extLst>
          </p:cNvPr>
          <p:cNvSpPr>
            <a:spLocks noGrp="1"/>
          </p:cNvSpPr>
          <p:nvPr>
            <p:ph type="title"/>
          </p:nvPr>
        </p:nvSpPr>
        <p:spPr/>
        <p:txBody>
          <a:bodyPr/>
          <a:lstStyle/>
          <a:p>
            <a:r>
              <a:rPr lang="en-US" dirty="0"/>
              <a:t>Learning Objective(s) and Key Concepts</a:t>
            </a:r>
          </a:p>
        </p:txBody>
      </p:sp>
      <p:sp>
        <p:nvSpPr>
          <p:cNvPr id="5" name="Content Placeholder 2">
            <a:extLst>
              <a:ext uri="{FF2B5EF4-FFF2-40B4-BE49-F238E27FC236}">
                <a16:creationId xmlns:a16="http://schemas.microsoft.com/office/drawing/2014/main" id="{7B2A79CE-6DD2-4957-85B0-FF808115C67E}"/>
              </a:ext>
            </a:extLst>
          </p:cNvPr>
          <p:cNvSpPr txBox="1">
            <a:spLocks/>
          </p:cNvSpPr>
          <p:nvPr/>
        </p:nvSpPr>
        <p:spPr>
          <a:xfrm>
            <a:off x="914400" y="1450560"/>
            <a:ext cx="4855464" cy="741680"/>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Learning Objective(s)</a:t>
            </a:r>
          </a:p>
        </p:txBody>
      </p:sp>
      <p:sp>
        <p:nvSpPr>
          <p:cNvPr id="3" name="Content Placeholder 2">
            <a:extLst>
              <a:ext uri="{FF2B5EF4-FFF2-40B4-BE49-F238E27FC236}">
                <a16:creationId xmlns:a16="http://schemas.microsoft.com/office/drawing/2014/main" id="{EF0382DD-6D5E-4D45-8E93-7DA7DBD86778}"/>
              </a:ext>
            </a:extLst>
          </p:cNvPr>
          <p:cNvSpPr>
            <a:spLocks noGrp="1"/>
          </p:cNvSpPr>
          <p:nvPr>
            <p:ph sz="half" idx="1"/>
          </p:nvPr>
        </p:nvSpPr>
        <p:spPr>
          <a:xfrm>
            <a:off x="914400" y="2280478"/>
            <a:ext cx="4855464" cy="3910010"/>
          </a:xfrm>
        </p:spPr>
        <p:txBody>
          <a:bodyPr/>
          <a:lstStyle/>
          <a:p>
            <a:r>
              <a:rPr lang="en-US" dirty="0"/>
              <a:t>Examine effective network security and troubleshooting techniques.</a:t>
            </a:r>
          </a:p>
          <a:p>
            <a:endParaRPr lang="en-US" dirty="0"/>
          </a:p>
          <a:p>
            <a:endParaRPr lang="en-US" dirty="0"/>
          </a:p>
        </p:txBody>
      </p:sp>
      <p:sp>
        <p:nvSpPr>
          <p:cNvPr id="7" name="Content Placeholder 2">
            <a:extLst>
              <a:ext uri="{FF2B5EF4-FFF2-40B4-BE49-F238E27FC236}">
                <a16:creationId xmlns:a16="http://schemas.microsoft.com/office/drawing/2014/main" id="{6C709A97-D956-44E5-B559-D550D671259C}"/>
              </a:ext>
            </a:extLst>
          </p:cNvPr>
          <p:cNvSpPr txBox="1">
            <a:spLocks/>
          </p:cNvSpPr>
          <p:nvPr/>
        </p:nvSpPr>
        <p:spPr>
          <a:xfrm>
            <a:off x="6415368" y="1478721"/>
            <a:ext cx="4855464" cy="713519"/>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Key Concepts</a:t>
            </a:r>
          </a:p>
        </p:txBody>
      </p:sp>
      <p:sp>
        <p:nvSpPr>
          <p:cNvPr id="4" name="Content Placeholder 3">
            <a:extLst>
              <a:ext uri="{FF2B5EF4-FFF2-40B4-BE49-F238E27FC236}">
                <a16:creationId xmlns:a16="http://schemas.microsoft.com/office/drawing/2014/main" id="{AAA3075D-D6A2-4D7C-9E89-5646A54920BA}"/>
              </a:ext>
            </a:extLst>
          </p:cNvPr>
          <p:cNvSpPr>
            <a:spLocks noGrp="1"/>
          </p:cNvSpPr>
          <p:nvPr>
            <p:ph sz="half" idx="2"/>
          </p:nvPr>
        </p:nvSpPr>
        <p:spPr>
          <a:xfrm>
            <a:off x="6415368" y="2280478"/>
            <a:ext cx="4862232" cy="3910010"/>
          </a:xfrm>
        </p:spPr>
        <p:txBody>
          <a:bodyPr/>
          <a:lstStyle/>
          <a:p>
            <a:r>
              <a:rPr lang="en-US" dirty="0"/>
              <a:t>Network operations center</a:t>
            </a:r>
          </a:p>
          <a:p>
            <a:r>
              <a:rPr lang="en-US" dirty="0"/>
              <a:t>Problem resolution methodologies</a:t>
            </a:r>
          </a:p>
          <a:p>
            <a:r>
              <a:rPr lang="en-US" dirty="0"/>
              <a:t>Tools and applications for troubleshooting</a:t>
            </a:r>
          </a:p>
          <a:p>
            <a:r>
              <a:rPr lang="en-US" dirty="0"/>
              <a:t>Protocol analysis for troubleshooting IP networks</a:t>
            </a:r>
          </a:p>
          <a:p>
            <a:r>
              <a:rPr lang="en-US" dirty="0"/>
              <a:t>Troubleshooting for various network scenarios</a:t>
            </a:r>
          </a:p>
          <a:p>
            <a:pPr marL="0" indent="0">
              <a:buNone/>
            </a:pPr>
            <a:endParaRPr lang="en-US" dirty="0"/>
          </a:p>
        </p:txBody>
      </p:sp>
    </p:spTree>
    <p:custDataLst>
      <p:tags r:id="rId1"/>
    </p:custDataLst>
    <p:extLst>
      <p:ext uri="{BB962C8B-B14F-4D97-AF65-F5344CB8AC3E}">
        <p14:creationId xmlns:p14="http://schemas.microsoft.com/office/powerpoint/2010/main" val="361809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Network Connectivity Tool</a:t>
            </a:r>
          </a:p>
        </p:txBody>
      </p:sp>
      <p:graphicFrame>
        <p:nvGraphicFramePr>
          <p:cNvPr id="3" name="Content Placeholder 2">
            <a:extLst>
              <a:ext uri="{FF2B5EF4-FFF2-40B4-BE49-F238E27FC236}">
                <a16:creationId xmlns:a16="http://schemas.microsoft.com/office/drawing/2014/main" id="{00401CE6-B2B1-4ACD-9946-5148F5EF6426}"/>
              </a:ext>
            </a:extLst>
          </p:cNvPr>
          <p:cNvGraphicFramePr>
            <a:graphicFrameLocks noGrp="1"/>
          </p:cNvGraphicFramePr>
          <p:nvPr>
            <p:ph idx="1"/>
            <p:extLst>
              <p:ext uri="{D42A27DB-BD31-4B8C-83A1-F6EECF244321}">
                <p14:modId xmlns:p14="http://schemas.microsoft.com/office/powerpoint/2010/main" val="2244024347"/>
              </p:ext>
            </p:extLst>
          </p:nvPr>
        </p:nvGraphicFramePr>
        <p:xfrm>
          <a:off x="952500" y="1872343"/>
          <a:ext cx="10287000" cy="40778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63364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Sample IP Network with Private and Public IP Addresses</a:t>
            </a:r>
          </a:p>
        </p:txBody>
      </p:sp>
      <p:pic>
        <p:nvPicPr>
          <p:cNvPr id="4" name="Picture 3" descr="An illustration presents that the routing of the network comprises a LAN of a user, routers, LAN gateway, and the internet. An additional user, Target F M S, connects to the LAN gateway. The addresses are split into Private I P address space and Public facing I Ps. The LANs and routers lie in the first space, LAN gateway is at the division, and internet, a firewall, and a server in the second space. The first LAN gateway, labeled p f Sense Appliance, has an external I P 202.20.1.1. The LAN of Building 1 has a workstation with I P 172.30.0.2 and TargetWindows01 with I P 172.30.0.10. They are connected to a device with internal I P 172.30.0.1. The workstation is connected through Router 1. The network from Router 1–.0.1 is connected to Router 2–.0.2, with I P 172.20.0.0 slash 24. Router 1–.0.1 is connected to the first LAN gateway–.0.2. Router 2–.0.1 is connected to the first LAN gateway–.0.2. Building 2 has a workstation Target F M S with I P 172.31.0.30 connecting to Router 2. A device TargetLinux01 with I P 172.40.0.20 is connected to the first LAN gateway with the I P of the network 172.22.0.0 slash 24. The LAN gateway is connected to the WAN domain which is connected to a firewall 10.0.1.1 with external I P 202.20.1.2, which is connected to the device AttackWindows01 with I P 10.0.1.2.&#10;">
            <a:extLst>
              <a:ext uri="{FF2B5EF4-FFF2-40B4-BE49-F238E27FC236}">
                <a16:creationId xmlns:a16="http://schemas.microsoft.com/office/drawing/2014/main" id="{5FD8D7FC-077B-4DA0-9358-2AD3AB5097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7535" y="1528928"/>
            <a:ext cx="7013869" cy="4598603"/>
          </a:xfrm>
          <a:prstGeom prst="rect">
            <a:avLst/>
          </a:prstGeom>
        </p:spPr>
      </p:pic>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a:xfrm>
            <a:off x="2440595" y="6127531"/>
            <a:ext cx="7450915" cy="458685"/>
          </a:xfrm>
        </p:spPr>
        <p:txBody>
          <a:bodyPr/>
          <a:lstStyle/>
          <a:p>
            <a:pPr marL="0" indent="0">
              <a:buNone/>
            </a:pPr>
            <a:r>
              <a:rPr lang="en-IN" sz="1800" b="1" i="0" u="none" strike="noStrike" baseline="0" dirty="0"/>
              <a:t>FIGURE 15-5 </a:t>
            </a:r>
            <a:r>
              <a:rPr lang="en-GB" sz="1800" b="0" i="0" u="none" strike="noStrike" baseline="0" dirty="0"/>
              <a:t>Sample IP network with private and public IP addresses. </a:t>
            </a:r>
            <a:endParaRPr lang="en-US" dirty="0"/>
          </a:p>
        </p:txBody>
      </p:sp>
    </p:spTree>
    <p:custDataLst>
      <p:tags r:id="rId1"/>
    </p:custDataLst>
    <p:extLst>
      <p:ext uri="{BB962C8B-B14F-4D97-AF65-F5344CB8AC3E}">
        <p14:creationId xmlns:p14="http://schemas.microsoft.com/office/powerpoint/2010/main" val="882148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Workstation Pinging Itself and then the IP Default Gateway Router</a:t>
            </a:r>
          </a:p>
        </p:txBody>
      </p:sp>
      <p:pic>
        <p:nvPicPr>
          <p:cNvPr id="4" name="Picture 3" descr="A screenshot. The command prompt administrator window displays the ping output as follows. Line 1: Microsoft windows, Version 10.0.17763.107. Line 2: The copyright symbol followed by the text, 2018 Microsoft Corporation. All rights reserved. Line 3: Blank. Line 4: C colon backslash Users backslash Administrator, followed by the prompt symbol, followed by the text, ping 172.30.0.2. Line 5: Blank. Line 6: Pinging 172.30.0.2 with 32 bytes of data colon. Lines 7 to 10: Reply from 172.30.0.2 colon bytes equals 32; time less than 1 milliseconds; T T L equals 128. Line 11: Blank. Line 12: Ping statistics for 172.30.0.2 colon. Line 13: Packets colon Sent equals 4, Received equals 4, Lost equals 0, 0 percent loss. Line 14: Approximate round trip times in milliseconds colon. Line 15: Minimum equals 0 m s, Maximum equals 0 m s, Average equals 0 m s. Line 16: Blank. Line 17: C colon backslash Users backslash Administrator, followed by the prompt symbol, followed by the text, ping 172.30.0.1. Line 18: Blank. Line 19: Pinging 172.30.0.1 with 32 bytes of data colon. Lines 20 to 23: Reply from 172.30.0.1 colon bytes equals 32; time less than 1 milliseconds; T T L equals 64. Line 24: Blank. Line 25: Ping statistics for 172.30.0.1 colon. Line 26: Packets colon Sent equals 4, Received equals 4, Lost equals 0, 0 percent loss. Line 27: Approximate round trip times in milliseconds colon. Line 28: Minimum equals 0 m s, Maximum equals 0 m s, Average equals 0 m s. Line 29: Blank. Line 30: C colon backslash Users backslash Administrator, followed by the prompt symbol.&#10;">
            <a:extLst>
              <a:ext uri="{FF2B5EF4-FFF2-40B4-BE49-F238E27FC236}">
                <a16:creationId xmlns:a16="http://schemas.microsoft.com/office/drawing/2014/main" id="{78D3D45E-09B7-4487-A613-B053F12875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8509" y="1366343"/>
            <a:ext cx="4773429" cy="5239407"/>
          </a:xfrm>
          <a:prstGeom prst="rect">
            <a:avLst/>
          </a:prstGeom>
        </p:spPr>
      </p:pic>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a:xfrm>
            <a:off x="6550408" y="5775432"/>
            <a:ext cx="4214648" cy="861848"/>
          </a:xfrm>
        </p:spPr>
        <p:txBody>
          <a:bodyPr/>
          <a:lstStyle/>
          <a:p>
            <a:pPr marL="0" indent="0">
              <a:buNone/>
            </a:pPr>
            <a:r>
              <a:rPr lang="en-IN" sz="1800" b="1" i="0" u="none" strike="noStrike" baseline="0" dirty="0"/>
              <a:t>FIGURE 15-6 </a:t>
            </a:r>
            <a:r>
              <a:rPr lang="en-GB" sz="1800" b="0" i="0" u="none" strike="noStrike" baseline="0" dirty="0"/>
              <a:t>Workstation pinging itself and then the IP default gateway router. </a:t>
            </a:r>
          </a:p>
          <a:p>
            <a:pPr marL="0" indent="0">
              <a:spcBef>
                <a:spcPts val="900"/>
              </a:spcBef>
              <a:buNone/>
            </a:pPr>
            <a:r>
              <a:rPr lang="en-GB" sz="900" b="0" i="0" u="none" strike="noStrike" baseline="0" dirty="0"/>
              <a:t>Used with permission from Microsoft. </a:t>
            </a:r>
            <a:endParaRPr lang="en-US" sz="900" dirty="0"/>
          </a:p>
        </p:txBody>
      </p:sp>
    </p:spTree>
    <p:custDataLst>
      <p:tags r:id="rId1"/>
    </p:custDataLst>
    <p:extLst>
      <p:ext uri="{BB962C8B-B14F-4D97-AF65-F5344CB8AC3E}">
        <p14:creationId xmlns:p14="http://schemas.microsoft.com/office/powerpoint/2010/main" val="1985675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Traceroute Command</a:t>
            </a:r>
          </a:p>
        </p:txBody>
      </p:sp>
      <p:pic>
        <p:nvPicPr>
          <p:cNvPr id="4" name="Picture 3" descr="A screenshot. The command prompt administrator window displays the output as follows. Line 1: Microsoft windows, Version 10.0.17763.107. Line 2: The copyright symbol followed by the text, 2018 Microsoft Corporation. All rights reserved. Line 3: Blank. Line 4: C colon backslash Users backslash Administrator, followed by the prompt symbol, tracert 202.20.1.2. Line 5: Blank. Line 6: Tracing route to 202.20.1.2 over a maximum of 30 hops. Line 7: Blank. Lines 8 to 10 have six columns. Line 8: 1, less than 1 m s, less than 1 m s, less than 1 m s, router 1 dot secure labs on demand dot com, 172.30.0.1.  Line 9: 2, less than 1 m s, less than 1 m s, less than 1 m s, p f sense dot secure labs on demand dot com, 172.30.0.2.  Line 10: 3, less than 1 m s, less than 1 m s, less than 1 m s, 202.20.1.2. Line 11: Blank. Line 12: Trace complete. Line 13: Blank. Line 14: C colon backslash Users backslash Administrator, followed by the prompt symbol.&#10;">
            <a:extLst>
              <a:ext uri="{FF2B5EF4-FFF2-40B4-BE49-F238E27FC236}">
                <a16:creationId xmlns:a16="http://schemas.microsoft.com/office/drawing/2014/main" id="{5B382600-3A94-4103-BB54-E0071124F7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5580" y="1526525"/>
            <a:ext cx="9800839" cy="4107019"/>
          </a:xfrm>
          <a:prstGeom prst="rect">
            <a:avLst/>
          </a:prstGeom>
        </p:spPr>
      </p:pic>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a:xfrm>
            <a:off x="1082565" y="5633544"/>
            <a:ext cx="4099036" cy="620111"/>
          </a:xfrm>
        </p:spPr>
        <p:txBody>
          <a:bodyPr/>
          <a:lstStyle/>
          <a:p>
            <a:pPr marL="0" indent="0">
              <a:buNone/>
            </a:pPr>
            <a:r>
              <a:rPr lang="en-IN" sz="1800" b="1" i="0" u="none" strike="noStrike" baseline="0" dirty="0"/>
              <a:t>FIGURE 15-7 </a:t>
            </a:r>
            <a:r>
              <a:rPr lang="en-IN" sz="1800" b="0" i="0" u="none" strike="noStrike" baseline="0" dirty="0"/>
              <a:t>Traceroute command. </a:t>
            </a:r>
          </a:p>
          <a:p>
            <a:pPr marL="0" indent="0">
              <a:spcBef>
                <a:spcPts val="900"/>
              </a:spcBef>
              <a:buNone/>
            </a:pPr>
            <a:r>
              <a:rPr lang="en-GB" sz="900" b="0" i="0" u="none" strike="noStrike" baseline="0" dirty="0"/>
              <a:t>Used with permission from Microsoft </a:t>
            </a:r>
            <a:endParaRPr lang="en-US" sz="900" dirty="0"/>
          </a:p>
        </p:txBody>
      </p:sp>
    </p:spTree>
    <p:custDataLst>
      <p:tags r:id="rId1"/>
    </p:custDataLst>
    <p:extLst>
      <p:ext uri="{BB962C8B-B14F-4D97-AF65-F5344CB8AC3E}">
        <p14:creationId xmlns:p14="http://schemas.microsoft.com/office/powerpoint/2010/main" val="311601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818A-807F-49E0-A87E-A5F84A3F26D8}"/>
              </a:ext>
            </a:extLst>
          </p:cNvPr>
          <p:cNvSpPr>
            <a:spLocks noGrp="1"/>
          </p:cNvSpPr>
          <p:nvPr>
            <p:ph type="title"/>
          </p:nvPr>
        </p:nvSpPr>
        <p:spPr/>
        <p:txBody>
          <a:bodyPr/>
          <a:lstStyle/>
          <a:p>
            <a:r>
              <a:rPr lang="en-US" dirty="0">
                <a:ea typeface="ＭＳ Ｐゴシック" pitchFamily="34" charset="-128"/>
              </a:rPr>
              <a:t>Network Scanning and Discovery Tools</a:t>
            </a:r>
            <a:endParaRPr lang="en-US" dirty="0"/>
          </a:p>
        </p:txBody>
      </p:sp>
      <p:sp>
        <p:nvSpPr>
          <p:cNvPr id="3" name="Content Placeholder 2">
            <a:extLst>
              <a:ext uri="{FF2B5EF4-FFF2-40B4-BE49-F238E27FC236}">
                <a16:creationId xmlns:a16="http://schemas.microsoft.com/office/drawing/2014/main" id="{CEAD0991-6B34-4212-819D-14628FF17003}"/>
              </a:ext>
            </a:extLst>
          </p:cNvPr>
          <p:cNvSpPr>
            <a:spLocks noGrp="1"/>
          </p:cNvSpPr>
          <p:nvPr>
            <p:ph sz="half" idx="1"/>
          </p:nvPr>
        </p:nvSpPr>
        <p:spPr>
          <a:solidFill>
            <a:schemeClr val="accent1">
              <a:lumMod val="20000"/>
              <a:lumOff val="80000"/>
            </a:schemeClr>
          </a:solidFill>
        </p:spPr>
        <p:txBody>
          <a:bodyPr/>
          <a:lstStyle/>
          <a:p>
            <a:pPr marL="0" indent="0">
              <a:buNone/>
            </a:pPr>
            <a:r>
              <a:rPr lang="en-US" b="1" dirty="0"/>
              <a:t>two kinds of network scanning discovery tools</a:t>
            </a:r>
          </a:p>
          <a:p>
            <a:r>
              <a:rPr lang="en-US" dirty="0"/>
              <a:t>Data Link Layer scans</a:t>
            </a:r>
          </a:p>
          <a:p>
            <a:r>
              <a:rPr lang="en-US" dirty="0"/>
              <a:t>Network Layer scans</a:t>
            </a:r>
          </a:p>
          <a:p>
            <a:endParaRPr lang="en-US" dirty="0"/>
          </a:p>
        </p:txBody>
      </p:sp>
      <p:sp>
        <p:nvSpPr>
          <p:cNvPr id="4" name="Content Placeholder 3">
            <a:extLst>
              <a:ext uri="{FF2B5EF4-FFF2-40B4-BE49-F238E27FC236}">
                <a16:creationId xmlns:a16="http://schemas.microsoft.com/office/drawing/2014/main" id="{F67BF544-8FE6-4098-B497-00A75DC46285}"/>
              </a:ext>
            </a:extLst>
          </p:cNvPr>
          <p:cNvSpPr>
            <a:spLocks noGrp="1"/>
          </p:cNvSpPr>
          <p:nvPr>
            <p:ph sz="half" idx="2"/>
          </p:nvPr>
        </p:nvSpPr>
        <p:spPr>
          <a:ln>
            <a:solidFill>
              <a:schemeClr val="accent1">
                <a:lumMod val="60000"/>
                <a:lumOff val="40000"/>
              </a:schemeClr>
            </a:solidFill>
          </a:ln>
        </p:spPr>
        <p:txBody>
          <a:bodyPr/>
          <a:lstStyle/>
          <a:p>
            <a:r>
              <a:rPr lang="en-US" b="1" dirty="0"/>
              <a:t>Examples</a:t>
            </a:r>
          </a:p>
          <a:p>
            <a:r>
              <a:rPr lang="en-US" dirty="0"/>
              <a:t>Nmap (Network Mapper)</a:t>
            </a:r>
          </a:p>
          <a:p>
            <a:r>
              <a:rPr lang="en-US" dirty="0"/>
              <a:t>Spiceworks Inventory</a:t>
            </a:r>
          </a:p>
          <a:p>
            <a:r>
              <a:rPr lang="en-US" dirty="0"/>
              <a:t>TopMaze</a:t>
            </a:r>
          </a:p>
        </p:txBody>
      </p:sp>
      <p:pic>
        <p:nvPicPr>
          <p:cNvPr id="6" name="Graphic 5" descr="Magnifying glass with solid fill">
            <a:extLst>
              <a:ext uri="{FF2B5EF4-FFF2-40B4-BE49-F238E27FC236}">
                <a16:creationId xmlns:a16="http://schemas.microsoft.com/office/drawing/2014/main" id="{21FC935C-A5C9-47DF-9A78-D2B35E39FB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11826" y="4053111"/>
            <a:ext cx="2168775" cy="2168775"/>
          </a:xfrm>
          <a:prstGeom prst="rect">
            <a:avLst/>
          </a:prstGeom>
        </p:spPr>
      </p:pic>
    </p:spTree>
    <p:custDataLst>
      <p:tags r:id="rId1"/>
    </p:custDataLst>
    <p:extLst>
      <p:ext uri="{BB962C8B-B14F-4D97-AF65-F5344CB8AC3E}">
        <p14:creationId xmlns:p14="http://schemas.microsoft.com/office/powerpoint/2010/main" val="416062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Vulnerability Assessment Tools </a:t>
            </a:r>
            <a:r>
              <a:rPr lang="en-US" sz="2000" dirty="0">
                <a:ea typeface="ＭＳ Ｐゴシック" pitchFamily="34" charset="-128"/>
              </a:rPr>
              <a:t>(1 of 2)</a:t>
            </a:r>
          </a:p>
        </p:txBody>
      </p:sp>
      <p:graphicFrame>
        <p:nvGraphicFramePr>
          <p:cNvPr id="3" name="Content Placeholder 2">
            <a:extLst>
              <a:ext uri="{FF2B5EF4-FFF2-40B4-BE49-F238E27FC236}">
                <a16:creationId xmlns:a16="http://schemas.microsoft.com/office/drawing/2014/main" id="{B1C4ACA8-82A8-4E89-940E-05DAE1DC0180}"/>
              </a:ext>
            </a:extLst>
          </p:cNvPr>
          <p:cNvGraphicFramePr>
            <a:graphicFrameLocks noGrp="1"/>
          </p:cNvGraphicFramePr>
          <p:nvPr>
            <p:ph idx="1"/>
            <p:extLst>
              <p:ext uri="{D42A27DB-BD31-4B8C-83A1-F6EECF244321}">
                <p14:modId xmlns:p14="http://schemas.microsoft.com/office/powerpoint/2010/main" val="1344890118"/>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51105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Vulnerability Assessment Tools </a:t>
            </a:r>
            <a:r>
              <a:rPr lang="en-US" sz="2000" dirty="0">
                <a:ea typeface="ＭＳ Ｐゴシック" pitchFamily="34" charset="-128"/>
              </a:rPr>
              <a:t>(2 of 2)</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National Vulnerability Database (NVD)</a:t>
            </a:r>
          </a:p>
          <a:p>
            <a:pPr lvl="1"/>
            <a:r>
              <a:rPr lang="en-US" dirty="0"/>
              <a:t>Software vulnerabilities are tracked</a:t>
            </a:r>
          </a:p>
          <a:p>
            <a:r>
              <a:rPr lang="en-US" dirty="0"/>
              <a:t>Common Vulnerabilities and Exposures (CVE)</a:t>
            </a:r>
          </a:p>
          <a:p>
            <a:pPr lvl="1"/>
            <a:r>
              <a:rPr lang="en-US" dirty="0"/>
              <a:t>A comprehensive list of known software vulnerabilities</a:t>
            </a:r>
          </a:p>
          <a:p>
            <a:r>
              <a:rPr lang="en-US" dirty="0"/>
              <a:t>Examples:</a:t>
            </a:r>
          </a:p>
          <a:p>
            <a:pPr lvl="1"/>
            <a:r>
              <a:rPr lang="en-US" dirty="0"/>
              <a:t>Nexpose</a:t>
            </a:r>
          </a:p>
          <a:p>
            <a:pPr lvl="1"/>
            <a:r>
              <a:rPr lang="en-US" dirty="0"/>
              <a:t>OpenVAS</a:t>
            </a:r>
          </a:p>
          <a:p>
            <a:pPr lvl="1"/>
            <a:r>
              <a:rPr lang="en-US" dirty="0"/>
              <a:t>InsightVM</a:t>
            </a:r>
          </a:p>
          <a:p>
            <a:pPr lvl="1"/>
            <a:r>
              <a:rPr lang="en-US" dirty="0"/>
              <a:t>Nessus</a:t>
            </a:r>
          </a:p>
          <a:p>
            <a:pPr lvl="1"/>
            <a:r>
              <a:rPr lang="en-US" dirty="0"/>
              <a:t>Vulnerability Management Platform</a:t>
            </a:r>
          </a:p>
          <a:p>
            <a:endParaRPr lang="en-US" dirty="0"/>
          </a:p>
        </p:txBody>
      </p:sp>
    </p:spTree>
    <p:custDataLst>
      <p:tags r:id="rId1"/>
    </p:custDataLst>
    <p:extLst>
      <p:ext uri="{BB962C8B-B14F-4D97-AF65-F5344CB8AC3E}">
        <p14:creationId xmlns:p14="http://schemas.microsoft.com/office/powerpoint/2010/main" val="988692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Protocol Analyzer Tools</a:t>
            </a:r>
          </a:p>
        </p:txBody>
      </p:sp>
      <p:graphicFrame>
        <p:nvGraphicFramePr>
          <p:cNvPr id="3" name="Diagram 2">
            <a:extLst>
              <a:ext uri="{FF2B5EF4-FFF2-40B4-BE49-F238E27FC236}">
                <a16:creationId xmlns:a16="http://schemas.microsoft.com/office/drawing/2014/main" id="{8CC4D594-BE1C-42D2-A095-B472D930F269}"/>
              </a:ext>
            </a:extLst>
          </p:cNvPr>
          <p:cNvGraphicFramePr/>
          <p:nvPr>
            <p:extLst>
              <p:ext uri="{D42A27DB-BD31-4B8C-83A1-F6EECF244321}">
                <p14:modId xmlns:p14="http://schemas.microsoft.com/office/powerpoint/2010/main" val="2873158430"/>
              </p:ext>
            </p:extLst>
          </p:nvPr>
        </p:nvGraphicFramePr>
        <p:xfrm>
          <a:off x="979170" y="1123122"/>
          <a:ext cx="10287000" cy="35899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a:xfrm>
            <a:off x="925830" y="4713059"/>
            <a:ext cx="10287000" cy="1478421"/>
          </a:xfrm>
          <a:ln w="76200">
            <a:solidFill>
              <a:schemeClr val="lt1">
                <a:hueOff val="0"/>
                <a:satOff val="0"/>
                <a:lumOff val="0"/>
              </a:schemeClr>
            </a:solidFill>
          </a:ln>
        </p:spPr>
        <p:txBody>
          <a:bodyPr/>
          <a:lstStyle/>
          <a:p>
            <a:pPr marL="0" indent="0" algn="ctr">
              <a:buNone/>
            </a:pPr>
            <a:r>
              <a:rPr lang="en-US" dirty="0"/>
              <a:t>Protocol analysis provides network visibility</a:t>
            </a:r>
          </a:p>
          <a:p>
            <a:pPr marL="0" indent="0" algn="ctr">
              <a:buNone/>
            </a:pPr>
            <a:r>
              <a:rPr lang="en-US" dirty="0"/>
              <a:t>Without visibility, network troubleshooting would stop at Layer 2 of the OSI model where Ethernet and the Data Link Layer live</a:t>
            </a:r>
          </a:p>
        </p:txBody>
      </p:sp>
    </p:spTree>
    <p:custDataLst>
      <p:tags r:id="rId1"/>
    </p:custDataLst>
    <p:extLst>
      <p:ext uri="{BB962C8B-B14F-4D97-AF65-F5344CB8AC3E}">
        <p14:creationId xmlns:p14="http://schemas.microsoft.com/office/powerpoint/2010/main" val="3542032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Network Taps Support Remote Monitoring and Protocol Capture</a:t>
            </a:r>
          </a:p>
        </p:txBody>
      </p:sp>
      <p:pic>
        <p:nvPicPr>
          <p:cNvPr id="4" name="Picture 3" descr="An illustration presents that a laptop, labeled monitoring computer, is connected to a network tap device through a capture data cable and a U S B power cable. The network tap is connected to a desktop P C on one side through Data plus Power over Ethernet, P o E; and to an ethernet switch, labeled L 3 slash P o E plus ethernet switch, through Data plus P o E.&#10;">
            <a:extLst>
              <a:ext uri="{FF2B5EF4-FFF2-40B4-BE49-F238E27FC236}">
                <a16:creationId xmlns:a16="http://schemas.microsoft.com/office/drawing/2014/main" id="{C62A0F0F-A0FC-4E0D-B012-B9623D7606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4060" y="1680920"/>
            <a:ext cx="5298738" cy="4593756"/>
          </a:xfrm>
          <a:prstGeom prst="rect">
            <a:avLst/>
          </a:prstGeom>
        </p:spPr>
      </p:pic>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a:xfrm>
            <a:off x="6852798" y="5181597"/>
            <a:ext cx="4319699" cy="1002089"/>
          </a:xfrm>
        </p:spPr>
        <p:txBody>
          <a:bodyPr/>
          <a:lstStyle/>
          <a:p>
            <a:pPr marL="0" indent="0">
              <a:buNone/>
            </a:pPr>
            <a:r>
              <a:rPr lang="en-IN" sz="1800" b="1" i="0" u="none" strike="noStrike" baseline="0" dirty="0"/>
              <a:t>FIGURE 15-8 </a:t>
            </a:r>
            <a:r>
              <a:rPr lang="en-GB" sz="1800" b="0" i="0" u="none" strike="noStrike" baseline="0" dirty="0"/>
              <a:t>Network taps support remote monitoring and protocol capture. </a:t>
            </a:r>
          </a:p>
          <a:p>
            <a:pPr marL="0" indent="0">
              <a:spcBef>
                <a:spcPts val="900"/>
              </a:spcBef>
              <a:buNone/>
            </a:pPr>
            <a:r>
              <a:rPr lang="en-GB" sz="900" b="0" i="0" u="none" strike="noStrike" baseline="0" dirty="0"/>
              <a:t>Data from https://www.dualcomm.com/products /usb-powered-10-100-1000base-t-network-tap </a:t>
            </a:r>
            <a:endParaRPr lang="en-US" sz="900" dirty="0"/>
          </a:p>
        </p:txBody>
      </p:sp>
    </p:spTree>
    <p:custDataLst>
      <p:tags r:id="rId1"/>
    </p:custDataLst>
    <p:extLst>
      <p:ext uri="{BB962C8B-B14F-4D97-AF65-F5344CB8AC3E}">
        <p14:creationId xmlns:p14="http://schemas.microsoft.com/office/powerpoint/2010/main" val="331157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Network Troubleshooting Using Protocol Analysis: How Protocols Behave</a:t>
            </a:r>
          </a:p>
        </p:txBody>
      </p:sp>
      <p:graphicFrame>
        <p:nvGraphicFramePr>
          <p:cNvPr id="3" name="Content Placeholder 2">
            <a:extLst>
              <a:ext uri="{FF2B5EF4-FFF2-40B4-BE49-F238E27FC236}">
                <a16:creationId xmlns:a16="http://schemas.microsoft.com/office/drawing/2014/main" id="{BC3215E9-2D84-45CE-84A0-55CA7274D666}"/>
              </a:ext>
            </a:extLst>
          </p:cNvPr>
          <p:cNvGraphicFramePr>
            <a:graphicFrameLocks noGrp="1"/>
          </p:cNvGraphicFramePr>
          <p:nvPr>
            <p:ph idx="1"/>
            <p:extLst>
              <p:ext uri="{D42A27DB-BD31-4B8C-83A1-F6EECF244321}">
                <p14:modId xmlns:p14="http://schemas.microsoft.com/office/powerpoint/2010/main" val="2031801426"/>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897002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Network Operations Center</a:t>
            </a:r>
          </a:p>
        </p:txBody>
      </p:sp>
      <p:graphicFrame>
        <p:nvGraphicFramePr>
          <p:cNvPr id="3" name="Content Placeholder 2">
            <a:extLst>
              <a:ext uri="{FF2B5EF4-FFF2-40B4-BE49-F238E27FC236}">
                <a16:creationId xmlns:a16="http://schemas.microsoft.com/office/drawing/2014/main" id="{28F143B9-78EF-4CB4-896E-2A621FD6476C}"/>
              </a:ext>
            </a:extLst>
          </p:cNvPr>
          <p:cNvGraphicFramePr>
            <a:graphicFrameLocks noGrp="1"/>
          </p:cNvGraphicFramePr>
          <p:nvPr>
            <p:ph idx="1"/>
            <p:extLst>
              <p:ext uri="{D42A27DB-BD31-4B8C-83A1-F6EECF244321}">
                <p14:modId xmlns:p14="http://schemas.microsoft.com/office/powerpoint/2010/main" val="1553533051"/>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Ethernet Destination MAC Layer Addressing Protocol Behavior</a:t>
            </a:r>
          </a:p>
        </p:txBody>
      </p:sp>
      <p:graphicFrame>
        <p:nvGraphicFramePr>
          <p:cNvPr id="3" name="Content Placeholder 2">
            <a:extLst>
              <a:ext uri="{FF2B5EF4-FFF2-40B4-BE49-F238E27FC236}">
                <a16:creationId xmlns:a16="http://schemas.microsoft.com/office/drawing/2014/main" id="{48D3C773-2FB5-4DCB-8C33-9B77565C54FB}"/>
              </a:ext>
            </a:extLst>
          </p:cNvPr>
          <p:cNvGraphicFramePr>
            <a:graphicFrameLocks noGrp="1"/>
          </p:cNvGraphicFramePr>
          <p:nvPr>
            <p:ph idx="1"/>
            <p:extLst>
              <p:ext uri="{D42A27DB-BD31-4B8C-83A1-F6EECF244321}">
                <p14:modId xmlns:p14="http://schemas.microsoft.com/office/powerpoint/2010/main" val="1098909023"/>
              </p:ext>
            </p:extLst>
          </p:nvPr>
        </p:nvGraphicFramePr>
        <p:xfrm>
          <a:off x="952500" y="622077"/>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15692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IPv4 to MAC Layer Multicast Address Mapping</a:t>
            </a:r>
          </a:p>
        </p:txBody>
      </p:sp>
      <p:pic>
        <p:nvPicPr>
          <p:cNvPr id="4" name="Picture 3" descr="An illustration presents that the 32-bit I P v 4 address has the first four bits as 1, 1, 1, 0. The other bits are indicated as Xs. The 48-bit M A C address has six 8-bits: the first 16 bits are 0, except for the 8th bit which is 1. The third set of 6-bits is 0 1 0 1 1 1 1 0. The 25th bit is 0, and the other bits are Xs. The last 23 bits of I P v 4 and M A C layer are mapped to each other.&#10;">
            <a:extLst>
              <a:ext uri="{FF2B5EF4-FFF2-40B4-BE49-F238E27FC236}">
                <a16:creationId xmlns:a16="http://schemas.microsoft.com/office/drawing/2014/main" id="{8ED3B30F-25AC-46A2-B4B0-7B2FFF172D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9309" y="1939578"/>
            <a:ext cx="8720354" cy="3296316"/>
          </a:xfrm>
          <a:prstGeom prst="rect">
            <a:avLst/>
          </a:prstGeom>
        </p:spPr>
      </p:pic>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a:xfrm>
            <a:off x="1702675" y="5235894"/>
            <a:ext cx="9028386" cy="742884"/>
          </a:xfrm>
        </p:spPr>
        <p:txBody>
          <a:bodyPr/>
          <a:lstStyle/>
          <a:p>
            <a:pPr marL="0" indent="0">
              <a:buNone/>
            </a:pPr>
            <a:r>
              <a:rPr lang="en-IN" sz="1800" b="1" i="0" u="none" strike="noStrike" baseline="0" dirty="0"/>
              <a:t>FIGURE 15-9 </a:t>
            </a:r>
            <a:r>
              <a:rPr lang="en-GB" sz="1800" b="0" i="0" u="none" strike="noStrike" baseline="0" dirty="0"/>
              <a:t>IPv4 to MAC layer multicast address mapping. </a:t>
            </a:r>
          </a:p>
          <a:p>
            <a:pPr marL="0" indent="0">
              <a:spcBef>
                <a:spcPts val="900"/>
              </a:spcBef>
              <a:buNone/>
            </a:pPr>
            <a:r>
              <a:rPr lang="en-GB" sz="900" b="0" i="0" u="none" strike="noStrike" baseline="0" dirty="0"/>
              <a:t>Data from Hewlett Packard Enterprise Development LP https://techhub.hpe.com/eginfolib/networking/docs/switches/5130ei/5200-3944_ip-multi_cg/content/483573739.htm </a:t>
            </a:r>
            <a:endParaRPr lang="en-US" sz="900" dirty="0"/>
          </a:p>
        </p:txBody>
      </p:sp>
    </p:spTree>
    <p:custDataLst>
      <p:tags r:id="rId1"/>
    </p:custDataLst>
    <p:extLst>
      <p:ext uri="{BB962C8B-B14F-4D97-AF65-F5344CB8AC3E}">
        <p14:creationId xmlns:p14="http://schemas.microsoft.com/office/powerpoint/2010/main" val="2441571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Address Resolution Protocol (ARP) Behavior</a:t>
            </a:r>
          </a:p>
        </p:txBody>
      </p:sp>
      <p:graphicFrame>
        <p:nvGraphicFramePr>
          <p:cNvPr id="3" name="Content Placeholder 2">
            <a:extLst>
              <a:ext uri="{FF2B5EF4-FFF2-40B4-BE49-F238E27FC236}">
                <a16:creationId xmlns:a16="http://schemas.microsoft.com/office/drawing/2014/main" id="{36C23E61-EE46-49A3-A700-CBE04416EF1B}"/>
              </a:ext>
            </a:extLst>
          </p:cNvPr>
          <p:cNvGraphicFramePr>
            <a:graphicFrameLocks noGrp="1"/>
          </p:cNvGraphicFramePr>
          <p:nvPr>
            <p:ph idx="1"/>
            <p:extLst>
              <p:ext uri="{D42A27DB-BD31-4B8C-83A1-F6EECF244321}">
                <p14:modId xmlns:p14="http://schemas.microsoft.com/office/powerpoint/2010/main" val="1518430152"/>
              </p:ext>
            </p:extLst>
          </p:nvPr>
        </p:nvGraphicFramePr>
        <p:xfrm>
          <a:off x="2200512" y="1838333"/>
          <a:ext cx="7790975" cy="32920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C06FF9B5-2135-47CB-A4FD-BB4C8FA002C3}"/>
              </a:ext>
            </a:extLst>
          </p:cNvPr>
          <p:cNvSpPr txBox="1"/>
          <p:nvPr/>
        </p:nvSpPr>
        <p:spPr>
          <a:xfrm>
            <a:off x="734784" y="5630184"/>
            <a:ext cx="10722430" cy="430887"/>
          </a:xfrm>
          <a:prstGeom prst="rect">
            <a:avLst/>
          </a:prstGeom>
          <a:noFill/>
        </p:spPr>
        <p:txBody>
          <a:bodyPr wrap="square" rtlCol="0">
            <a:spAutoFit/>
          </a:bodyPr>
          <a:lstStyle/>
          <a:p>
            <a:pPr algn="ctr"/>
            <a:r>
              <a:rPr lang="en-US" sz="2200" dirty="0">
                <a:latin typeface="Arial" panose="020B0604020202020204" pitchFamily="34" charset="0"/>
                <a:cs typeface="Arial" panose="020B0604020202020204" pitchFamily="34" charset="0"/>
              </a:rPr>
              <a:t>ARP cache table must align with the IP default gateway router’s ARP cache table</a:t>
            </a:r>
          </a:p>
        </p:txBody>
      </p:sp>
    </p:spTree>
    <p:custDataLst>
      <p:tags r:id="rId1"/>
    </p:custDataLst>
    <p:extLst>
      <p:ext uri="{BB962C8B-B14F-4D97-AF65-F5344CB8AC3E}">
        <p14:creationId xmlns:p14="http://schemas.microsoft.com/office/powerpoint/2010/main" val="144005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ARP Cache Display in IP Host Device</a:t>
            </a:r>
          </a:p>
        </p:txBody>
      </p:sp>
      <p:pic>
        <p:nvPicPr>
          <p:cNvPr id="4" name="Picture 3" descr="A screenshot. The command prompt administrator window displays the output as follows. Line 1: Microsoft windows, Version 10.0.17763.107. Line 2: The copyright symbol followed by the text, 2018 Microsoft Corporation. All rights reserved. Line 3: Blank. Line 4: C colon backslash Users backslash Administrator, followed by the prompt symbol, a r p: a. Line 5: Blank. Line 6: Interface colon 172.30.0.2 ... 0 x 3. This is followed by a table with three columns: Internet address, Physical address, and Type. Row 1: 172.30.0.1, 00-50-56-a b-a5-64, dynamic. Row 2: 172.30.0.10, 00-50-56-a b-64-a3, dynamic. Row 3: 172.30.0.255, f f-f f-f f-f f-f f-f f, static. Row 4: 224.0.0.22, 01-00-5e-00-00-16, static. Row 5: 224.0.0.251, 01-00-5e-00-00-f b, static. Row 4: 224.0.0.252, 01-00-5e-00-00-f c, static. The table is followed by a blank line, which is followed by a prompt, C colon backslash Users backslash Administrator, followed by the prompt symbol.&#10;">
            <a:extLst>
              <a:ext uri="{FF2B5EF4-FFF2-40B4-BE49-F238E27FC236}">
                <a16:creationId xmlns:a16="http://schemas.microsoft.com/office/drawing/2014/main" id="{B940B8CF-678F-4008-9AE1-EAA0CEE5C6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22330" y="1518902"/>
            <a:ext cx="6947339" cy="4413214"/>
          </a:xfrm>
          <a:prstGeom prst="rect">
            <a:avLst/>
          </a:prstGeom>
        </p:spPr>
      </p:pic>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a:xfrm>
            <a:off x="2533847" y="5936398"/>
            <a:ext cx="5673878" cy="629945"/>
          </a:xfrm>
        </p:spPr>
        <p:txBody>
          <a:bodyPr/>
          <a:lstStyle/>
          <a:p>
            <a:pPr marL="0" indent="0">
              <a:buNone/>
            </a:pPr>
            <a:r>
              <a:rPr lang="en-IN" sz="1800" b="1" i="0" u="none" strike="noStrike" baseline="0" dirty="0"/>
              <a:t>FIGURE 15-10 </a:t>
            </a:r>
            <a:r>
              <a:rPr lang="en-GB" sz="1800" b="0" i="0" u="none" strike="noStrike" baseline="0" dirty="0"/>
              <a:t>ARP cache display in IP host device. </a:t>
            </a:r>
          </a:p>
          <a:p>
            <a:pPr marL="0" indent="0">
              <a:spcBef>
                <a:spcPts val="900"/>
              </a:spcBef>
              <a:buNone/>
            </a:pPr>
            <a:r>
              <a:rPr lang="en-GB" sz="900" b="0" i="0" u="none" strike="noStrike" baseline="0" dirty="0"/>
              <a:t>Used with permission from Microsoft. </a:t>
            </a:r>
            <a:endParaRPr lang="en-US" sz="900" dirty="0"/>
          </a:p>
        </p:txBody>
      </p:sp>
    </p:spTree>
    <p:custDataLst>
      <p:tags r:id="rId1"/>
    </p:custDataLst>
    <p:extLst>
      <p:ext uri="{BB962C8B-B14F-4D97-AF65-F5344CB8AC3E}">
        <p14:creationId xmlns:p14="http://schemas.microsoft.com/office/powerpoint/2010/main" val="1013485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ARP Cache Display in an IP Router</a:t>
            </a:r>
          </a:p>
        </p:txBody>
      </p:sp>
      <p:pic>
        <p:nvPicPr>
          <p:cNvPr id="4" name="Picture 3" descr="A screenshot. The window displays the output as follows. Line 1: user at router 1 colon tilde dollar a r p. This is followed by a table with five columns: Address, H W type, H W address, Flags mask, I face. Row 1: 172.20.0.2, ether, 00:50:56:ab:00:4e, C, e n s 33. Row 2: 172.30.0.11, ether, 00:50:56:ab:9d:9b, C, e n s 32. Row 3: 172.30.0.10, ether, 00:50:56:ab:64:a3, C, e n s 32. Row 4: 172.30.0.40, ether, 00:50:56:ab:33:6f, C, e n s 32. Row 5: 172.30.0.2, ether, 00:50:56:ab:08:19, C, e n s 32. Row 6: 172.21.0.2, ether, 00:50:56:ab:95:85, C, e n s 34. This is followed by the line with text that reads, user @ router 1 colon tilde dollar.&#10;">
            <a:extLst>
              <a:ext uri="{FF2B5EF4-FFF2-40B4-BE49-F238E27FC236}">
                <a16:creationId xmlns:a16="http://schemas.microsoft.com/office/drawing/2014/main" id="{6DFCA1AB-EE6D-4578-A00E-1C84DB35EE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9170" y="2048409"/>
            <a:ext cx="9974318" cy="2631321"/>
          </a:xfrm>
          <a:prstGeom prst="rect">
            <a:avLst/>
          </a:prstGeom>
        </p:spPr>
      </p:pic>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a:xfrm>
            <a:off x="861848" y="4679730"/>
            <a:ext cx="5234152" cy="546538"/>
          </a:xfrm>
        </p:spPr>
        <p:txBody>
          <a:bodyPr/>
          <a:lstStyle/>
          <a:p>
            <a:pPr marL="0" indent="0">
              <a:buNone/>
            </a:pPr>
            <a:r>
              <a:rPr lang="en-IN" sz="1800" b="1" i="0" u="none" strike="noStrike" baseline="0" dirty="0"/>
              <a:t>FIGURE 15-11 </a:t>
            </a:r>
            <a:r>
              <a:rPr lang="en-GB" sz="1800" b="0" i="0" u="none" strike="noStrike" baseline="0" dirty="0"/>
              <a:t>ARP cache display in an IP router. </a:t>
            </a:r>
          </a:p>
          <a:p>
            <a:pPr marL="0" indent="0">
              <a:spcBef>
                <a:spcPts val="900"/>
              </a:spcBef>
              <a:buNone/>
            </a:pPr>
            <a:r>
              <a:rPr lang="en-GB" sz="900" b="0" i="0" u="none" strike="noStrike" baseline="0" dirty="0"/>
              <a:t>Used with permission from Microsoft. </a:t>
            </a:r>
            <a:endParaRPr lang="en-US" sz="900" dirty="0"/>
          </a:p>
        </p:txBody>
      </p:sp>
    </p:spTree>
    <p:custDataLst>
      <p:tags r:id="rId1"/>
    </p:custDataLst>
    <p:extLst>
      <p:ext uri="{BB962C8B-B14F-4D97-AF65-F5344CB8AC3E}">
        <p14:creationId xmlns:p14="http://schemas.microsoft.com/office/powerpoint/2010/main" val="98825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IP Network Layer Protocol Behavior </a:t>
            </a:r>
            <a:r>
              <a:rPr lang="en-US" sz="2000" dirty="0">
                <a:ea typeface="ＭＳ Ｐゴシック" pitchFamily="34" charset="-128"/>
              </a:rPr>
              <a:t>(1 of 2)</a:t>
            </a:r>
          </a:p>
        </p:txBody>
      </p:sp>
      <p:graphicFrame>
        <p:nvGraphicFramePr>
          <p:cNvPr id="3" name="Content Placeholder 2">
            <a:extLst>
              <a:ext uri="{FF2B5EF4-FFF2-40B4-BE49-F238E27FC236}">
                <a16:creationId xmlns:a16="http://schemas.microsoft.com/office/drawing/2014/main" id="{15291B94-8DDF-4438-8FE7-89E8E6152454}"/>
              </a:ext>
            </a:extLst>
          </p:cNvPr>
          <p:cNvGraphicFramePr>
            <a:graphicFrameLocks noGrp="1"/>
          </p:cNvGraphicFramePr>
          <p:nvPr>
            <p:ph idx="1"/>
            <p:extLst>
              <p:ext uri="{D42A27DB-BD31-4B8C-83A1-F6EECF244321}">
                <p14:modId xmlns:p14="http://schemas.microsoft.com/office/powerpoint/2010/main" val="3475914470"/>
              </p:ext>
            </p:extLst>
          </p:nvPr>
        </p:nvGraphicFramePr>
        <p:xfrm>
          <a:off x="952500" y="8048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7536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IP Network Layer Protocol Behavior </a:t>
            </a:r>
            <a:r>
              <a:rPr lang="en-US" sz="2000" dirty="0">
                <a:ea typeface="ＭＳ Ｐゴシック" pitchFamily="34" charset="-128"/>
              </a:rPr>
              <a:t>(2 of 2)</a:t>
            </a:r>
          </a:p>
        </p:txBody>
      </p:sp>
      <p:graphicFrame>
        <p:nvGraphicFramePr>
          <p:cNvPr id="3" name="Content Placeholder 2">
            <a:extLst>
              <a:ext uri="{FF2B5EF4-FFF2-40B4-BE49-F238E27FC236}">
                <a16:creationId xmlns:a16="http://schemas.microsoft.com/office/drawing/2014/main" id="{1DB6C960-2FF2-4F87-95D5-2CB7F7D65E67}"/>
              </a:ext>
            </a:extLst>
          </p:cNvPr>
          <p:cNvGraphicFramePr>
            <a:graphicFrameLocks noGrp="1"/>
          </p:cNvGraphicFramePr>
          <p:nvPr>
            <p:ph idx="1"/>
            <p:extLst>
              <p:ext uri="{D42A27DB-BD31-4B8C-83A1-F6EECF244321}">
                <p14:modId xmlns:p14="http://schemas.microsoft.com/office/powerpoint/2010/main" val="2923587542"/>
              </p:ext>
            </p:extLst>
          </p:nvPr>
        </p:nvGraphicFramePr>
        <p:xfrm>
          <a:off x="952500" y="1079500"/>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19794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Transport Layer Protocol Behavior </a:t>
            </a:r>
            <a:r>
              <a:rPr lang="en-US" sz="2000" dirty="0">
                <a:ea typeface="ＭＳ Ｐゴシック" pitchFamily="34" charset="-128"/>
              </a:rPr>
              <a:t>(1 of 2)</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pPr marL="0" indent="0">
              <a:buNone/>
            </a:pPr>
            <a:r>
              <a:rPr lang="en-US" b="1" dirty="0"/>
              <a:t>User Datagram Protocol (UDP)</a:t>
            </a:r>
          </a:p>
          <a:p>
            <a:r>
              <a:rPr lang="en-US" dirty="0"/>
              <a:t>A connectionless transport protocol; best-effort packet delivery</a:t>
            </a:r>
          </a:p>
          <a:p>
            <a:r>
              <a:rPr lang="en-US" dirty="0"/>
              <a:t>Does not utilize acknowledgements or packet sequence numbering</a:t>
            </a:r>
          </a:p>
          <a:p>
            <a:r>
              <a:rPr lang="en-US" dirty="0"/>
              <a:t>Does not require a valid communication channel prior to sending IP packets</a:t>
            </a:r>
          </a:p>
          <a:p>
            <a:r>
              <a:rPr lang="en-US" dirty="0"/>
              <a:t>Used for fast communications and data transfers</a:t>
            </a:r>
          </a:p>
          <a:p>
            <a:r>
              <a:rPr lang="en-US" dirty="0"/>
              <a:t>Errors result in a retransmission</a:t>
            </a:r>
          </a:p>
        </p:txBody>
      </p:sp>
    </p:spTree>
    <p:custDataLst>
      <p:tags r:id="rId1"/>
    </p:custDataLst>
    <p:extLst>
      <p:ext uri="{BB962C8B-B14F-4D97-AF65-F5344CB8AC3E}">
        <p14:creationId xmlns:p14="http://schemas.microsoft.com/office/powerpoint/2010/main" val="1784018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Transport Layer Protocol Behavior </a:t>
            </a:r>
            <a:r>
              <a:rPr lang="en-US" sz="2000" dirty="0">
                <a:ea typeface="ＭＳ Ｐゴシック" pitchFamily="34" charset="-128"/>
              </a:rPr>
              <a:t>(2 of 2)</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pPr marL="0" indent="0">
              <a:buNone/>
            </a:pPr>
            <a:r>
              <a:rPr lang="en-US" b="1" dirty="0"/>
              <a:t>Transmission Control Protocol (TCP)</a:t>
            </a:r>
          </a:p>
          <a:p>
            <a:r>
              <a:rPr lang="en-US" dirty="0"/>
              <a:t>A connection-oriented transport protocol</a:t>
            </a:r>
          </a:p>
          <a:p>
            <a:r>
              <a:rPr lang="en-US" dirty="0"/>
              <a:t>More overhead than UDP to guarantee end-to-end packet delivery</a:t>
            </a:r>
          </a:p>
          <a:p>
            <a:r>
              <a:rPr lang="en-US" dirty="0"/>
              <a:t>Embeds connection-oriented protocol behavior with:</a:t>
            </a:r>
          </a:p>
          <a:p>
            <a:pPr lvl="1"/>
            <a:r>
              <a:rPr lang="en-US" dirty="0"/>
              <a:t>A TCP/IP three-way handshake between source and destination IP host devices</a:t>
            </a:r>
          </a:p>
          <a:p>
            <a:pPr lvl="1"/>
            <a:r>
              <a:rPr lang="en-US" dirty="0"/>
              <a:t>Unique sequence numbers at the destination for each TCP packet</a:t>
            </a:r>
          </a:p>
          <a:p>
            <a:pPr lvl="1"/>
            <a:r>
              <a:rPr lang="en-US" dirty="0"/>
              <a:t>Uniquely acknowledging each TCP packet by incrementing packet sequence</a:t>
            </a:r>
          </a:p>
          <a:p>
            <a:r>
              <a:rPr lang="en-US" dirty="0"/>
              <a:t>Used for large file transfers or ones that require reliable transmission</a:t>
            </a:r>
          </a:p>
          <a:p>
            <a:endParaRPr lang="en-US" dirty="0"/>
          </a:p>
        </p:txBody>
      </p:sp>
    </p:spTree>
    <p:custDataLst>
      <p:tags r:id="rId1"/>
    </p:custDataLst>
    <p:extLst>
      <p:ext uri="{BB962C8B-B14F-4D97-AF65-F5344CB8AC3E}">
        <p14:creationId xmlns:p14="http://schemas.microsoft.com/office/powerpoint/2010/main" val="373152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Windows Client/Server Protocol Behavior</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Active Directory (AD) system</a:t>
            </a:r>
          </a:p>
          <a:p>
            <a:pPr lvl="1"/>
            <a:r>
              <a:rPr lang="en-US" dirty="0"/>
              <a:t>Is a Microsoft directory and file management system</a:t>
            </a:r>
          </a:p>
          <a:p>
            <a:pPr lvl="1"/>
            <a:r>
              <a:rPr lang="en-US" dirty="0"/>
              <a:t>Identifies, authenticates, and authorizes domain users and computers</a:t>
            </a:r>
          </a:p>
          <a:p>
            <a:pPr lvl="1"/>
            <a:r>
              <a:rPr lang="en-US" dirty="0"/>
              <a:t>Assigns and enforces security policies for workstations</a:t>
            </a:r>
          </a:p>
          <a:p>
            <a:pPr lvl="1"/>
            <a:r>
              <a:rPr lang="en-US" dirty="0"/>
              <a:t>Is a directory service database</a:t>
            </a:r>
          </a:p>
          <a:p>
            <a:pPr lvl="1"/>
            <a:r>
              <a:rPr lang="en-US" dirty="0"/>
              <a:t>Uses Lightweight Directory Access Protocol (LDAP) for accessing and maintaining distributed directory information services</a:t>
            </a:r>
          </a:p>
          <a:p>
            <a:r>
              <a:rPr lang="en-US" dirty="0"/>
              <a:t>LDAP</a:t>
            </a:r>
          </a:p>
          <a:p>
            <a:pPr lvl="1"/>
            <a:r>
              <a:rPr lang="en-US" dirty="0"/>
              <a:t>The protocol used for login to a Windows server and environment</a:t>
            </a:r>
          </a:p>
          <a:p>
            <a:pPr lvl="1"/>
            <a:r>
              <a:rPr lang="en-US" dirty="0"/>
              <a:t>The protocol used to access directory services and other functions from the Windows LAN environment</a:t>
            </a:r>
          </a:p>
        </p:txBody>
      </p:sp>
    </p:spTree>
    <p:custDataLst>
      <p:tags r:id="rId1"/>
    </p:custDataLst>
    <p:extLst>
      <p:ext uri="{BB962C8B-B14F-4D97-AF65-F5344CB8AC3E}">
        <p14:creationId xmlns:p14="http://schemas.microsoft.com/office/powerpoint/2010/main" val="356752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D124C-9108-409F-ADD4-F9C22C094BF1}"/>
              </a:ext>
            </a:extLst>
          </p:cNvPr>
          <p:cNvSpPr>
            <a:spLocks noGrp="1"/>
          </p:cNvSpPr>
          <p:nvPr>
            <p:ph type="title"/>
          </p:nvPr>
        </p:nvSpPr>
        <p:spPr/>
        <p:txBody>
          <a:bodyPr/>
          <a:lstStyle/>
          <a:p>
            <a:r>
              <a:rPr lang="en-US" dirty="0"/>
              <a:t>Network Troubleshooting and Ticketing</a:t>
            </a:r>
          </a:p>
        </p:txBody>
      </p:sp>
      <p:graphicFrame>
        <p:nvGraphicFramePr>
          <p:cNvPr id="4" name="Content Placeholder 3">
            <a:extLst>
              <a:ext uri="{FF2B5EF4-FFF2-40B4-BE49-F238E27FC236}">
                <a16:creationId xmlns:a16="http://schemas.microsoft.com/office/drawing/2014/main" id="{B12D0AB3-DD94-4E64-AF10-1BDFE11654C2}"/>
              </a:ext>
            </a:extLst>
          </p:cNvPr>
          <p:cNvGraphicFramePr>
            <a:graphicFrameLocks noGrp="1"/>
          </p:cNvGraphicFramePr>
          <p:nvPr>
            <p:ph idx="1"/>
            <p:extLst>
              <p:ext uri="{D42A27DB-BD31-4B8C-83A1-F6EECF244321}">
                <p14:modId xmlns:p14="http://schemas.microsoft.com/office/powerpoint/2010/main" val="599215109"/>
              </p:ext>
            </p:extLst>
          </p:nvPr>
        </p:nvGraphicFramePr>
        <p:xfrm>
          <a:off x="952500" y="1502228"/>
          <a:ext cx="10287000" cy="47163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583830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Windows Active Directory System</a:t>
            </a:r>
          </a:p>
        </p:txBody>
      </p:sp>
      <p:pic>
        <p:nvPicPr>
          <p:cNvPr id="4" name="Picture 3" descr="A flow diagram. The active directory system consists of the domain service and the directory replication services. The system-based protocols that are interrelated to the system are browser services, authentication services, infrastructure services, terminal services, group policy, remote desktop services, windows server update, rights management, print services, and network access protection. The Implementation specific protocols that connect to the system are certificate services, file services, and message queuing.&#10;">
            <a:extLst>
              <a:ext uri="{FF2B5EF4-FFF2-40B4-BE49-F238E27FC236}">
                <a16:creationId xmlns:a16="http://schemas.microsoft.com/office/drawing/2014/main" id="{54AEA589-BEEA-4F69-8F1C-C3F6FB8BF4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3012" y="1567748"/>
            <a:ext cx="5765975" cy="4297024"/>
          </a:xfrm>
          <a:prstGeom prst="rect">
            <a:avLst/>
          </a:prstGeom>
        </p:spPr>
      </p:pic>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a:xfrm>
            <a:off x="3069019" y="5864772"/>
            <a:ext cx="5211423" cy="577393"/>
          </a:xfrm>
        </p:spPr>
        <p:txBody>
          <a:bodyPr/>
          <a:lstStyle/>
          <a:p>
            <a:pPr marL="0" indent="0">
              <a:buNone/>
            </a:pPr>
            <a:r>
              <a:rPr lang="en-IN" sz="1800" b="1" i="0" u="none" strike="noStrike" baseline="0" dirty="0"/>
              <a:t>FIGURE 15-12 </a:t>
            </a:r>
            <a:r>
              <a:rPr lang="en-IN" sz="1800" b="0" i="0" u="none" strike="noStrike" baseline="0" dirty="0"/>
              <a:t>Windows Active Directory system. </a:t>
            </a:r>
          </a:p>
          <a:p>
            <a:pPr marL="0" indent="0">
              <a:spcBef>
                <a:spcPts val="900"/>
              </a:spcBef>
              <a:buNone/>
            </a:pPr>
            <a:r>
              <a:rPr lang="en-GB" sz="900" b="0" i="0" u="none" strike="noStrike" baseline="0" dirty="0"/>
              <a:t>Used with permission from Microsoft </a:t>
            </a:r>
            <a:endParaRPr lang="en-US" sz="900" dirty="0"/>
          </a:p>
        </p:txBody>
      </p:sp>
    </p:spTree>
    <p:custDataLst>
      <p:tags r:id="rId1"/>
    </p:custDataLst>
    <p:extLst>
      <p:ext uri="{BB962C8B-B14F-4D97-AF65-F5344CB8AC3E}">
        <p14:creationId xmlns:p14="http://schemas.microsoft.com/office/powerpoint/2010/main" val="144086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Network Troubleshooting Scenarios </a:t>
            </a:r>
            <a:r>
              <a:rPr lang="en-US" sz="2000" dirty="0">
                <a:ea typeface="ＭＳ Ｐゴシック" pitchFamily="34" charset="-128"/>
              </a:rPr>
              <a:t>(1 of 3)</a:t>
            </a:r>
          </a:p>
        </p:txBody>
      </p:sp>
      <p:graphicFrame>
        <p:nvGraphicFramePr>
          <p:cNvPr id="3" name="Content Placeholder 2">
            <a:extLst>
              <a:ext uri="{FF2B5EF4-FFF2-40B4-BE49-F238E27FC236}">
                <a16:creationId xmlns:a16="http://schemas.microsoft.com/office/drawing/2014/main" id="{6BEE7B15-5A70-4A48-AD73-CA1258AF226A}"/>
              </a:ext>
            </a:extLst>
          </p:cNvPr>
          <p:cNvGraphicFramePr>
            <a:graphicFrameLocks noGrp="1"/>
          </p:cNvGraphicFramePr>
          <p:nvPr>
            <p:ph idx="1"/>
            <p:extLst>
              <p:ext uri="{D42A27DB-BD31-4B8C-83A1-F6EECF244321}">
                <p14:modId xmlns:p14="http://schemas.microsoft.com/office/powerpoint/2010/main" val="3256872086"/>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789982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Network Troubleshooting Scenarios </a:t>
            </a:r>
            <a:r>
              <a:rPr lang="en-US" sz="2000" dirty="0">
                <a:ea typeface="ＭＳ Ｐゴシック" pitchFamily="34" charset="-128"/>
              </a:rPr>
              <a:t>(2 of 3)</a:t>
            </a:r>
            <a:endParaRPr lang="en-US" dirty="0">
              <a:ea typeface="ＭＳ Ｐゴシック" pitchFamily="34" charset="-128"/>
            </a:endParaRPr>
          </a:p>
        </p:txBody>
      </p:sp>
      <p:graphicFrame>
        <p:nvGraphicFramePr>
          <p:cNvPr id="3" name="Content Placeholder 2">
            <a:extLst>
              <a:ext uri="{FF2B5EF4-FFF2-40B4-BE49-F238E27FC236}">
                <a16:creationId xmlns:a16="http://schemas.microsoft.com/office/drawing/2014/main" id="{6BEE7B15-5A70-4A48-AD73-CA1258AF226A}"/>
              </a:ext>
            </a:extLst>
          </p:cNvPr>
          <p:cNvGraphicFramePr>
            <a:graphicFrameLocks noGrp="1"/>
          </p:cNvGraphicFramePr>
          <p:nvPr>
            <p:ph idx="1"/>
            <p:extLst>
              <p:ext uri="{D42A27DB-BD31-4B8C-83A1-F6EECF244321}">
                <p14:modId xmlns:p14="http://schemas.microsoft.com/office/powerpoint/2010/main" val="1700206963"/>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58687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Network Troubleshooting Scenarios </a:t>
            </a:r>
            <a:r>
              <a:rPr lang="en-US" sz="2000" dirty="0">
                <a:ea typeface="ＭＳ Ｐゴシック" pitchFamily="34" charset="-128"/>
              </a:rPr>
              <a:t>(3 of 3)</a:t>
            </a:r>
            <a:endParaRPr lang="en-US" dirty="0">
              <a:ea typeface="ＭＳ Ｐゴシック" pitchFamily="34" charset="-128"/>
            </a:endParaRPr>
          </a:p>
        </p:txBody>
      </p:sp>
      <p:graphicFrame>
        <p:nvGraphicFramePr>
          <p:cNvPr id="3" name="Content Placeholder 2">
            <a:extLst>
              <a:ext uri="{FF2B5EF4-FFF2-40B4-BE49-F238E27FC236}">
                <a16:creationId xmlns:a16="http://schemas.microsoft.com/office/drawing/2014/main" id="{6BEE7B15-5A70-4A48-AD73-CA1258AF226A}"/>
              </a:ext>
            </a:extLst>
          </p:cNvPr>
          <p:cNvGraphicFramePr>
            <a:graphicFrameLocks noGrp="1"/>
          </p:cNvGraphicFramePr>
          <p:nvPr>
            <p:ph idx="1"/>
            <p:extLst>
              <p:ext uri="{D42A27DB-BD31-4B8C-83A1-F6EECF244321}">
                <p14:modId xmlns:p14="http://schemas.microsoft.com/office/powerpoint/2010/main" val="94630908"/>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84379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Windows Host Firewall Port Display</a:t>
            </a:r>
          </a:p>
        </p:txBody>
      </p:sp>
      <p:pic>
        <p:nvPicPr>
          <p:cNvPr id="4" name="Picture 3" descr="A screenshot. The window displays the output as follows. Line 1: Microsoft windows, Version 10.0.17763.107. Line 2: The copyright symbol followed by the text, 2018 Microsoft Corporation. All rights reserved. Line 3: Blank. Line 4: C colon backslash Users backslash Administrator, followed by the prompt symbol, netsh firewall show state. Line 4: Blank. This is followed by a one-column table with heading, Firewall status. The entries are as follows. Profile equals domain; Operation mode equals disable; exception mode equals enable; multicast or broadcast response mode equals enable; notification mode equals disable; group policy version equals windows defender firewall; remote admin mode equals disable. This is followed by two lines. Ports currently open on all network interfaces: port; protocol; version; program. No ports are currently open on all network interfaces. An instruction follows this. Important: Command executed successfully. However, netsh firewall, is depreciated; use, netsh advfirewall firewall, instead. For more information on using, netsh advfirewall firewall, commands instead of, netsh firewall, see K B article 947709 at h t t p s colon slash slash go dot Microsoft dot com slash f w link slash question mark link I D equals 121488. This is followed by two blank lines, followed by a prompt, C colon backslash Users backslash Administrator, followed by the prompt symbol.&#10;">
            <a:extLst>
              <a:ext uri="{FF2B5EF4-FFF2-40B4-BE49-F238E27FC236}">
                <a16:creationId xmlns:a16="http://schemas.microsoft.com/office/drawing/2014/main" id="{BE8BB3E3-90A2-4C83-8D9B-D5F26F1A064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4289" y="1249082"/>
            <a:ext cx="5849235" cy="5332553"/>
          </a:xfrm>
          <a:prstGeom prst="rect">
            <a:avLst/>
          </a:prstGeom>
        </p:spPr>
      </p:pic>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a:xfrm>
            <a:off x="7953014" y="5734878"/>
            <a:ext cx="2837793" cy="1002089"/>
          </a:xfrm>
        </p:spPr>
        <p:txBody>
          <a:bodyPr/>
          <a:lstStyle/>
          <a:p>
            <a:pPr marL="0" indent="0">
              <a:buNone/>
            </a:pPr>
            <a:r>
              <a:rPr lang="en-IN" sz="1800" b="1" i="0" u="none" strike="noStrike" baseline="0" dirty="0"/>
              <a:t>FIGURE 15-13 </a:t>
            </a:r>
            <a:r>
              <a:rPr lang="en-GB" sz="1800" b="0" i="0" u="none" strike="noStrike" baseline="0" dirty="0"/>
              <a:t>Windows host firewall port display. </a:t>
            </a:r>
          </a:p>
          <a:p>
            <a:pPr marL="0" indent="0">
              <a:spcBef>
                <a:spcPts val="900"/>
              </a:spcBef>
              <a:buNone/>
            </a:pPr>
            <a:r>
              <a:rPr lang="en-GB" sz="900" b="0" i="0" u="none" strike="noStrike" baseline="0" dirty="0"/>
              <a:t>Used with permission from Microsoft. </a:t>
            </a:r>
            <a:endParaRPr lang="en-US" sz="900" dirty="0"/>
          </a:p>
        </p:txBody>
      </p:sp>
    </p:spTree>
    <p:custDataLst>
      <p:tags r:id="rId1"/>
    </p:custDataLst>
    <p:extLst>
      <p:ext uri="{BB962C8B-B14F-4D97-AF65-F5344CB8AC3E}">
        <p14:creationId xmlns:p14="http://schemas.microsoft.com/office/powerpoint/2010/main" val="1792910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Summary</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Network operations center</a:t>
            </a:r>
          </a:p>
          <a:p>
            <a:r>
              <a:rPr lang="en-US" dirty="0"/>
              <a:t>Problem resolution methodologies</a:t>
            </a:r>
          </a:p>
          <a:p>
            <a:r>
              <a:rPr lang="en-US" dirty="0"/>
              <a:t>Tools and applications for troubleshooting</a:t>
            </a:r>
          </a:p>
          <a:p>
            <a:r>
              <a:rPr lang="en-US" dirty="0"/>
              <a:t>Protocol analysis for troubleshooting IP networks</a:t>
            </a:r>
          </a:p>
          <a:p>
            <a:r>
              <a:rPr lang="en-US" dirty="0"/>
              <a:t>Troubleshooting for various network scenarios</a:t>
            </a:r>
          </a:p>
        </p:txBody>
      </p:sp>
    </p:spTree>
    <p:custDataLst>
      <p:tags r:id="rId1"/>
    </p:custDataLst>
    <p:extLst>
      <p:ext uri="{BB962C8B-B14F-4D97-AF65-F5344CB8AC3E}">
        <p14:creationId xmlns:p14="http://schemas.microsoft.com/office/powerpoint/2010/main" val="195009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NOC and IT Service Desk Structure</a:t>
            </a:r>
          </a:p>
        </p:txBody>
      </p:sp>
      <p:pic>
        <p:nvPicPr>
          <p:cNvPr id="4" name="Picture 3" descr="A flow diagram. The structure has multiple levels, starting from Level 1 through multiple support levels until there is solution to the problem. The goal of I T service desk, Level 1, is to open a ticket and document, and to gather preliminary information for the ticket. The other goal is to resolve the problem at Level 1 support. On resolution of the problem at Level 1, the ticket is closed. If the problem is not resolved at Level 1, the problem is further investigated and remediated at Level 2 Support. If the problem is not resolved at Level 2, the problem is further investigated and remediated at Level 3 Support. This continues up to N levels until the problem is resolved and the ticket is closed.&#10;">
            <a:extLst>
              <a:ext uri="{FF2B5EF4-FFF2-40B4-BE49-F238E27FC236}">
                <a16:creationId xmlns:a16="http://schemas.microsoft.com/office/drawing/2014/main" id="{3D671E06-7A45-4630-8422-53AF5842B6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9335" y="1823770"/>
            <a:ext cx="6828620" cy="3984682"/>
          </a:xfrm>
          <a:prstGeom prst="rect">
            <a:avLst/>
          </a:prstGeom>
        </p:spPr>
      </p:pic>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a:xfrm>
            <a:off x="2712629" y="5808452"/>
            <a:ext cx="7083053" cy="455039"/>
          </a:xfrm>
        </p:spPr>
        <p:txBody>
          <a:bodyPr/>
          <a:lstStyle/>
          <a:p>
            <a:pPr marL="0" indent="0">
              <a:buNone/>
            </a:pPr>
            <a:r>
              <a:rPr lang="en-IN" sz="1800" b="1" i="0" u="none" strike="noStrike" baseline="0" dirty="0"/>
              <a:t>FIGURE 15-1 </a:t>
            </a:r>
            <a:r>
              <a:rPr lang="en-GB" sz="1800" b="0" i="0" u="none" strike="noStrike" baseline="0" dirty="0"/>
              <a:t>NOC or IT service desk problem resolution workflow. </a:t>
            </a:r>
            <a:endParaRPr lang="en-US" dirty="0"/>
          </a:p>
        </p:txBody>
      </p:sp>
    </p:spTree>
    <p:custDataLst>
      <p:tags r:id="rId1"/>
    </p:custDataLst>
    <p:extLst>
      <p:ext uri="{BB962C8B-B14F-4D97-AF65-F5344CB8AC3E}">
        <p14:creationId xmlns:p14="http://schemas.microsoft.com/office/powerpoint/2010/main" val="4221648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Network Troubleshooting Approach </a:t>
            </a:r>
            <a:r>
              <a:rPr lang="en-US" sz="2000" dirty="0">
                <a:ea typeface="ＭＳ Ｐゴシック" pitchFamily="34" charset="-128"/>
              </a:rPr>
              <a:t>(1 of 3)</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pPr marL="0" indent="0">
              <a:buNone/>
            </a:pPr>
            <a:r>
              <a:rPr lang="en-US" b="1" dirty="0"/>
              <a:t>Process of elimination</a:t>
            </a:r>
          </a:p>
          <a:p>
            <a:r>
              <a:rPr lang="en-US" dirty="0"/>
              <a:t>Physical Layer</a:t>
            </a:r>
          </a:p>
          <a:p>
            <a:pPr lvl="1"/>
            <a:r>
              <a:rPr lang="en-US" dirty="0"/>
              <a:t>Is the cable cut? Did the electric power go out?</a:t>
            </a:r>
          </a:p>
          <a:p>
            <a:pPr lvl="1"/>
            <a:r>
              <a:rPr lang="en-US" dirty="0"/>
              <a:t>With a Physical Layer issue, there is no network availability</a:t>
            </a:r>
          </a:p>
          <a:p>
            <a:r>
              <a:rPr lang="en-US" dirty="0"/>
              <a:t>Data Link Layer</a:t>
            </a:r>
          </a:p>
          <a:p>
            <a:pPr lvl="1"/>
            <a:r>
              <a:rPr lang="en-US" dirty="0"/>
              <a:t>For wired LANs, is there link integrity between the Ethernet network interface controller (NIC) and the Ethernet switch?</a:t>
            </a:r>
          </a:p>
          <a:p>
            <a:pPr lvl="1"/>
            <a:r>
              <a:rPr lang="en-US" dirty="0"/>
              <a:t>Link integrity will be visibly shown as green LED indicator. No link integrity is visibly shown as a dark LED indicator</a:t>
            </a:r>
          </a:p>
        </p:txBody>
      </p:sp>
    </p:spTree>
    <p:custDataLst>
      <p:tags r:id="rId1"/>
    </p:custDataLst>
    <p:extLst>
      <p:ext uri="{BB962C8B-B14F-4D97-AF65-F5344CB8AC3E}">
        <p14:creationId xmlns:p14="http://schemas.microsoft.com/office/powerpoint/2010/main" val="84390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Network Troubleshooting Approach </a:t>
            </a:r>
            <a:r>
              <a:rPr lang="en-US" sz="2000" dirty="0">
                <a:ea typeface="ＭＳ Ｐゴシック" pitchFamily="34" charset="-128"/>
              </a:rPr>
              <a:t>(2 of 3)</a:t>
            </a:r>
            <a:endParaRPr lang="en-US" dirty="0">
              <a:ea typeface="ＭＳ Ｐゴシック" pitchFamily="34" charset="-128"/>
            </a:endParaRP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pPr marL="0" indent="0">
              <a:buNone/>
            </a:pPr>
            <a:r>
              <a:rPr lang="en-US" b="1" dirty="0"/>
              <a:t>Process of elimination</a:t>
            </a:r>
          </a:p>
          <a:p>
            <a:r>
              <a:rPr lang="en-US" dirty="0"/>
              <a:t>Network Layer</a:t>
            </a:r>
          </a:p>
          <a:p>
            <a:pPr lvl="1"/>
            <a:r>
              <a:rPr lang="en-US" dirty="0"/>
              <a:t>Can you ping the destination IP host?</a:t>
            </a:r>
          </a:p>
          <a:p>
            <a:pPr lvl="1"/>
            <a:r>
              <a:rPr lang="en-US" dirty="0"/>
              <a:t>Confirm your IP host has a correct IP default gateway router definition</a:t>
            </a:r>
          </a:p>
          <a:p>
            <a:pPr lvl="1"/>
            <a:r>
              <a:rPr lang="en-US" dirty="0"/>
              <a:t>Ping the IP default gateway router</a:t>
            </a:r>
          </a:p>
          <a:p>
            <a:pPr lvl="1"/>
            <a:r>
              <a:rPr lang="en-US" dirty="0"/>
              <a:t>Confirm your host device MAC layer address is in the Address Resolution Protocol (ARP) cache table</a:t>
            </a:r>
          </a:p>
          <a:p>
            <a:pPr lvl="1"/>
            <a:r>
              <a:rPr lang="en-US" dirty="0"/>
              <a:t>Verify that the destination IP network is listed in the IP route table</a:t>
            </a:r>
          </a:p>
          <a:p>
            <a:pPr lvl="1"/>
            <a:r>
              <a:rPr lang="en-US" dirty="0"/>
              <a:t>Confirm that the MAC layer address of the destination IP host device is in the ARP cache table of its IP default gateway router</a:t>
            </a:r>
          </a:p>
          <a:p>
            <a:endParaRPr lang="en-US" dirty="0"/>
          </a:p>
        </p:txBody>
      </p:sp>
    </p:spTree>
    <p:custDataLst>
      <p:tags r:id="rId1"/>
    </p:custDataLst>
    <p:extLst>
      <p:ext uri="{BB962C8B-B14F-4D97-AF65-F5344CB8AC3E}">
        <p14:creationId xmlns:p14="http://schemas.microsoft.com/office/powerpoint/2010/main" val="195994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Network Troubleshooting Approach </a:t>
            </a:r>
            <a:r>
              <a:rPr lang="en-US" sz="2000" dirty="0">
                <a:ea typeface="ＭＳ Ｐゴシック" pitchFamily="34" charset="-128"/>
              </a:rPr>
              <a:t>(3 of 3)</a:t>
            </a:r>
            <a:endParaRPr lang="en-US" dirty="0">
              <a:ea typeface="ＭＳ Ｐゴシック" pitchFamily="34" charset="-128"/>
            </a:endParaRP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pPr marL="0" indent="0">
              <a:buNone/>
            </a:pPr>
            <a:r>
              <a:rPr lang="en-US" b="1" dirty="0"/>
              <a:t>Process of elimination</a:t>
            </a:r>
          </a:p>
          <a:p>
            <a:r>
              <a:rPr lang="en-US" dirty="0"/>
              <a:t>Transport Layer</a:t>
            </a:r>
          </a:p>
          <a:p>
            <a:pPr lvl="1"/>
            <a:r>
              <a:rPr lang="en-US" dirty="0"/>
              <a:t>Depending on use of a connectionless (UDP) or connection-oriented (TCP) Transport Layer, UDP will have no guarantee of transmission like TCP does</a:t>
            </a:r>
          </a:p>
          <a:p>
            <a:pPr lvl="1"/>
            <a:r>
              <a:rPr lang="en-US" dirty="0"/>
              <a:t>TCP requires a three-way handshake to confirm a valid communication path exists</a:t>
            </a:r>
          </a:p>
          <a:p>
            <a:pPr lvl="1"/>
            <a:r>
              <a:rPr lang="en-US" dirty="0"/>
              <a:t>TCP also uses acknowledgements to confirm receipt and sequence numbers to reassemble packets in the proper order</a:t>
            </a:r>
          </a:p>
          <a:p>
            <a:endParaRPr lang="en-US" dirty="0"/>
          </a:p>
        </p:txBody>
      </p:sp>
    </p:spTree>
    <p:custDataLst>
      <p:tags r:id="rId1"/>
    </p:custDataLst>
    <p:extLst>
      <p:ext uri="{BB962C8B-B14F-4D97-AF65-F5344CB8AC3E}">
        <p14:creationId xmlns:p14="http://schemas.microsoft.com/office/powerpoint/2010/main" val="1198655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Network Troubleshooting Tools </a:t>
            </a:r>
            <a:r>
              <a:rPr lang="en-US" sz="2000" dirty="0">
                <a:ea typeface="ＭＳ Ｐゴシック" pitchFamily="34" charset="-128"/>
              </a:rPr>
              <a:t>(1 of 2)</a:t>
            </a:r>
          </a:p>
        </p:txBody>
      </p:sp>
      <p:graphicFrame>
        <p:nvGraphicFramePr>
          <p:cNvPr id="3" name="Content Placeholder 2">
            <a:extLst>
              <a:ext uri="{FF2B5EF4-FFF2-40B4-BE49-F238E27FC236}">
                <a16:creationId xmlns:a16="http://schemas.microsoft.com/office/drawing/2014/main" id="{45B2FB38-DAC9-430E-A08C-2CE3C2E06FED}"/>
              </a:ext>
            </a:extLst>
          </p:cNvPr>
          <p:cNvGraphicFramePr>
            <a:graphicFrameLocks noGrp="1"/>
          </p:cNvGraphicFramePr>
          <p:nvPr>
            <p:ph idx="1"/>
            <p:extLst>
              <p:ext uri="{D42A27DB-BD31-4B8C-83A1-F6EECF244321}">
                <p14:modId xmlns:p14="http://schemas.microsoft.com/office/powerpoint/2010/main" val="1631958716"/>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28826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5"/>
  <p:tag name="ARTICULATE_DESIGN_ID_EDUCATIONAL SUBJECTS 16X9" val="G21ga8tp"/>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410</TotalTime>
  <Words>2642</Words>
  <Application>Microsoft Office PowerPoint</Application>
  <PresentationFormat>Widescreen</PresentationFormat>
  <Paragraphs>393</Paragraphs>
  <Slides>45</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Wingdings</vt:lpstr>
      <vt:lpstr>Educational subjects 16x9</vt:lpstr>
      <vt:lpstr>Network Troubleshooting</vt:lpstr>
      <vt:lpstr>Learning Objective(s) and Key Concepts</vt:lpstr>
      <vt:lpstr>Network Operations Center</vt:lpstr>
      <vt:lpstr>Network Troubleshooting and Ticketing</vt:lpstr>
      <vt:lpstr>NOC and IT Service Desk Structure</vt:lpstr>
      <vt:lpstr>Network Troubleshooting Approach (1 of 3)</vt:lpstr>
      <vt:lpstr>Network Troubleshooting Approach (2 of 3)</vt:lpstr>
      <vt:lpstr>Network Troubleshooting Approach (3 of 3)</vt:lpstr>
      <vt:lpstr>Network Troubleshooting Tools (1 of 2)</vt:lpstr>
      <vt:lpstr>Network Troubleshooting Tools (2 of 2)</vt:lpstr>
      <vt:lpstr>Physical Layer Tools</vt:lpstr>
      <vt:lpstr>Fiber Backbone Cable Is Cut</vt:lpstr>
      <vt:lpstr>Network Performance Monitoring Tools (1 of 4)</vt:lpstr>
      <vt:lpstr>Network Performance Monitoring Tools (2 of 4)</vt:lpstr>
      <vt:lpstr>Network Performance Monitoring Tools (3 of 4)</vt:lpstr>
      <vt:lpstr>How Do You Measure Bandwidth?</vt:lpstr>
      <vt:lpstr>Sample Network Performance Graph with Baseline Definition</vt:lpstr>
      <vt:lpstr>Network Performance Monitoring Tools (4 of 4)</vt:lpstr>
      <vt:lpstr>Network Traffic Tools</vt:lpstr>
      <vt:lpstr>Network Connectivity Tool</vt:lpstr>
      <vt:lpstr>Sample IP Network with Private and Public IP Addresses</vt:lpstr>
      <vt:lpstr>Workstation Pinging Itself and then the IP Default Gateway Router</vt:lpstr>
      <vt:lpstr>Traceroute Command</vt:lpstr>
      <vt:lpstr>Network Scanning and Discovery Tools</vt:lpstr>
      <vt:lpstr>Vulnerability Assessment Tools (1 of 2)</vt:lpstr>
      <vt:lpstr>Vulnerability Assessment Tools (2 of 2)</vt:lpstr>
      <vt:lpstr>Protocol Analyzer Tools</vt:lpstr>
      <vt:lpstr>Network Taps Support Remote Monitoring and Protocol Capture</vt:lpstr>
      <vt:lpstr>Network Troubleshooting Using Protocol Analysis: How Protocols Behave</vt:lpstr>
      <vt:lpstr>Ethernet Destination MAC Layer Addressing Protocol Behavior</vt:lpstr>
      <vt:lpstr>IPv4 to MAC Layer Multicast Address Mapping</vt:lpstr>
      <vt:lpstr>Address Resolution Protocol (ARP) Behavior</vt:lpstr>
      <vt:lpstr>ARP Cache Display in IP Host Device</vt:lpstr>
      <vt:lpstr>ARP Cache Display in an IP Router</vt:lpstr>
      <vt:lpstr>IP Network Layer Protocol Behavior (1 of 2)</vt:lpstr>
      <vt:lpstr>IP Network Layer Protocol Behavior (2 of 2)</vt:lpstr>
      <vt:lpstr>Transport Layer Protocol Behavior (1 of 2)</vt:lpstr>
      <vt:lpstr>Transport Layer Protocol Behavior (2 of 2)</vt:lpstr>
      <vt:lpstr>Windows Client/Server Protocol Behavior</vt:lpstr>
      <vt:lpstr>Windows Active Directory System</vt:lpstr>
      <vt:lpstr>Network Troubleshooting Scenarios (1 of 3)</vt:lpstr>
      <vt:lpstr>Network Troubleshooting Scenarios (2 of 3)</vt:lpstr>
      <vt:lpstr>Network Troubleshooting Scenarios (3 of 3)</vt:lpstr>
      <vt:lpstr>Windows Host Firewall Port Display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Kristin Parker</dc:creator>
  <cp:lastModifiedBy>compaq</cp:lastModifiedBy>
  <cp:revision>90</cp:revision>
  <dcterms:created xsi:type="dcterms:W3CDTF">2019-03-08T18:11:57Z</dcterms:created>
  <dcterms:modified xsi:type="dcterms:W3CDTF">2021-01-30T16:06:04Z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D8F977C3-9C59-41FD-AAEE-CD365D97BB80</vt:lpwstr>
  </property>
  <property fmtid="{D5CDD505-2E9C-101B-9397-08002B2CF9AE}" pid="3" name="ArticulatePath">
    <vt:lpwstr>netcomm3e_ppt_ch02-WORKING</vt:lpwstr>
  </property>
</Properties>
</file>