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11" autoAdjust="0"/>
  </p:normalViewPr>
  <p:slideViewPr>
    <p:cSldViewPr>
      <p:cViewPr varScale="1">
        <p:scale>
          <a:sx n="61" d="100"/>
          <a:sy n="61" d="100"/>
        </p:scale>
        <p:origin x="67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842E99-E325-4B43-92C7-AE4D1CE36310}" type="datetimeFigureOut">
              <a:rPr lang="en-US"/>
              <a:pPr/>
              <a:t>10/20/2022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D27A17-C413-46E0-BF09-6AA2399F5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0F6844-D93A-4D7E-B3DC-86B6068D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6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CF641D-6DAA-43E5-9164-B22A7C120AA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Similar to result of stored procedure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updating, will not update back in the original </a:t>
            </a:r>
            <a:r>
              <a:rPr lang="en-US" dirty="0" err="1"/>
              <a:t>vendor_payment</a:t>
            </a:r>
            <a:r>
              <a:rPr lang="en-US" dirty="0"/>
              <a:t> but the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9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Tyrying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4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impact source </a:t>
            </a:r>
            <a:r>
              <a:rPr lang="en-US"/>
              <a:t>because it’s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the data being retrieved and provide additional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pass this as a variable now</a:t>
            </a:r>
          </a:p>
          <a:p>
            <a:r>
              <a:rPr lang="en-US" dirty="0"/>
              <a:t>Notice the select statement is inside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Vendors_min</a:t>
            </a:r>
            <a:r>
              <a:rPr lang="en-US" dirty="0"/>
              <a:t> is only available because we have a view</a:t>
            </a:r>
          </a:p>
          <a:p>
            <a:r>
              <a:rPr lang="en-US" dirty="0"/>
              <a:t>= temporary view (in the same </a:t>
            </a:r>
            <a:r>
              <a:rPr lang="en-US" dirty="0" err="1"/>
              <a:t>sql</a:t>
            </a:r>
            <a:r>
              <a:rPr lang="en-US" dirty="0"/>
              <a:t> script as where the view was instantiated)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I create it, I can update it with other information</a:t>
            </a:r>
          </a:p>
          <a:p>
            <a:r>
              <a:rPr lang="en-US" dirty="0"/>
              <a:t>View is a subset (temporary table that can drop after usage)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it’s there, drop and create</a:t>
            </a:r>
          </a:p>
          <a:p>
            <a:r>
              <a:rPr lang="en-US" dirty="0"/>
              <a:t>If not, 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due cannot be </a:t>
            </a:r>
            <a:r>
              <a:rPr lang="en-US" dirty="0" err="1"/>
              <a:t>upated</a:t>
            </a:r>
            <a:r>
              <a:rPr lang="en-US" dirty="0"/>
              <a:t> since it’s done by 3 tower’ subtractions (operational process)</a:t>
            </a:r>
          </a:p>
          <a:p>
            <a:r>
              <a:rPr lang="en-US" dirty="0"/>
              <a:t>Cannot update just because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code runs through validation </a:t>
            </a:r>
            <a:r>
              <a:rPr lang="en-US" dirty="0" err="1"/>
              <a:t>proce</a:t>
            </a:r>
            <a:r>
              <a:rPr lang="en-US" dirty="0"/>
              <a:t> w/o any </a:t>
            </a:r>
            <a:r>
              <a:rPr lang="en-US" dirty="0" err="1"/>
              <a:t>areaco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0F6844-D93A-4D7E-B3DC-86B6068D6C7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DACD71F-03A8-4483-A103-AF692F61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FA6D5F-C18F-4E3D-A41C-806EC4C9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1B6CF7-E41E-4BBB-84F3-8ACBED501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00C531-A229-4DD5-B893-B38CF9ABF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31A55CA-A34C-4C97-B0D2-4ECBA5A34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9C7975-29D2-4D21-A3F7-39254C817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E07A9E-2E8E-43B1-831A-685B802D3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3C640C7-5A73-4B4A-A85D-EE4CD56C2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BFD31A1-F19C-47C2-8267-51E669F5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E827021-D16C-4B26-AA0C-B0B94AEA2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C12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BA674C51-C0D8-4B44-8C76-F35E6810C941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87AB41C-2D05-4DD1-8C4F-BD570C4C89E8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53890"/>
              </p:ext>
            </p:extLst>
          </p:nvPr>
        </p:nvGraphicFramePr>
        <p:xfrm>
          <a:off x="914400" y="1143000"/>
          <a:ext cx="7321727" cy="160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1603892" progId="Word.Document.12">
                  <p:embed/>
                </p:oleObj>
              </mc:Choice>
              <mc:Fallback>
                <p:oleObj name="Document" r:id="rId3" imgW="7321727" imgH="1603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21727" cy="160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77411"/>
              </p:ext>
            </p:extLst>
          </p:nvPr>
        </p:nvGraphicFramePr>
        <p:xfrm>
          <a:off x="914400" y="685800"/>
          <a:ext cx="731520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010260" progId="Word.Document.12">
                  <p:embed/>
                </p:oleObj>
              </mc:Choice>
              <mc:Fallback>
                <p:oleObj name="Document" r:id="rId2" imgW="7321727" imgH="3010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01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29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018"/>
              </p:ext>
            </p:extLst>
          </p:nvPr>
        </p:nvGraphicFramePr>
        <p:xfrm>
          <a:off x="914400" y="685800"/>
          <a:ext cx="73152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370284" progId="Word.Document.12">
                  <p:embed/>
                </p:oleObj>
              </mc:Choice>
              <mc:Fallback>
                <p:oleObj name="Document" r:id="rId2" imgW="7321727" imgH="2370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52027"/>
              </p:ext>
            </p:extLst>
          </p:nvPr>
        </p:nvGraphicFramePr>
        <p:xfrm>
          <a:off x="914400" y="685800"/>
          <a:ext cx="7315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285887" progId="Word.Document.12">
                  <p:embed/>
                </p:oleObj>
              </mc:Choice>
              <mc:Fallback>
                <p:oleObj name="Document" r:id="rId2" imgW="7321727" imgH="2285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11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42597"/>
              </p:ext>
            </p:extLst>
          </p:nvPr>
        </p:nvGraphicFramePr>
        <p:xfrm>
          <a:off x="914400" y="685800"/>
          <a:ext cx="7315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474074" progId="Word.Document.12">
                  <p:embed/>
                </p:oleObj>
              </mc:Choice>
              <mc:Fallback>
                <p:oleObj name="Document" r:id="rId2" imgW="7321727" imgH="2474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86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2158"/>
              </p:ext>
            </p:extLst>
          </p:nvPr>
        </p:nvGraphicFramePr>
        <p:xfrm>
          <a:off x="914400" y="685800"/>
          <a:ext cx="73152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4873088" progId="Word.Document.12">
                  <p:embed/>
                </p:oleObj>
              </mc:Choice>
              <mc:Fallback>
                <p:oleObj name="Document" r:id="rId3" imgW="7321727" imgH="4873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83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83122"/>
              </p:ext>
            </p:extLst>
          </p:nvPr>
        </p:nvGraphicFramePr>
        <p:xfrm>
          <a:off x="914400" y="685800"/>
          <a:ext cx="731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661901" progId="Word.Document.12">
                  <p:embed/>
                </p:oleObj>
              </mc:Choice>
              <mc:Fallback>
                <p:oleObj name="Document" r:id="rId2" imgW="7321727" imgH="2661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1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59062"/>
              </p:ext>
            </p:extLst>
          </p:nvPr>
        </p:nvGraphicFramePr>
        <p:xfrm>
          <a:off x="914400" y="685800"/>
          <a:ext cx="7321727" cy="38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867154" progId="Word.Document.12">
                  <p:embed/>
                </p:oleObj>
              </mc:Choice>
              <mc:Fallback>
                <p:oleObj name="Document" r:id="rId3" imgW="7321727" imgH="3867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1727" cy="38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63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50406"/>
              </p:ext>
            </p:extLst>
          </p:nvPr>
        </p:nvGraphicFramePr>
        <p:xfrm>
          <a:off x="914400" y="685800"/>
          <a:ext cx="731520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1834097" progId="Word.Document.12">
                  <p:embed/>
                </p:oleObj>
              </mc:Choice>
              <mc:Fallback>
                <p:oleObj name="Document" r:id="rId2" imgW="7321727" imgH="183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12547"/>
            <a:ext cx="7462520" cy="48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12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67178"/>
              </p:ext>
            </p:extLst>
          </p:nvPr>
        </p:nvGraphicFramePr>
        <p:xfrm>
          <a:off x="914400" y="688975"/>
          <a:ext cx="7261225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13490" progId="Word.Document.12">
                  <p:embed/>
                </p:oleObj>
              </mc:Choice>
              <mc:Fallback>
                <p:oleObj name="Document" r:id="rId2" imgW="7301323" imgH="3113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308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97216"/>
            <a:ext cx="7469505" cy="50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49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3624"/>
              </p:ext>
            </p:extLst>
          </p:nvPr>
        </p:nvGraphicFramePr>
        <p:xfrm>
          <a:off x="914400" y="688975"/>
          <a:ext cx="72612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869005" progId="Word.Document.12">
                  <p:embed/>
                </p:oleObj>
              </mc:Choice>
              <mc:Fallback>
                <p:oleObj name="Document" r:id="rId3" imgW="7301323" imgH="2869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284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72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53622"/>
              </p:ext>
            </p:extLst>
          </p:nvPr>
        </p:nvGraphicFramePr>
        <p:xfrm>
          <a:off x="914400" y="685800"/>
          <a:ext cx="73152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734634" progId="Word.Document.12">
                  <p:embed/>
                </p:oleObj>
              </mc:Choice>
              <mc:Fallback>
                <p:oleObj name="Document" r:id="rId3" imgW="7321727" imgH="3734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7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3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23579"/>
              </p:ext>
            </p:extLst>
          </p:nvPr>
        </p:nvGraphicFramePr>
        <p:xfrm>
          <a:off x="914400" y="685800"/>
          <a:ext cx="73152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003608" progId="Word.Document.12">
                  <p:embed/>
                </p:oleObj>
              </mc:Choice>
              <mc:Fallback>
                <p:oleObj name="Document" r:id="rId2" imgW="7321727" imgH="2003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322701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78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53977"/>
              </p:ext>
            </p:extLst>
          </p:nvPr>
        </p:nvGraphicFramePr>
        <p:xfrm>
          <a:off x="914400" y="685800"/>
          <a:ext cx="73152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822917" progId="Word.Document.12">
                  <p:embed/>
                </p:oleObj>
              </mc:Choice>
              <mc:Fallback>
                <p:oleObj name="Document" r:id="rId3" imgW="7301323" imgH="2822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82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89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08275"/>
              </p:ext>
            </p:extLst>
          </p:nvPr>
        </p:nvGraphicFramePr>
        <p:xfrm>
          <a:off x="914400" y="685800"/>
          <a:ext cx="731520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123388" progId="Word.Document.12">
                  <p:embed/>
                </p:oleObj>
              </mc:Choice>
              <mc:Fallback>
                <p:oleObj name="Document" r:id="rId3" imgW="7321727" imgH="3123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05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6100"/>
              </p:ext>
            </p:extLst>
          </p:nvPr>
        </p:nvGraphicFramePr>
        <p:xfrm>
          <a:off x="914400" y="685800"/>
          <a:ext cx="7315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991226" progId="Word.Document.12">
                  <p:embed/>
                </p:oleObj>
              </mc:Choice>
              <mc:Fallback>
                <p:oleObj name="Document" r:id="rId2" imgW="7321727" imgH="2991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83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1613"/>
              </p:ext>
            </p:extLst>
          </p:nvPr>
        </p:nvGraphicFramePr>
        <p:xfrm>
          <a:off x="914400" y="685800"/>
          <a:ext cx="7315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4261483" progId="Word.Document.12">
                  <p:embed/>
                </p:oleObj>
              </mc:Choice>
              <mc:Fallback>
                <p:oleObj name="Document" r:id="rId2" imgW="7321727" imgH="4261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5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30429"/>
              </p:ext>
            </p:extLst>
          </p:nvPr>
        </p:nvGraphicFramePr>
        <p:xfrm>
          <a:off x="914400" y="685800"/>
          <a:ext cx="7315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191435" progId="Word.Document.12">
                  <p:embed/>
                </p:oleObj>
              </mc:Choice>
              <mc:Fallback>
                <p:oleObj name="Document" r:id="rId3" imgW="7321727" imgH="2191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35711"/>
            <a:ext cx="4544739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82476"/>
              </p:ext>
            </p:extLst>
          </p:nvPr>
        </p:nvGraphicFramePr>
        <p:xfrm>
          <a:off x="914400" y="3938588"/>
          <a:ext cx="7323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21727" imgH="479444" progId="Word.Document.12">
                  <p:embed/>
                </p:oleObj>
              </mc:Choice>
              <mc:Fallback>
                <p:oleObj name="Document" r:id="rId6" imgW="7321727" imgH="479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38588"/>
                        <a:ext cx="732313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83011"/>
              </p:ext>
            </p:extLst>
          </p:nvPr>
        </p:nvGraphicFramePr>
        <p:xfrm>
          <a:off x="914400" y="685800"/>
          <a:ext cx="7315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1730666" progId="Word.Document.12">
                  <p:embed/>
                </p:oleObj>
              </mc:Choice>
              <mc:Fallback>
                <p:oleObj name="Document" r:id="rId3" imgW="7321727" imgH="1730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7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64964"/>
            <a:ext cx="4547576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56975"/>
              </p:ext>
            </p:extLst>
          </p:nvPr>
        </p:nvGraphicFramePr>
        <p:xfrm>
          <a:off x="896783" y="4191000"/>
          <a:ext cx="7321727" cy="34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21727" imgH="343691" progId="Word.Document.12">
                  <p:embed/>
                </p:oleObj>
              </mc:Choice>
              <mc:Fallback>
                <p:oleObj name="Document" r:id="rId6" imgW="7321727" imgH="343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6783" y="4191000"/>
                        <a:ext cx="7321727" cy="343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63969"/>
              </p:ext>
            </p:extLst>
          </p:nvPr>
        </p:nvGraphicFramePr>
        <p:xfrm>
          <a:off x="914400" y="685800"/>
          <a:ext cx="73152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502086" progId="Word.Document.12">
                  <p:embed/>
                </p:oleObj>
              </mc:Choice>
              <mc:Fallback>
                <p:oleObj name="Document" r:id="rId3" imgW="7321727" imgH="2502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4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8247"/>
              </p:ext>
            </p:extLst>
          </p:nvPr>
        </p:nvGraphicFramePr>
        <p:xfrm>
          <a:off x="914400" y="685800"/>
          <a:ext cx="73152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069330" progId="Word.Document.12">
                  <p:embed/>
                </p:oleObj>
              </mc:Choice>
              <mc:Fallback>
                <p:oleObj name="Document" r:id="rId2" imgW="7321727" imgH="2069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0070"/>
              </p:ext>
            </p:extLst>
          </p:nvPr>
        </p:nvGraphicFramePr>
        <p:xfrm>
          <a:off x="914400" y="685800"/>
          <a:ext cx="73152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932157" progId="Word.Document.12">
                  <p:embed/>
                </p:oleObj>
              </mc:Choice>
              <mc:Fallback>
                <p:oleObj name="Document" r:id="rId3" imgW="7321727" imgH="3932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15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74838"/>
              </p:ext>
            </p:extLst>
          </p:nvPr>
        </p:nvGraphicFramePr>
        <p:xfrm>
          <a:off x="914400" y="685800"/>
          <a:ext cx="73152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2031980" progId="Word.Document.12">
                  <p:embed/>
                </p:oleObj>
              </mc:Choice>
              <mc:Fallback>
                <p:oleObj name="Document" r:id="rId3" imgW="7321727" imgH="2031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98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8796"/>
              </p:ext>
            </p:extLst>
          </p:nvPr>
        </p:nvGraphicFramePr>
        <p:xfrm>
          <a:off x="914400" y="685800"/>
          <a:ext cx="73152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2144748" progId="Word.Document.12">
                  <p:embed/>
                </p:oleObj>
              </mc:Choice>
              <mc:Fallback>
                <p:oleObj name="Document" r:id="rId2" imgW="7321727" imgH="21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6824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71</TotalTime>
  <Words>546</Words>
  <Application>Microsoft Office PowerPoint</Application>
  <PresentationFormat>On-screen Show (4:3)</PresentationFormat>
  <Paragraphs>124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Pham, Sarah</cp:lastModifiedBy>
  <cp:revision>8</cp:revision>
  <dcterms:created xsi:type="dcterms:W3CDTF">2012-04-11T17:27:41Z</dcterms:created>
  <dcterms:modified xsi:type="dcterms:W3CDTF">2022-10-20T22:56:12Z</dcterms:modified>
</cp:coreProperties>
</file>