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293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212" autoAdjust="0"/>
  </p:normalViewPr>
  <p:slideViewPr>
    <p:cSldViewPr>
      <p:cViewPr varScale="1">
        <p:scale>
          <a:sx n="61" d="100"/>
          <a:sy n="61" d="100"/>
        </p:scale>
        <p:origin x="67" y="1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4F6B3D5-E341-401A-B008-50AF152768A9}" type="datetimeFigureOut">
              <a:rPr lang="en-US"/>
              <a:pPr/>
              <a:t>10/20/2022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8D1D88C-52D3-4E3E-A60B-4995C2AAE5F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888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CA540C4-99AE-45D3-A6A0-4DB48F08C5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02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E1B836D-E930-4B2F-8010-557620A238D5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DECLARE CONTINUE HANDLER, then do the following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A540C4-99AE-45D3-A6A0-4DB48F08C5D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31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Regular error code</a:t>
            </a:r>
          </a:p>
          <a:p>
            <a:r>
              <a:rPr lang="en-US" dirty="0" err="1"/>
              <a:t>Sqlstate</a:t>
            </a:r>
            <a:r>
              <a:rPr lang="en-US" dirty="0"/>
              <a:t> error code</a:t>
            </a:r>
          </a:p>
          <a:p>
            <a:r>
              <a:rPr lang="en-US" dirty="0"/>
              <a:t>Can search for their descriptions</a:t>
            </a:r>
          </a:p>
          <a:p>
            <a:endParaRPr lang="en-US" dirty="0"/>
          </a:p>
          <a:p>
            <a:r>
              <a:rPr lang="en-US" dirty="0"/>
              <a:t>Cannot add a row to a table that has a foreign key came from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A540C4-99AE-45D3-A6A0-4DB48F08C5D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870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have an error code with that specific code, set </a:t>
            </a:r>
            <a:r>
              <a:rPr lang="en-US" dirty="0" err="1"/>
              <a:t>row_not_found</a:t>
            </a:r>
            <a:r>
              <a:rPr lang="en-US" dirty="0"/>
              <a:t> = true</a:t>
            </a:r>
          </a:p>
          <a:p>
            <a:r>
              <a:rPr lang="en-US" dirty="0"/>
              <a:t>Don’t want </a:t>
            </a:r>
            <a:r>
              <a:rPr lang="en-US" dirty="0" err="1"/>
              <a:t>sql</a:t>
            </a:r>
            <a:r>
              <a:rPr lang="en-US" dirty="0"/>
              <a:t>/database machine to just hang there</a:t>
            </a:r>
          </a:p>
          <a:p>
            <a:r>
              <a:rPr lang="en-US" dirty="0"/>
              <a:t>If an error occurs, do this</a:t>
            </a:r>
          </a:p>
          <a:p>
            <a:endParaRPr lang="en-US" dirty="0"/>
          </a:p>
          <a:p>
            <a:r>
              <a:rPr lang="en-US" dirty="0" err="1"/>
              <a:t>Sqlstate</a:t>
            </a:r>
            <a:r>
              <a:rPr lang="en-US" dirty="0"/>
              <a:t> = quotation marks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A540C4-99AE-45D3-A6A0-4DB48F08C5D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6149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variable is made inside the procedure (the kind of catch)</a:t>
            </a:r>
          </a:p>
          <a:p>
            <a:r>
              <a:rPr lang="en-US" dirty="0"/>
              <a:t>Declares the error first before the code (handler first)</a:t>
            </a:r>
          </a:p>
          <a:p>
            <a:r>
              <a:rPr lang="en-US" dirty="0"/>
              <a:t>Notice the insert is AFTER the code</a:t>
            </a:r>
          </a:p>
          <a:p>
            <a:endParaRPr lang="en-US" dirty="0"/>
          </a:p>
          <a:p>
            <a:r>
              <a:rPr lang="en-US" dirty="0"/>
              <a:t>If variable is true, print out a message (so it won’t hang there)</a:t>
            </a:r>
          </a:p>
          <a:p>
            <a:r>
              <a:rPr lang="en-US" dirty="0"/>
              <a:t>Declare protection before insertion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A540C4-99AE-45D3-A6A0-4DB48F08C5D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457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Declare exit handler (when run into it, it’ll end, notice the begin and end first</a:t>
            </a:r>
          </a:p>
          <a:p>
            <a:r>
              <a:rPr lang="en-US" dirty="0"/>
              <a:t>It’ll exit after the end if error was found (so it would skip 1 row was inserted)</a:t>
            </a:r>
          </a:p>
          <a:p>
            <a:r>
              <a:rPr lang="en-US" dirty="0"/>
              <a:t>Then do the IF thing</a:t>
            </a:r>
          </a:p>
          <a:p>
            <a:r>
              <a:rPr lang="en-US" dirty="0"/>
              <a:t>Same as previous way basically either way doesn’t matter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A540C4-99AE-45D3-A6A0-4DB48F08C5D7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260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all </a:t>
            </a:r>
            <a:r>
              <a:rPr lang="en-US" dirty="0" err="1"/>
              <a:t>sql</a:t>
            </a:r>
            <a:r>
              <a:rPr lang="en-US" dirty="0"/>
              <a:t> exceptions, set it to be true and then it’ll display the message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A540C4-99AE-45D3-A6A0-4DB48F08C5D7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1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these are known as store procedures</a:t>
            </a:r>
          </a:p>
          <a:p>
            <a:r>
              <a:rPr lang="en-US" dirty="0"/>
              <a:t>In order to run it, make a procedure and your own tore procedure</a:t>
            </a:r>
          </a:p>
          <a:p>
            <a:r>
              <a:rPr lang="en-US" dirty="0"/>
              <a:t>Similar to a function to call it over and over again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A540C4-99AE-45D3-A6A0-4DB48F08C5D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11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Declare variables like so ^^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A540C4-99AE-45D3-A6A0-4DB48F08C5D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24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Store procedure can be manipulated w/ more flexibility (variables, aggregates)</a:t>
            </a:r>
          </a:p>
          <a:p>
            <a:r>
              <a:rPr lang="en-US" dirty="0"/>
              <a:t>Will always output a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A540C4-99AE-45D3-A6A0-4DB48F08C5D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93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can only be used in a store procedure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A540C4-99AE-45D3-A6A0-4DB48F08C5D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882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Switch</a:t>
            </a:r>
          </a:p>
          <a:p>
            <a:r>
              <a:rPr lang="en-US" dirty="0"/>
              <a:t>Notice there is no break here (automatically breaks once selected)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A540C4-99AE-45D3-A6A0-4DB48F08C5D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5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DEFAULT 1 = starts at 1</a:t>
            </a:r>
          </a:p>
          <a:p>
            <a:r>
              <a:rPr lang="en-US" dirty="0"/>
              <a:t>No increment ++</a:t>
            </a:r>
          </a:p>
          <a:p>
            <a:r>
              <a:rPr lang="en-US" dirty="0"/>
              <a:t>Need SET to “update” variable</a:t>
            </a:r>
          </a:p>
          <a:p>
            <a:r>
              <a:rPr lang="en-US" dirty="0"/>
              <a:t>While the condition is true, do the following and 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A540C4-99AE-45D3-A6A0-4DB48F08C5D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08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while loop (validation check at the end)</a:t>
            </a:r>
          </a:p>
          <a:p>
            <a:r>
              <a:rPr lang="en-US" dirty="0"/>
              <a:t>0123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A540C4-99AE-45D3-A6A0-4DB48F08C5D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796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LEAVE command is like a break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A540C4-99AE-45D3-A6A0-4DB48F08C5D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19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Murach's MySQL, C13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271D5A7A-BA44-4641-A377-E69C58300A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24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Murach's MySQL, C13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72AE0E4F-36D4-4AC7-B374-5CEC31F28B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61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Murach's MySQL, C13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D6EEB77A-8C5D-4FC7-AC38-F33E29EF82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6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Murach's MySQL, C13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473D0444-8C52-4DDE-BB5F-1A05EB273C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29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Murach's MySQL, C13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21442AC9-6041-4BD9-A81F-542191F350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77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Murach's MySQL, C13</a:t>
            </a:r>
            <a:endParaRPr lang="en-US" sz="12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2015, Mike Murach &amp; Associates, Inc.</a:t>
            </a:r>
            <a:endParaRPr lang="en-US"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F2AA6F03-7D6D-45A4-A41A-395656DCCF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29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Murach's MySQL, C13</a:t>
            </a:r>
            <a:endParaRPr lang="en-US" sz="120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2015, Mike Murach &amp; Associates, Inc.</a:t>
            </a:r>
            <a:endParaRPr lang="en-US" sz="14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AAB1B6D6-6162-437E-93AC-A929248820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610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Murach's MySQL, C13</a:t>
            </a:r>
            <a:endParaRPr lang="en-US" sz="12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2015, Mike Murach &amp; Associates, Inc.</a:t>
            </a:r>
            <a:endParaRPr lang="en-US" sz="1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F8AC537E-0B74-442A-892C-20B164634F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67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latin typeface="Arial Narrow" pitchFamily="34" charset="0"/>
              </a:defRPr>
            </a:lvl1pPr>
          </a:lstStyle>
          <a:p>
            <a:r>
              <a:rPr lang="en-US"/>
              <a:t>Murach's MySQL, C13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latin typeface="Arial Narrow" pitchFamily="34" charset="0"/>
              </a:defRPr>
            </a:lvl1pPr>
          </a:lstStyle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900">
                <a:latin typeface="Arial Narrow" pitchFamily="34" charset="0"/>
              </a:defRPr>
            </a:lvl1pPr>
          </a:lstStyle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82436F48-9C62-4AAA-8CAE-7A0519768E7A}" type="slidenum">
              <a:rPr lang="en-US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88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Murach's MySQL, C13</a:t>
            </a:r>
            <a:endParaRPr lang="en-US" sz="12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2015, Mike Murach &amp; Associates, Inc.</a:t>
            </a:r>
            <a:endParaRPr lang="en-US"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7E77DA7B-9848-4191-8697-E726AE50ED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8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Murach's MySQL, C13</a:t>
            </a:r>
            <a:endParaRPr lang="en-US" sz="12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2015, Mike Murach &amp; Associates, Inc.</a:t>
            </a:r>
            <a:endParaRPr lang="en-US"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7D8ED0EC-6085-4990-AE06-7ED76842D8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50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/>
              <a:t>Murach's MySQL, C13</a:t>
            </a:r>
            <a:endParaRPr lang="en-US" sz="120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r>
              <a:rPr lang="en-US"/>
              <a:t>© 2015, Mike Murach &amp; Associates, Inc.</a:t>
            </a:r>
            <a:endParaRPr lang="en-US" sz="140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 sz="1000"/>
              <a:t>Slide </a:t>
            </a:r>
            <a:fld id="{5C7C7726-89BD-4B88-B650-7DF0DFF9933E}" type="slidenum">
              <a:rPr lang="en-US" sz="1000"/>
              <a:pPr>
                <a:defRPr/>
              </a:pPr>
              <a:t>‹#›</a:t>
            </a:fld>
            <a:endParaRPr lang="en-US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.docx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.docx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package" Target="../embeddings/Microsoft_Word_Document12.docx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package" Target="../embeddings/Microsoft_Word_Document13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package" Target="../embeddings/Microsoft_Word_Document14.docx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5.docx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package" Target="../embeddings/Microsoft_Word_Document16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package" Target="../embeddings/Microsoft_Word_Document17.docx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package" Target="../embeddings/Microsoft_Word_Document18.docx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package" Target="../embeddings/Microsoft_Word_Document1.docx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9.docx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0.docx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1.docx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package" Target="../embeddings/Microsoft_Word_Document22.docx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3.docx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package" Target="../embeddings/Microsoft_Word_Document24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5.docx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package" Target="../embeddings/Microsoft_Word_Document26.docx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package" Target="../embeddings/Microsoft_Word_Document27.docx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8.docx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package" Target="../embeddings/Microsoft_Word_Document2.docx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package" Target="../embeddings/Microsoft_Word_Document29.docx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0.docx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package" Target="../embeddings/Microsoft_Word_Document31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2.docx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package" Target="../embeddings/Microsoft_Word_Document33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4.docx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package" Target="../embeddings/Microsoft_Word_Document35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package" Target="../embeddings/Microsoft_Word_Document36.docx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package" Target="../embeddings/Microsoft_Word_Document37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Word_Document3.docx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package" Target="../embeddings/Microsoft_Word_Document4.docx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package" Target="../embeddings/Microsoft_Word_Document5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package" Target="../embeddings/Microsoft_Word_Document7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package" Target="../embeddings/Microsoft_Word_Document8.docx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610CB408-3FBF-4923-9123-7B99C6C0364A}" type="slidenum">
              <a:rPr lang="en-US"/>
              <a:pPr algn="r"/>
              <a:t>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7583968"/>
              </p:ext>
            </p:extLst>
          </p:nvPr>
        </p:nvGraphicFramePr>
        <p:xfrm>
          <a:off x="914400" y="1143000"/>
          <a:ext cx="7321727" cy="3002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21727" imgH="3002360" progId="Word.Document.12">
                  <p:embed/>
                </p:oleObj>
              </mc:Choice>
              <mc:Fallback>
                <p:oleObj name="Document" r:id="rId3" imgW="7321727" imgH="3002360" progId="Word.Document.12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321727" cy="30023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82436F48-9C62-4AAA-8CAE-7A0519768E7A}" type="slidenum">
              <a:rPr lang="en-US" smtClean="0"/>
              <a:pPr algn="r"/>
              <a:t>10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6632824"/>
              </p:ext>
            </p:extLst>
          </p:nvPr>
        </p:nvGraphicFramePr>
        <p:xfrm>
          <a:off x="914400" y="685800"/>
          <a:ext cx="7315200" cy="470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21727" imgH="4694239" progId="Word.Document.12">
                  <p:embed/>
                </p:oleObj>
              </mc:Choice>
              <mc:Fallback>
                <p:oleObj name="Document" r:id="rId3" imgW="7321727" imgH="4694239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4703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5489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82436F48-9C62-4AAA-8CAE-7A0519768E7A}" type="slidenum">
              <a:rPr lang="en-US" smtClean="0"/>
              <a:pPr algn="r"/>
              <a:t>11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06338"/>
              </p:ext>
            </p:extLst>
          </p:nvPr>
        </p:nvGraphicFramePr>
        <p:xfrm>
          <a:off x="914400" y="685800"/>
          <a:ext cx="7315200" cy="433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01323" imgH="4328353" progId="Word.Document.12">
                  <p:embed/>
                </p:oleObj>
              </mc:Choice>
              <mc:Fallback>
                <p:oleObj name="Document" r:id="rId3" imgW="7301323" imgH="4328353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433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4587240"/>
            <a:ext cx="5513913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95421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82436F48-9C62-4AAA-8CAE-7A0519768E7A}" type="slidenum">
              <a:rPr lang="en-US" smtClean="0"/>
              <a:pPr algn="r"/>
              <a:t>12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2097414"/>
              </p:ext>
            </p:extLst>
          </p:nvPr>
        </p:nvGraphicFramePr>
        <p:xfrm>
          <a:off x="914400" y="685800"/>
          <a:ext cx="7321727" cy="3976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21727" imgH="3976690" progId="Word.Document.12">
                  <p:embed/>
                </p:oleObj>
              </mc:Choice>
              <mc:Fallback>
                <p:oleObj name="Document" r:id="rId3" imgW="7321727" imgH="3976690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21727" cy="39766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1298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82436F48-9C62-4AAA-8CAE-7A0519768E7A}" type="slidenum">
              <a:rPr lang="en-US" smtClean="0"/>
              <a:pPr algn="r"/>
              <a:t>13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884417"/>
              </p:ext>
            </p:extLst>
          </p:nvPr>
        </p:nvGraphicFramePr>
        <p:xfrm>
          <a:off x="914400" y="685800"/>
          <a:ext cx="7315200" cy="493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21727" imgH="4920135" progId="Word.Document.12">
                  <p:embed/>
                </p:oleObj>
              </mc:Choice>
              <mc:Fallback>
                <p:oleObj name="Document" r:id="rId2" imgW="7321727" imgH="4920135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4930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9386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82436F48-9C62-4AAA-8CAE-7A0519768E7A}" type="slidenum">
              <a:rPr lang="en-US" smtClean="0"/>
              <a:pPr algn="r"/>
              <a:t>14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090951"/>
              </p:ext>
            </p:extLst>
          </p:nvPr>
        </p:nvGraphicFramePr>
        <p:xfrm>
          <a:off x="914400" y="685800"/>
          <a:ext cx="7321727" cy="425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21727" imgH="425574" progId="Word.Document.12">
                  <p:embed/>
                </p:oleObj>
              </mc:Choice>
              <mc:Fallback>
                <p:oleObj name="Document" r:id="rId2" imgW="7321727" imgH="425574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21727" cy="4255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1376569"/>
            <a:ext cx="2971800" cy="904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08741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82436F48-9C62-4AAA-8CAE-7A0519768E7A}" type="slidenum">
              <a:rPr lang="en-US" smtClean="0"/>
              <a:pPr algn="r"/>
              <a:t>15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9456529"/>
              </p:ext>
            </p:extLst>
          </p:nvPr>
        </p:nvGraphicFramePr>
        <p:xfrm>
          <a:off x="914400" y="685800"/>
          <a:ext cx="7315200" cy="325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21727" imgH="3245493" progId="Word.Document.12">
                  <p:embed/>
                </p:oleObj>
              </mc:Choice>
              <mc:Fallback>
                <p:oleObj name="Document" r:id="rId2" imgW="7321727" imgH="3245493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3252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7550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82436F48-9C62-4AAA-8CAE-7A0519768E7A}" type="slidenum">
              <a:rPr lang="en-US" smtClean="0"/>
              <a:pPr algn="r"/>
              <a:t>16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549924"/>
              </p:ext>
            </p:extLst>
          </p:nvPr>
        </p:nvGraphicFramePr>
        <p:xfrm>
          <a:off x="914400" y="685800"/>
          <a:ext cx="7315200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21727" imgH="5474997" progId="Word.Document.12">
                  <p:embed/>
                </p:oleObj>
              </mc:Choice>
              <mc:Fallback>
                <p:oleObj name="Document" r:id="rId3" imgW="7321727" imgH="5474997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548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4218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82436F48-9C62-4AAA-8CAE-7A0519768E7A}" type="slidenum">
              <a:rPr lang="en-US" smtClean="0"/>
              <a:pPr algn="r"/>
              <a:t>17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2961614"/>
              </p:ext>
            </p:extLst>
          </p:nvPr>
        </p:nvGraphicFramePr>
        <p:xfrm>
          <a:off x="914400" y="685800"/>
          <a:ext cx="731520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21727" imgH="526490" progId="Word.Document.12">
                  <p:embed/>
                </p:oleObj>
              </mc:Choice>
              <mc:Fallback>
                <p:oleObj name="Document" r:id="rId2" imgW="7321727" imgH="526490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528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6800" y="1190214"/>
            <a:ext cx="1663094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99279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82436F48-9C62-4AAA-8CAE-7A0519768E7A}" type="slidenum">
              <a:rPr lang="en-US" smtClean="0"/>
              <a:pPr algn="r"/>
              <a:t>18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5685909"/>
              </p:ext>
            </p:extLst>
          </p:nvPr>
        </p:nvGraphicFramePr>
        <p:xfrm>
          <a:off x="914400" y="685800"/>
          <a:ext cx="7315200" cy="320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21727" imgH="3198087" progId="Word.Document.12">
                  <p:embed/>
                </p:oleObj>
              </mc:Choice>
              <mc:Fallback>
                <p:oleObj name="Document" r:id="rId2" imgW="7321727" imgH="3198087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3205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3592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82436F48-9C62-4AAA-8CAE-7A0519768E7A}" type="slidenum">
              <a:rPr lang="en-US" smtClean="0"/>
              <a:pPr algn="r"/>
              <a:t>19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8424278"/>
              </p:ext>
            </p:extLst>
          </p:nvPr>
        </p:nvGraphicFramePr>
        <p:xfrm>
          <a:off x="914400" y="685800"/>
          <a:ext cx="7315200" cy="159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21727" imgH="1589527" progId="Word.Document.12">
                  <p:embed/>
                </p:oleObj>
              </mc:Choice>
              <mc:Fallback>
                <p:oleObj name="Document" r:id="rId2" imgW="7321727" imgH="1589527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1592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2925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82436F48-9C62-4AAA-8CAE-7A0519768E7A}" type="slidenum">
              <a:rPr lang="en-US" smtClean="0"/>
              <a:pPr algn="r"/>
              <a:t>2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6143607"/>
              </p:ext>
            </p:extLst>
          </p:nvPr>
        </p:nvGraphicFramePr>
        <p:xfrm>
          <a:off x="914400" y="692150"/>
          <a:ext cx="7270750" cy="505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21727" imgH="5093841" progId="Word.Document.12">
                  <p:embed/>
                </p:oleObj>
              </mc:Choice>
              <mc:Fallback>
                <p:oleObj name="Document" r:id="rId2" imgW="7321727" imgH="509384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4400" y="692150"/>
                        <a:ext cx="7270750" cy="5051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9197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82436F48-9C62-4AAA-8CAE-7A0519768E7A}" type="slidenum">
              <a:rPr lang="en-US" smtClean="0"/>
              <a:pPr algn="r"/>
              <a:t>20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7044988"/>
              </p:ext>
            </p:extLst>
          </p:nvPr>
        </p:nvGraphicFramePr>
        <p:xfrm>
          <a:off x="914400" y="685800"/>
          <a:ext cx="7321727" cy="4447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21727" imgH="4447874" progId="Word.Document.12">
                  <p:embed/>
                </p:oleObj>
              </mc:Choice>
              <mc:Fallback>
                <p:oleObj name="Document" r:id="rId3" imgW="7321727" imgH="4447874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21727" cy="44478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5181600"/>
            <a:ext cx="1621464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40437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82436F48-9C62-4AAA-8CAE-7A0519768E7A}" type="slidenum">
              <a:rPr lang="en-US" smtClean="0"/>
              <a:pPr algn="r"/>
              <a:t>21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5892647"/>
              </p:ext>
            </p:extLst>
          </p:nvPr>
        </p:nvGraphicFramePr>
        <p:xfrm>
          <a:off x="914400" y="685800"/>
          <a:ext cx="7315200" cy="192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21727" imgH="1918852" progId="Word.Document.12">
                  <p:embed/>
                </p:oleObj>
              </mc:Choice>
              <mc:Fallback>
                <p:oleObj name="Document" r:id="rId3" imgW="7321727" imgH="1918852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1922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62274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82436F48-9C62-4AAA-8CAE-7A0519768E7A}" type="slidenum">
              <a:rPr lang="en-US" smtClean="0"/>
              <a:pPr algn="r"/>
              <a:t>22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6003588"/>
              </p:ext>
            </p:extLst>
          </p:nvPr>
        </p:nvGraphicFramePr>
        <p:xfrm>
          <a:off x="914400" y="685800"/>
          <a:ext cx="7315200" cy="279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21727" imgH="2784365" progId="Word.Document.12">
                  <p:embed/>
                </p:oleObj>
              </mc:Choice>
              <mc:Fallback>
                <p:oleObj name="Document" r:id="rId3" imgW="7321727" imgH="2784365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2790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64139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82436F48-9C62-4AAA-8CAE-7A0519768E7A}" type="slidenum">
              <a:rPr lang="en-US" smtClean="0"/>
              <a:pPr algn="r"/>
              <a:t>23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3343532"/>
              </p:ext>
            </p:extLst>
          </p:nvPr>
        </p:nvGraphicFramePr>
        <p:xfrm>
          <a:off x="914400" y="685800"/>
          <a:ext cx="7315200" cy="474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4733067" progId="Word.Document.12">
                  <p:embed/>
                </p:oleObj>
              </mc:Choice>
              <mc:Fallback>
                <p:oleObj name="Document" r:id="rId2" imgW="7301323" imgH="4733067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4741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87255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82436F48-9C62-4AAA-8CAE-7A0519768E7A}" type="slidenum">
              <a:rPr lang="en-US" smtClean="0"/>
              <a:pPr algn="r"/>
              <a:t>24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2987958"/>
              </p:ext>
            </p:extLst>
          </p:nvPr>
        </p:nvGraphicFramePr>
        <p:xfrm>
          <a:off x="914400" y="685800"/>
          <a:ext cx="7315200" cy="556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21727" imgH="5550415" progId="Word.Document.12">
                  <p:embed/>
                </p:oleObj>
              </mc:Choice>
              <mc:Fallback>
                <p:oleObj name="Document" r:id="rId3" imgW="7321727" imgH="5550415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556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26742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82436F48-9C62-4AAA-8CAE-7A0519768E7A}" type="slidenum">
              <a:rPr lang="en-US" smtClean="0"/>
              <a:pPr algn="r"/>
              <a:t>25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83592"/>
              </p:ext>
            </p:extLst>
          </p:nvPr>
        </p:nvGraphicFramePr>
        <p:xfrm>
          <a:off x="914400" y="685800"/>
          <a:ext cx="7315200" cy="398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21727" imgH="3988541" progId="Word.Document.12">
                  <p:embed/>
                </p:oleObj>
              </mc:Choice>
              <mc:Fallback>
                <p:oleObj name="Document" r:id="rId2" imgW="7321727" imgH="3988541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398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4775200"/>
            <a:ext cx="2959569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93334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82436F48-9C62-4AAA-8CAE-7A0519768E7A}" type="slidenum">
              <a:rPr lang="en-US" smtClean="0"/>
              <a:pPr algn="r"/>
              <a:t>26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1909646"/>
              </p:ext>
            </p:extLst>
          </p:nvPr>
        </p:nvGraphicFramePr>
        <p:xfrm>
          <a:off x="914400" y="685800"/>
          <a:ext cx="6959604" cy="53819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6959604" imgH="5381981" progId="Word.Document.12">
                  <p:embed/>
                </p:oleObj>
              </mc:Choice>
              <mc:Fallback>
                <p:oleObj name="Document" r:id="rId3" imgW="6959604" imgH="5381981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6959604" cy="53819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99104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82436F48-9C62-4AAA-8CAE-7A0519768E7A}" type="slidenum">
              <a:rPr lang="en-US" smtClean="0"/>
              <a:pPr algn="r"/>
              <a:t>27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3147286"/>
              </p:ext>
            </p:extLst>
          </p:nvPr>
        </p:nvGraphicFramePr>
        <p:xfrm>
          <a:off x="914400" y="685800"/>
          <a:ext cx="7315200" cy="170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21727" imgH="1702295" progId="Word.Document.12">
                  <p:embed/>
                </p:oleObj>
              </mc:Choice>
              <mc:Fallback>
                <p:oleObj name="Document" r:id="rId2" imgW="7321727" imgH="1702295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170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90313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82436F48-9C62-4AAA-8CAE-7A0519768E7A}" type="slidenum">
              <a:rPr lang="en-US" smtClean="0"/>
              <a:pPr algn="r"/>
              <a:t>28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648046"/>
              </p:ext>
            </p:extLst>
          </p:nvPr>
        </p:nvGraphicFramePr>
        <p:xfrm>
          <a:off x="914400" y="685800"/>
          <a:ext cx="7315200" cy="213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2135551" progId="Word.Document.12">
                  <p:embed/>
                </p:oleObj>
              </mc:Choice>
              <mc:Fallback>
                <p:oleObj name="Document" r:id="rId2" imgW="7301323" imgH="2135551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213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83175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82436F48-9C62-4AAA-8CAE-7A0519768E7A}" type="slidenum">
              <a:rPr lang="en-US" smtClean="0"/>
              <a:pPr algn="r"/>
              <a:t>29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6237804"/>
              </p:ext>
            </p:extLst>
          </p:nvPr>
        </p:nvGraphicFramePr>
        <p:xfrm>
          <a:off x="914400" y="685800"/>
          <a:ext cx="7315200" cy="427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21727" imgH="4261483" progId="Word.Document.12">
                  <p:embed/>
                </p:oleObj>
              </mc:Choice>
              <mc:Fallback>
                <p:oleObj name="Document" r:id="rId3" imgW="7321727" imgH="4261483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427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4889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82436F48-9C62-4AAA-8CAE-7A0519768E7A}" type="slidenum">
              <a:rPr lang="en-US" smtClean="0"/>
              <a:pPr algn="r"/>
              <a:t>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3386316"/>
              </p:ext>
            </p:extLst>
          </p:nvPr>
        </p:nvGraphicFramePr>
        <p:xfrm>
          <a:off x="914400" y="692150"/>
          <a:ext cx="7270750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21727" imgH="3687624" progId="Word.Document.12">
                  <p:embed/>
                </p:oleObj>
              </mc:Choice>
              <mc:Fallback>
                <p:oleObj name="Document" r:id="rId2" imgW="7321727" imgH="368762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4400" y="692150"/>
                        <a:ext cx="7270750" cy="365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4223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82436F48-9C62-4AAA-8CAE-7A0519768E7A}" type="slidenum">
              <a:rPr lang="en-US" smtClean="0"/>
              <a:pPr algn="r"/>
              <a:t>30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2382606"/>
              </p:ext>
            </p:extLst>
          </p:nvPr>
        </p:nvGraphicFramePr>
        <p:xfrm>
          <a:off x="914400" y="685800"/>
          <a:ext cx="7315200" cy="361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21727" imgH="3605345" progId="Word.Document.12">
                  <p:embed/>
                </p:oleObj>
              </mc:Choice>
              <mc:Fallback>
                <p:oleObj name="Document" r:id="rId2" imgW="7321727" imgH="3605345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3611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42961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82436F48-9C62-4AAA-8CAE-7A0519768E7A}" type="slidenum">
              <a:rPr lang="en-US" smtClean="0"/>
              <a:pPr algn="r"/>
              <a:t>31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4341876"/>
              </p:ext>
            </p:extLst>
          </p:nvPr>
        </p:nvGraphicFramePr>
        <p:xfrm>
          <a:off x="914400" y="685800"/>
          <a:ext cx="7315200" cy="460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21727" imgH="4590809" progId="Word.Document.12">
                  <p:embed/>
                </p:oleObj>
              </mc:Choice>
              <mc:Fallback>
                <p:oleObj name="Document" r:id="rId3" imgW="7321727" imgH="4590809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460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69653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82436F48-9C62-4AAA-8CAE-7A0519768E7A}" type="slidenum">
              <a:rPr lang="en-US" smtClean="0"/>
              <a:pPr algn="r"/>
              <a:t>32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649456"/>
              </p:ext>
            </p:extLst>
          </p:nvPr>
        </p:nvGraphicFramePr>
        <p:xfrm>
          <a:off x="914400" y="685800"/>
          <a:ext cx="731520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21727" imgH="564199" progId="Word.Document.12">
                  <p:embed/>
                </p:oleObj>
              </mc:Choice>
              <mc:Fallback>
                <p:oleObj name="Document" r:id="rId2" imgW="7321727" imgH="564199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566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6800" y="1219200"/>
            <a:ext cx="3681521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408563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82436F48-9C62-4AAA-8CAE-7A0519768E7A}" type="slidenum">
              <a:rPr lang="en-US" smtClean="0"/>
              <a:pPr algn="r"/>
              <a:t>33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7301702"/>
              </p:ext>
            </p:extLst>
          </p:nvPr>
        </p:nvGraphicFramePr>
        <p:xfrm>
          <a:off x="914400" y="685800"/>
          <a:ext cx="7315200" cy="461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21727" imgH="4600146" progId="Word.Document.12">
                  <p:embed/>
                </p:oleObj>
              </mc:Choice>
              <mc:Fallback>
                <p:oleObj name="Document" r:id="rId3" imgW="7321727" imgH="4600146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461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14985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82436F48-9C62-4AAA-8CAE-7A0519768E7A}" type="slidenum">
              <a:rPr lang="en-US" smtClean="0"/>
              <a:pPr algn="r"/>
              <a:t>34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7155707"/>
              </p:ext>
            </p:extLst>
          </p:nvPr>
        </p:nvGraphicFramePr>
        <p:xfrm>
          <a:off x="914400" y="685800"/>
          <a:ext cx="73152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21727" imgH="469747" progId="Word.Document.12">
                  <p:embed/>
                </p:oleObj>
              </mc:Choice>
              <mc:Fallback>
                <p:oleObj name="Document" r:id="rId2" imgW="7321727" imgH="469747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1219200"/>
            <a:ext cx="3796393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237220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82436F48-9C62-4AAA-8CAE-7A0519768E7A}" type="slidenum">
              <a:rPr lang="en-US" smtClean="0"/>
              <a:pPr algn="r"/>
              <a:t>35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5492421"/>
              </p:ext>
            </p:extLst>
          </p:nvPr>
        </p:nvGraphicFramePr>
        <p:xfrm>
          <a:off x="914400" y="688975"/>
          <a:ext cx="7261225" cy="535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01323" imgH="5395948" progId="Word.Document.12">
                  <p:embed/>
                </p:oleObj>
              </mc:Choice>
              <mc:Fallback>
                <p:oleObj name="Document" r:id="rId3" imgW="7301323" imgH="5395948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8975"/>
                        <a:ext cx="7261225" cy="535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10636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82436F48-9C62-4AAA-8CAE-7A0519768E7A}" type="slidenum">
              <a:rPr lang="en-US" smtClean="0"/>
              <a:pPr algn="r"/>
              <a:t>36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1114980"/>
              </p:ext>
            </p:extLst>
          </p:nvPr>
        </p:nvGraphicFramePr>
        <p:xfrm>
          <a:off x="914400" y="685800"/>
          <a:ext cx="731520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21727" imgH="564199" progId="Word.Document.12">
                  <p:embed/>
                </p:oleObj>
              </mc:Choice>
              <mc:Fallback>
                <p:oleObj name="Document" r:id="rId2" imgW="7321727" imgH="564199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566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7840" y="1239595"/>
            <a:ext cx="3590512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175091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82436F48-9C62-4AAA-8CAE-7A0519768E7A}" type="slidenum">
              <a:rPr lang="en-US" smtClean="0"/>
              <a:pPr algn="r"/>
              <a:t>37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0792215"/>
              </p:ext>
            </p:extLst>
          </p:nvPr>
        </p:nvGraphicFramePr>
        <p:xfrm>
          <a:off x="914400" y="688975"/>
          <a:ext cx="7261225" cy="534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5384066" progId="Word.Document.12">
                  <p:embed/>
                </p:oleObj>
              </mc:Choice>
              <mc:Fallback>
                <p:oleObj name="Document" r:id="rId2" imgW="7301323" imgH="5384066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8975"/>
                        <a:ext cx="7261225" cy="534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54153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82436F48-9C62-4AAA-8CAE-7A0519768E7A}" type="slidenum">
              <a:rPr lang="en-US" smtClean="0"/>
              <a:pPr algn="r"/>
              <a:t>38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1229243"/>
              </p:ext>
            </p:extLst>
          </p:nvPr>
        </p:nvGraphicFramePr>
        <p:xfrm>
          <a:off x="914400" y="688975"/>
          <a:ext cx="7261225" cy="394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3975488" progId="Word.Document.12">
                  <p:embed/>
                </p:oleObj>
              </mc:Choice>
              <mc:Fallback>
                <p:oleObj name="Document" r:id="rId2" imgW="7301323" imgH="3975488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8975"/>
                        <a:ext cx="7261225" cy="3948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2253" y="4876800"/>
            <a:ext cx="3522033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7639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82436F48-9C62-4AAA-8CAE-7A0519768E7A}" type="slidenum">
              <a:rPr lang="en-US" smtClean="0"/>
              <a:pPr algn="r"/>
              <a:t>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7137270"/>
              </p:ext>
            </p:extLst>
          </p:nvPr>
        </p:nvGraphicFramePr>
        <p:xfrm>
          <a:off x="914400" y="685800"/>
          <a:ext cx="7315200" cy="222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21727" imgH="2220166" progId="Word.Document.12">
                  <p:embed/>
                </p:oleObj>
              </mc:Choice>
              <mc:Fallback>
                <p:oleObj name="Document" r:id="rId2" imgW="7321727" imgH="2220166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2225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3856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82436F48-9C62-4AAA-8CAE-7A0519768E7A}" type="slidenum">
              <a:rPr lang="en-US" smtClean="0"/>
              <a:pPr algn="r"/>
              <a:t>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1020447"/>
              </p:ext>
            </p:extLst>
          </p:nvPr>
        </p:nvGraphicFramePr>
        <p:xfrm>
          <a:off x="914400" y="685800"/>
          <a:ext cx="7315200" cy="427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21727" imgH="4261483" progId="Word.Document.12">
                  <p:embed/>
                </p:oleObj>
              </mc:Choice>
              <mc:Fallback>
                <p:oleObj name="Document" r:id="rId2" imgW="7321727" imgH="4261483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427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4756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82436F48-9C62-4AAA-8CAE-7A0519768E7A}" type="slidenum">
              <a:rPr lang="en-US" smtClean="0"/>
              <a:pPr algn="r"/>
              <a:t>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5510325"/>
              </p:ext>
            </p:extLst>
          </p:nvPr>
        </p:nvGraphicFramePr>
        <p:xfrm>
          <a:off x="914400" y="685800"/>
          <a:ext cx="7315200" cy="440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21727" imgH="4393285" progId="Word.Document.12">
                  <p:embed/>
                </p:oleObj>
              </mc:Choice>
              <mc:Fallback>
                <p:oleObj name="Document" r:id="rId2" imgW="7321727" imgH="4393285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4402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4941122"/>
            <a:ext cx="1767662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2321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82436F48-9C62-4AAA-8CAE-7A0519768E7A}" type="slidenum">
              <a:rPr lang="en-US" smtClean="0"/>
              <a:pPr algn="r"/>
              <a:t>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2637803"/>
              </p:ext>
            </p:extLst>
          </p:nvPr>
        </p:nvGraphicFramePr>
        <p:xfrm>
          <a:off x="914400" y="685800"/>
          <a:ext cx="7315200" cy="381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21727" imgH="3809693" progId="Word.Document.12">
                  <p:embed/>
                </p:oleObj>
              </mc:Choice>
              <mc:Fallback>
                <p:oleObj name="Document" r:id="rId3" imgW="7321727" imgH="3809693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3817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3318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82436F48-9C62-4AAA-8CAE-7A0519768E7A}" type="slidenum">
              <a:rPr lang="en-US" smtClean="0"/>
              <a:pPr algn="r"/>
              <a:t>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3628669"/>
              </p:ext>
            </p:extLst>
          </p:nvPr>
        </p:nvGraphicFramePr>
        <p:xfrm>
          <a:off x="914400" y="685800"/>
          <a:ext cx="7315200" cy="2611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21727" imgH="2605517" progId="Word.Document.12">
                  <p:embed/>
                </p:oleObj>
              </mc:Choice>
              <mc:Fallback>
                <p:oleObj name="Document" r:id="rId2" imgW="7321727" imgH="2605517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2611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599" y="3200400"/>
            <a:ext cx="144868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42643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82436F48-9C62-4AAA-8CAE-7A0519768E7A}" type="slidenum">
              <a:rPr lang="en-US" smtClean="0"/>
              <a:pPr algn="r"/>
              <a:t>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0462038"/>
              </p:ext>
            </p:extLst>
          </p:nvPr>
        </p:nvGraphicFramePr>
        <p:xfrm>
          <a:off x="914400" y="685800"/>
          <a:ext cx="7315200" cy="344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21727" imgH="3443017" progId="Word.Document.12">
                  <p:embed/>
                </p:oleObj>
              </mc:Choice>
              <mc:Fallback>
                <p:oleObj name="Document" r:id="rId2" imgW="7321727" imgH="3443017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3449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7740770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aster slide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slides</Template>
  <TotalTime>128</TotalTime>
  <Words>938</Words>
  <Application>Microsoft Office PowerPoint</Application>
  <PresentationFormat>On-screen Show (4:3)</PresentationFormat>
  <Paragraphs>205</Paragraphs>
  <Slides>38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 Narrow</vt:lpstr>
      <vt:lpstr>Times New Roman</vt:lpstr>
      <vt:lpstr>Master slides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David</dc:creator>
  <cp:lastModifiedBy>Pham, Sarah</cp:lastModifiedBy>
  <cp:revision>12</cp:revision>
  <dcterms:created xsi:type="dcterms:W3CDTF">2012-04-11T18:01:40Z</dcterms:created>
  <dcterms:modified xsi:type="dcterms:W3CDTF">2022-10-20T23:15:44Z</dcterms:modified>
</cp:coreProperties>
</file>