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97FECD-0757-4960-A4D9-5ADD7AD4AE9C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4C7F7E-9982-465D-9E1C-E2F22F697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C493506-B5AE-4D2F-AE72-F9270FF7D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6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617E56-2B11-4106-81D9-614F1AA56A9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92E5962-A326-4F3F-9D8C-EA754A2AD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A243204-B6F3-4663-81E8-799E41BE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C094E0B-6023-4BEA-A5EE-66877B2CE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F69281-C518-4D61-A35D-9C2202483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C0E05B0-FBB3-43B6-8371-7E51962E6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2AD325F-46AF-4E96-871A-0D21E0B50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9741895-A2ED-4BA4-A714-5D1F1A9B5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8F0EEF8-BDA6-4D59-BEFB-93AB8033E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C574C9D-E56C-4BBE-9D2A-C5E64EC67D9F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964AAE-5476-4753-82CF-E8CBE2A6A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CDCEF14-48C0-4D66-A161-0E2E61CFC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C16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BDFF8EC-B77C-4513-B8AE-A9E614D612B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1.doc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Microsoft_Word_97_-_2003_Document10.doc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2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4.doc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3.doc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5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6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9.doc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png"/><Relationship Id="rId5" Type="http://schemas.openxmlformats.org/officeDocument/2006/relationships/image" Target="../media/image24.emf"/><Relationship Id="rId10" Type="http://schemas.openxmlformats.org/officeDocument/2006/relationships/image" Target="../media/image27.png"/><Relationship Id="rId4" Type="http://schemas.openxmlformats.org/officeDocument/2006/relationships/oleObject" Target="../embeddings/Microsoft_Word_97_-_2003_Document18.doc"/><Relationship Id="rId9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20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5F538FD6-553B-41F6-987A-98CD7F4D84D5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14400" y="1143000"/>
          <a:ext cx="7313613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5" imgW="7313041" imgH="2313152" progId="Word.Document.8">
                  <p:embed/>
                </p:oleObj>
              </mc:Choice>
              <mc:Fallback>
                <p:oleObj name="Document" r:id="rId5" imgW="7313041" imgH="231315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13613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DACE6B27-C86C-49AC-B381-B354DAC660FA}" type="slidenum">
              <a:rPr lang="en-US"/>
              <a:pPr algn="r"/>
              <a:t>10</a:t>
            </a:fld>
            <a:endParaRPr lang="en-US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16163"/>
              </p:ext>
            </p:extLst>
          </p:nvPr>
        </p:nvGraphicFramePr>
        <p:xfrm>
          <a:off x="914400" y="685800"/>
          <a:ext cx="7313613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9" name="Document" r:id="rId3" imgW="7301323" imgH="2818236" progId="Word.Document.8">
                  <p:embed/>
                </p:oleObj>
              </mc:Choice>
              <mc:Fallback>
                <p:oleObj name="Document" r:id="rId3" imgW="7301323" imgH="2818236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0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76880"/>
            <a:ext cx="537804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F231F82-207B-4CAD-84C7-2E70AB08A3F2}" type="slidenum">
              <a:rPr lang="en-US"/>
              <a:pPr algn="r"/>
              <a:t>11</a:t>
            </a:fld>
            <a:endParaRPr 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Document" r:id="rId4" imgW="7313041" imgH="1545108" progId="Word.Document.8">
                  <p:embed/>
                </p:oleObj>
              </mc:Choice>
              <mc:Fallback>
                <p:oleObj name="Document" r:id="rId4" imgW="7313041" imgH="1545108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2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2200"/>
            <a:ext cx="7392988" cy="153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914400" y="4343400"/>
          <a:ext cx="73136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Document" r:id="rId8" imgW="7313041" imgH="887093" progId="Word.Document.8">
                  <p:embed/>
                </p:oleObj>
              </mc:Choice>
              <mc:Fallback>
                <p:oleObj name="Document" r:id="rId8" imgW="7313041" imgH="887093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3136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3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260975"/>
            <a:ext cx="6239231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DE4FF922-54BA-41BB-8662-899A7B762D2A}" type="slidenum">
              <a:rPr lang="en-US"/>
              <a:pPr algn="r"/>
              <a:t>12</a:t>
            </a:fld>
            <a:endParaRPr 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Document" r:id="rId4" imgW="7313041" imgH="1545108" progId="Word.Document.8">
                  <p:embed/>
                </p:oleObj>
              </mc:Choice>
              <mc:Fallback>
                <p:oleObj name="Document" r:id="rId4" imgW="7313041" imgH="15451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C3171B1-B367-4634-B4B7-43A0B8B8FE42}" type="slidenum">
              <a:rPr lang="en-US"/>
              <a:pPr algn="r"/>
              <a:t>13</a:t>
            </a:fld>
            <a:endParaRPr 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Document" r:id="rId4" imgW="7313041" imgH="734134" progId="Word.Document.8">
                  <p:embed/>
                </p:oleObj>
              </mc:Choice>
              <mc:Fallback>
                <p:oleObj name="Document" r:id="rId4" imgW="7313041" imgH="73413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7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468858"/>
            <a:ext cx="198865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914400" y="2084388"/>
          <a:ext cx="73136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Document" r:id="rId8" imgW="7313041" imgH="887093" progId="Word.Document.8">
                  <p:embed/>
                </p:oleObj>
              </mc:Choice>
              <mc:Fallback>
                <p:oleObj name="Document" r:id="rId8" imgW="7313041" imgH="88709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84388"/>
                        <a:ext cx="73136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D2233B86-0637-42A1-9778-4E9CA60F27BE}" type="slidenum">
              <a:rPr lang="en-US"/>
              <a:pPr algn="r"/>
              <a:t>14</a:t>
            </a:fld>
            <a:endParaRPr lang="en-US"/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4" imgW="7313041" imgH="2118345" progId="Word.Document.8">
                  <p:embed/>
                </p:oleObj>
              </mc:Choice>
              <mc:Fallback>
                <p:oleObj name="Document" r:id="rId4" imgW="7313041" imgH="2118345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9A0306F2-8F2B-4BE3-B985-7650BBC981A1}" type="slidenum">
              <a:rPr lang="en-US"/>
              <a:pPr algn="r"/>
              <a:t>15</a:t>
            </a:fld>
            <a:endParaRPr lang="en-US"/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Document" r:id="rId4" imgW="7313041" imgH="2348867" progId="Word.Document.8">
                  <p:embed/>
                </p:oleObj>
              </mc:Choice>
              <mc:Fallback>
                <p:oleObj name="Document" r:id="rId4" imgW="7313041" imgH="234886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15BA6D6-D3EF-4659-85F2-3D5E3F719B1C}" type="slidenum">
              <a:rPr lang="en-US"/>
              <a:pPr algn="r"/>
              <a:t>16</a:t>
            </a:fld>
            <a:endParaRPr lang="en-US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6766"/>
              </p:ext>
            </p:extLst>
          </p:nvPr>
        </p:nvGraphicFramePr>
        <p:xfrm>
          <a:off x="914400" y="688975"/>
          <a:ext cx="7261225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Document" r:id="rId3" imgW="7301323" imgH="2118268" progId="Word.Document.8">
                  <p:embed/>
                </p:oleObj>
              </mc:Choice>
              <mc:Fallback>
                <p:oleObj name="Document" r:id="rId3" imgW="7301323" imgH="211826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AFF08AD7-DEFB-40F7-B84C-DC349C4CA080}" type="slidenum">
              <a:rPr lang="en-US"/>
              <a:pPr algn="r"/>
              <a:t>17</a:t>
            </a:fld>
            <a:endParaRPr lang="en-US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Document" r:id="rId4" imgW="7313041" imgH="1545108" progId="Word.Document.8">
                  <p:embed/>
                </p:oleObj>
              </mc:Choice>
              <mc:Fallback>
                <p:oleObj name="Document" r:id="rId4" imgW="7313041" imgH="1545108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7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256" y="2276466"/>
            <a:ext cx="7009524" cy="8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915988" y="3048000"/>
          <a:ext cx="73136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Document" r:id="rId8" imgW="7313041" imgH="887093" progId="Word.Document.8">
                  <p:embed/>
                </p:oleObj>
              </mc:Choice>
              <mc:Fallback>
                <p:oleObj name="Document" r:id="rId8" imgW="7313041" imgH="887093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048000"/>
                        <a:ext cx="73136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7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324" y="4010012"/>
            <a:ext cx="6476191" cy="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B88E7BC-0BAB-4488-9095-2348B22D0769}" type="slidenum">
              <a:rPr lang="en-US"/>
              <a:pPr algn="r"/>
              <a:t>18</a:t>
            </a:fld>
            <a:endParaRPr lang="en-US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20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Document" r:id="rId4" imgW="7313041" imgH="4208913" progId="Word.Document.8">
                  <p:embed/>
                </p:oleObj>
              </mc:Choice>
              <mc:Fallback>
                <p:oleObj name="Document" r:id="rId4" imgW="7313041" imgH="420891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20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7300D8C-BF3A-45CC-8672-A0A5D00B7D7C}" type="slidenum">
              <a:rPr lang="en-US"/>
              <a:pPr algn="r"/>
              <a:t>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96526"/>
              </p:ext>
            </p:extLst>
          </p:nvPr>
        </p:nvGraphicFramePr>
        <p:xfrm>
          <a:off x="914400" y="685800"/>
          <a:ext cx="73152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Document" r:id="rId4" imgW="7321727" imgH="4854054" progId="Word.Document.12">
                  <p:embed/>
                </p:oleObj>
              </mc:Choice>
              <mc:Fallback>
                <p:oleObj name="Document" r:id="rId4" imgW="7321727" imgH="4854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1CF28078-877C-4005-AF27-ADFD5EEA5CA9}" type="slidenum">
              <a:rPr lang="en-US"/>
              <a:pPr algn="r"/>
              <a:t>3</a:t>
            </a:fld>
            <a:endParaRPr lang="en-US"/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Document" r:id="rId4" imgW="7313041" imgH="1426420" progId="Word.Document.8">
                  <p:embed/>
                </p:oleObj>
              </mc:Choice>
              <mc:Fallback>
                <p:oleObj name="Document" r:id="rId4" imgW="7313041" imgH="142642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86A29E39-6CB6-40F4-9E50-D93D61584A4A}" type="slidenum">
              <a:rPr lang="en-US"/>
              <a:pPr algn="r"/>
              <a:t>4</a:t>
            </a:fld>
            <a:endParaRPr 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31365"/>
              </p:ext>
            </p:extLst>
          </p:nvPr>
        </p:nvGraphicFramePr>
        <p:xfrm>
          <a:off x="914400" y="685798"/>
          <a:ext cx="7370728" cy="352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Document" r:id="rId4" imgW="7370728" imgH="3526486" progId="Word.Document.8">
                  <p:embed/>
                </p:oleObj>
              </mc:Choice>
              <mc:Fallback>
                <p:oleObj name="Document" r:id="rId4" imgW="7370728" imgH="3526486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798"/>
                        <a:ext cx="7370728" cy="352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3D8C100-E8FE-4511-9D0D-1F7B3A5084C9}" type="slidenum">
              <a:rPr lang="en-US"/>
              <a:pPr algn="r"/>
              <a:t>5</a:t>
            </a:fld>
            <a:endParaRPr 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Document" r:id="rId4" imgW="7313041" imgH="2467916" progId="Word.Document.8">
                  <p:embed/>
                </p:oleObj>
              </mc:Choice>
              <mc:Fallback>
                <p:oleObj name="Document" r:id="rId4" imgW="7313041" imgH="2467916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8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352800"/>
            <a:ext cx="255399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A7747D01-354A-43A7-BC07-9DB6E10E2593}" type="slidenum">
              <a:rPr lang="en-US"/>
              <a:pPr algn="r"/>
              <a:t>6</a:t>
            </a:fld>
            <a:endParaRPr lang="en-US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Document" r:id="rId4" imgW="7313041" imgH="4886408" progId="Word.Document.8">
                  <p:embed/>
                </p:oleObj>
              </mc:Choice>
              <mc:Fallback>
                <p:oleObj name="Document" r:id="rId4" imgW="7313041" imgH="48864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25F3E8-80AE-4F90-81E4-1B87E14C9AF0}" type="slidenum">
              <a:rPr lang="en-US"/>
              <a:pPr algn="r"/>
              <a:t>7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Document" r:id="rId4" imgW="7313041" imgH="2237394" progId="Word.Document.8">
                  <p:embed/>
                </p:oleObj>
              </mc:Choice>
              <mc:Fallback>
                <p:oleObj name="Document" r:id="rId4" imgW="7313041" imgH="223739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AA8558D-E845-4892-ABDC-63A9A4DC0F01}" type="slidenum">
              <a:rPr lang="en-US"/>
              <a:pPr algn="r"/>
              <a:t>8</a:t>
            </a:fld>
            <a:endParaRPr 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Document" r:id="rId4" imgW="7313041" imgH="2348867" progId="Word.Document.8">
                  <p:embed/>
                </p:oleObj>
              </mc:Choice>
              <mc:Fallback>
                <p:oleObj name="Document" r:id="rId4" imgW="7313041" imgH="234886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4C6CFE6-E0F1-4329-9557-B1096595DB17}" type="slidenum">
              <a:rPr lang="en-US"/>
              <a:pPr algn="r"/>
              <a:t>9</a:t>
            </a:fld>
            <a:endParaRPr 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14400" y="685800"/>
          <a:ext cx="73136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Document" r:id="rId4" imgW="7313041" imgH="4886408" progId="Word.Document.8">
                  <p:embed/>
                </p:oleObj>
              </mc:Choice>
              <mc:Fallback>
                <p:oleObj name="Document" r:id="rId4" imgW="7313041" imgH="488640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36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289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Master slides</vt:lpstr>
      <vt:lpstr>Document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Ray</cp:lastModifiedBy>
  <cp:revision>9</cp:revision>
  <dcterms:created xsi:type="dcterms:W3CDTF">2011-02-08T23:20:43Z</dcterms:created>
  <dcterms:modified xsi:type="dcterms:W3CDTF">2015-01-07T21:08:08Z</dcterms:modified>
</cp:coreProperties>
</file>