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618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B496468-47DF-46B8-8053-A0E33BB1A459}" type="datetimeFigureOut">
              <a:rPr lang="en-US"/>
              <a:pPr/>
              <a:t>1/13/2015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1AB410B-553E-48D3-8592-091F44A7B7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33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6A0B208-4B45-4FB2-A968-A7BA1285A2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86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2BE997-1F29-4F05-B14D-CC8D53E21F49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C17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BA55FD3B-62EA-4FBF-BB69-638787DEF9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6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C17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E4FE604F-94A7-4D56-925D-336F1F5340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8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C17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0E73EF94-0104-46E9-A352-76A58EC1ED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5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C17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DACCE9EB-AAA7-461D-8A52-02285248C6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1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C17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6BDB6E2B-9063-4741-B95C-31518B4203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4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C17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994EA454-8DC6-498F-ACF0-A48E72A123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3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C17</a:t>
            </a:r>
            <a:endParaRPr lang="en-US" sz="120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4815DE35-0694-410A-966A-EE62D6BCE3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6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C17</a:t>
            </a:r>
            <a:endParaRPr lang="en-US" sz="1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4D6AB152-2E2D-4B88-A093-AAD9E3AB9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7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smtClean="0"/>
              <a:t>Murach's MySQL, C17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latin typeface="Arial Narrow" pitchFamily="34" charset="0"/>
              </a:defRPr>
            </a:lvl1pPr>
          </a:lstStyle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EC4AE6BB-3B95-4F6F-8640-3BD7B6331474}" type="slidenum">
              <a:rPr lang="en-US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9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C17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1FC7DAD3-EBE9-4260-BCA2-F4E5BD65F1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8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C17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94D2752B-6F74-48EE-A2DA-EEFC86947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6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smtClean="0"/>
              <a:t>Murach's MySQL, C17</a:t>
            </a:r>
            <a:endParaRPr lang="en-US" sz="12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E142DA0C-2A8B-45A7-9762-F21E594C51F0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Microsoft_Word_97_-_2003_Document1.doc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oleObject" Target="../embeddings/Microsoft_Word_97_-_2003_Document13.doc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Microsoft_Word_97_-_2003_Document14.doc"/><Relationship Id="rId5" Type="http://schemas.openxmlformats.org/officeDocument/2006/relationships/image" Target="../media/image20.png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3.png"/><Relationship Id="rId4" Type="http://schemas.openxmlformats.org/officeDocument/2006/relationships/image" Target="../media/image2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9.png"/><Relationship Id="rId4" Type="http://schemas.openxmlformats.org/officeDocument/2006/relationships/image" Target="../media/image28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oleObject" Target="../embeddings/Microsoft_Word_97_-_2003_Document21.doc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Microsoft_Word_97_-_2003_Document22.doc"/><Relationship Id="rId5" Type="http://schemas.openxmlformats.org/officeDocument/2006/relationships/image" Target="../media/image32.png"/><Relationship Id="rId4" Type="http://schemas.openxmlformats.org/officeDocument/2006/relationships/image" Target="../media/image3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C17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6C56589E-634D-441A-A8A2-6C7AA2D23977}" type="slidenum">
              <a:rPr lang="en-US"/>
              <a:pPr algn="r"/>
              <a:t>1</a:t>
            </a:fld>
            <a:endParaRPr lang="en-US"/>
          </a:p>
        </p:txBody>
      </p:sp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914400" y="1143000"/>
          <a:ext cx="7313613" cy="231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Document" r:id="rId4" imgW="7313041" imgH="2313152" progId="Word.Document.8">
                  <p:embed/>
                </p:oleObj>
              </mc:Choice>
              <mc:Fallback>
                <p:oleObj name="Document" r:id="rId4" imgW="7313041" imgH="2313152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13613" cy="231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C17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453D11B2-329C-4079-90E1-865B671117D5}" type="slidenum">
              <a:rPr lang="en-US"/>
              <a:pPr algn="r"/>
              <a:t>10</a:t>
            </a:fld>
            <a:endParaRPr lang="en-US"/>
          </a:p>
        </p:txBody>
      </p:sp>
      <p:graphicFrame>
        <p:nvGraphicFramePr>
          <p:cNvPr id="1280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068613"/>
              </p:ext>
            </p:extLst>
          </p:nvPr>
        </p:nvGraphicFramePr>
        <p:xfrm>
          <a:off x="914400" y="688975"/>
          <a:ext cx="72612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2" name="Document" r:id="rId3" imgW="7313400" imgH="426703" progId="Word.Document.8">
                  <p:embed/>
                </p:oleObj>
              </mc:Choice>
              <mc:Fallback>
                <p:oleObj name="Document" r:id="rId3" imgW="7313400" imgH="4267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2612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8005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487" y="1219200"/>
            <a:ext cx="6970425" cy="4338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158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C17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A068EDA9-E7EB-4D21-8BE9-DA7E089D1AB7}" type="slidenum">
              <a:rPr lang="en-US"/>
              <a:pPr algn="r"/>
              <a:t>11</a:t>
            </a:fld>
            <a:endParaRPr lang="en-US"/>
          </a:p>
        </p:txBody>
      </p:sp>
      <p:graphicFrame>
        <p:nvGraphicFramePr>
          <p:cNvPr id="129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067387"/>
              </p:ext>
            </p:extLst>
          </p:nvPr>
        </p:nvGraphicFramePr>
        <p:xfrm>
          <a:off x="914400" y="688975"/>
          <a:ext cx="7261225" cy="522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7" name="Document" r:id="rId3" imgW="7313400" imgH="5257876" progId="Word.Document.8">
                  <p:embed/>
                </p:oleObj>
              </mc:Choice>
              <mc:Fallback>
                <p:oleObj name="Document" r:id="rId3" imgW="7313400" imgH="5257876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261225" cy="522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C17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6775B637-3F80-4953-A46C-93813E925F46}" type="slidenum">
              <a:rPr lang="en-US"/>
              <a:pPr algn="r"/>
              <a:t>12</a:t>
            </a:fld>
            <a:endParaRPr lang="en-US"/>
          </a:p>
        </p:txBody>
      </p:sp>
      <p:graphicFrame>
        <p:nvGraphicFramePr>
          <p:cNvPr id="130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231612"/>
              </p:ext>
            </p:extLst>
          </p:nvPr>
        </p:nvGraphicFramePr>
        <p:xfrm>
          <a:off x="914400" y="688975"/>
          <a:ext cx="7261225" cy="511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1" name="Document" r:id="rId3" imgW="7301323" imgH="5150743" progId="Word.Document.8">
                  <p:embed/>
                </p:oleObj>
              </mc:Choice>
              <mc:Fallback>
                <p:oleObj name="Document" r:id="rId3" imgW="7301323" imgH="5150743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261225" cy="511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C17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0BAFE17A-5079-4FBE-AE83-1AC096EA4ABC}" type="slidenum">
              <a:rPr lang="en-US"/>
              <a:pPr algn="r"/>
              <a:t>13</a:t>
            </a:fld>
            <a:endParaRPr lang="en-US"/>
          </a:p>
        </p:txBody>
      </p:sp>
      <p:graphicFrame>
        <p:nvGraphicFramePr>
          <p:cNvPr id="131076" name="Object 4"/>
          <p:cNvGraphicFramePr>
            <a:graphicFrameLocks noChangeAspect="1"/>
          </p:cNvGraphicFramePr>
          <p:nvPr/>
        </p:nvGraphicFramePr>
        <p:xfrm>
          <a:off x="914400" y="685800"/>
          <a:ext cx="7313613" cy="443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5" name="Document" r:id="rId3" imgW="7313041" imgH="4435827" progId="Word.Document.8">
                  <p:embed/>
                </p:oleObj>
              </mc:Choice>
              <mc:Fallback>
                <p:oleObj name="Document" r:id="rId3" imgW="7313041" imgH="4435827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3613" cy="443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C17</a:t>
            </a:r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86D6A465-2EAF-4292-A375-B73B4788538B}" type="slidenum">
              <a:rPr lang="en-US"/>
              <a:pPr algn="r"/>
              <a:t>14</a:t>
            </a:fld>
            <a:endParaRPr lang="en-US"/>
          </a:p>
        </p:txBody>
      </p:sp>
      <p:graphicFrame>
        <p:nvGraphicFramePr>
          <p:cNvPr id="132100" name="Object 4"/>
          <p:cNvGraphicFramePr>
            <a:graphicFrameLocks noChangeAspect="1"/>
          </p:cNvGraphicFramePr>
          <p:nvPr/>
        </p:nvGraphicFramePr>
        <p:xfrm>
          <a:off x="914400" y="685800"/>
          <a:ext cx="7313613" cy="295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1" name="Document" r:id="rId3" imgW="7313041" imgH="2959262" progId="Word.Document.8">
                  <p:embed/>
                </p:oleObj>
              </mc:Choice>
              <mc:Fallback>
                <p:oleObj name="Document" r:id="rId3" imgW="7313041" imgH="2959262" progId="Word.Document.8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3613" cy="295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2101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3650" y="3669207"/>
            <a:ext cx="3324713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2103" name="Object 7"/>
          <p:cNvGraphicFramePr>
            <a:graphicFrameLocks noChangeAspect="1"/>
          </p:cNvGraphicFramePr>
          <p:nvPr/>
        </p:nvGraphicFramePr>
        <p:xfrm>
          <a:off x="915988" y="4289425"/>
          <a:ext cx="7313612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2" name="Document" r:id="rId6" imgW="7313041" imgH="1044742" progId="Word.Document.8">
                  <p:embed/>
                </p:oleObj>
              </mc:Choice>
              <mc:Fallback>
                <p:oleObj name="Document" r:id="rId6" imgW="7313041" imgH="1044742" progId="Word.Documen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4289425"/>
                        <a:ext cx="7313612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210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5485" y="5486400"/>
            <a:ext cx="1240276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C17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6B401410-2D88-404D-9C8B-B85F50E3586B}" type="slidenum">
              <a:rPr lang="en-US"/>
              <a:pPr algn="r"/>
              <a:t>15</a:t>
            </a:fld>
            <a:endParaRPr lang="en-US"/>
          </a:p>
        </p:txBody>
      </p:sp>
      <p:graphicFrame>
        <p:nvGraphicFramePr>
          <p:cNvPr id="133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310625"/>
              </p:ext>
            </p:extLst>
          </p:nvPr>
        </p:nvGraphicFramePr>
        <p:xfrm>
          <a:off x="914400" y="685800"/>
          <a:ext cx="731361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5" name="Document" r:id="rId3" imgW="7313041" imgH="427132" progId="Word.Document.8">
                  <p:embed/>
                </p:oleObj>
              </mc:Choice>
              <mc:Fallback>
                <p:oleObj name="Document" r:id="rId3" imgW="7313041" imgH="427132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3613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26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166813"/>
            <a:ext cx="6883606" cy="279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C17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43365E4E-3753-45B8-8697-79304AE0E559}" type="slidenum">
              <a:rPr lang="en-US"/>
              <a:pPr algn="r"/>
              <a:t>16</a:t>
            </a:fld>
            <a:endParaRPr lang="en-US"/>
          </a:p>
        </p:txBody>
      </p:sp>
      <p:graphicFrame>
        <p:nvGraphicFramePr>
          <p:cNvPr id="134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020977"/>
              </p:ext>
            </p:extLst>
          </p:nvPr>
        </p:nvGraphicFramePr>
        <p:xfrm>
          <a:off x="914400" y="688975"/>
          <a:ext cx="7261225" cy="276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7" name="Document" r:id="rId3" imgW="7301323" imgH="2787991" progId="Word.Document.8">
                  <p:embed/>
                </p:oleObj>
              </mc:Choice>
              <mc:Fallback>
                <p:oleObj name="Document" r:id="rId3" imgW="7301323" imgH="2787991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261225" cy="276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C17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E809DF8-D0DB-48FD-99F9-A3BDC9201491}" type="slidenum">
              <a:rPr lang="en-US"/>
              <a:pPr algn="r"/>
              <a:t>17</a:t>
            </a:fld>
            <a:endParaRPr lang="en-US"/>
          </a:p>
        </p:txBody>
      </p:sp>
      <p:graphicFrame>
        <p:nvGraphicFramePr>
          <p:cNvPr id="135172" name="Object 4"/>
          <p:cNvGraphicFramePr>
            <a:graphicFrameLocks noChangeAspect="1"/>
          </p:cNvGraphicFramePr>
          <p:nvPr/>
        </p:nvGraphicFramePr>
        <p:xfrm>
          <a:off x="914400" y="685800"/>
          <a:ext cx="7313613" cy="257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1" name="Document" r:id="rId3" imgW="7313041" imgH="2579749" progId="Word.Document.8">
                  <p:embed/>
                </p:oleObj>
              </mc:Choice>
              <mc:Fallback>
                <p:oleObj name="Document" r:id="rId3" imgW="7313041" imgH="2579749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3613" cy="257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C17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A6FA1728-18E3-40DF-970A-257446F0723A}" type="slidenum">
              <a:rPr lang="en-US"/>
              <a:pPr algn="r"/>
              <a:t>18</a:t>
            </a:fld>
            <a:endParaRPr lang="en-US"/>
          </a:p>
        </p:txBody>
      </p:sp>
      <p:graphicFrame>
        <p:nvGraphicFramePr>
          <p:cNvPr id="136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89191"/>
              </p:ext>
            </p:extLst>
          </p:nvPr>
        </p:nvGraphicFramePr>
        <p:xfrm>
          <a:off x="914400" y="685800"/>
          <a:ext cx="7313613" cy="340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5" name="Document" r:id="rId3" imgW="7301323" imgH="3402623" progId="Word.Document.8">
                  <p:embed/>
                </p:oleObj>
              </mc:Choice>
              <mc:Fallback>
                <p:oleObj name="Document" r:id="rId3" imgW="7301323" imgH="3402623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3613" cy="340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C17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296D24F-8D9C-4758-871E-A6FCD1BB71E0}" type="slidenum">
              <a:rPr lang="en-US"/>
              <a:pPr algn="r"/>
              <a:t>19</a:t>
            </a:fld>
            <a:endParaRPr lang="en-US"/>
          </a:p>
        </p:txBody>
      </p:sp>
      <p:graphicFrame>
        <p:nvGraphicFramePr>
          <p:cNvPr id="137220" name="Object 4"/>
          <p:cNvGraphicFramePr>
            <a:graphicFrameLocks noChangeAspect="1"/>
          </p:cNvGraphicFramePr>
          <p:nvPr/>
        </p:nvGraphicFramePr>
        <p:xfrm>
          <a:off x="914400" y="685800"/>
          <a:ext cx="7313613" cy="419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9" name="Document" r:id="rId3" imgW="7313041" imgH="4194122" progId="Word.Document.8">
                  <p:embed/>
                </p:oleObj>
              </mc:Choice>
              <mc:Fallback>
                <p:oleObj name="Document" r:id="rId3" imgW="7313041" imgH="4194122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3613" cy="419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C17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D5FDEB34-2ABE-4D66-A0A3-8E12D17E3FFC}" type="slidenum">
              <a:rPr lang="en-US"/>
              <a:pPr algn="r"/>
              <a:t>2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871126"/>
              </p:ext>
            </p:extLst>
          </p:nvPr>
        </p:nvGraphicFramePr>
        <p:xfrm>
          <a:off x="914400" y="685800"/>
          <a:ext cx="7315200" cy="552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1" name="Document" r:id="rId3" imgW="7321727" imgH="5512706" progId="Word.Document.12">
                  <p:embed/>
                </p:oleObj>
              </mc:Choice>
              <mc:Fallback>
                <p:oleObj name="Document" r:id="rId3" imgW="7321727" imgH="55127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5522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C17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77EAE42-D800-45CC-8068-7B65C8936AEC}" type="slidenum">
              <a:rPr lang="en-US"/>
              <a:pPr algn="r"/>
              <a:t>20</a:t>
            </a:fld>
            <a:endParaRPr lang="en-US"/>
          </a:p>
        </p:txBody>
      </p:sp>
      <p:graphicFrame>
        <p:nvGraphicFramePr>
          <p:cNvPr id="138244" name="Object 4"/>
          <p:cNvGraphicFramePr>
            <a:graphicFrameLocks noChangeAspect="1"/>
          </p:cNvGraphicFramePr>
          <p:nvPr/>
        </p:nvGraphicFramePr>
        <p:xfrm>
          <a:off x="914400" y="685800"/>
          <a:ext cx="731361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4" name="Document" r:id="rId3" imgW="7313041" imgH="427132" progId="Word.Document.8">
                  <p:embed/>
                </p:oleObj>
              </mc:Choice>
              <mc:Fallback>
                <p:oleObj name="Document" r:id="rId3" imgW="7313041" imgH="427132" progId="Word.Documen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3613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824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143000"/>
            <a:ext cx="7315200" cy="284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C17</a:t>
            </a:r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08C62-786D-47FD-9B09-A1B75151C1D3}" type="slidenum">
              <a:rPr lang="en-US"/>
              <a:pPr algn="r"/>
              <a:t>21</a:t>
            </a:fld>
            <a:endParaRPr lang="en-US"/>
          </a:p>
        </p:txBody>
      </p:sp>
      <p:graphicFrame>
        <p:nvGraphicFramePr>
          <p:cNvPr id="139268" name="Object 4"/>
          <p:cNvGraphicFramePr>
            <a:graphicFrameLocks noChangeAspect="1"/>
          </p:cNvGraphicFramePr>
          <p:nvPr/>
        </p:nvGraphicFramePr>
        <p:xfrm>
          <a:off x="914400" y="685800"/>
          <a:ext cx="7313613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8" name="Document" r:id="rId3" imgW="7313041" imgH="1103185" progId="Word.Document.8">
                  <p:embed/>
                </p:oleObj>
              </mc:Choice>
              <mc:Fallback>
                <p:oleObj name="Document" r:id="rId3" imgW="7313041" imgH="1103185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3613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9269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042" y="1828800"/>
            <a:ext cx="732536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92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951375"/>
              </p:ext>
            </p:extLst>
          </p:nvPr>
        </p:nvGraphicFramePr>
        <p:xfrm>
          <a:off x="914400" y="3276600"/>
          <a:ext cx="73136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9" name="Document" r:id="rId6" imgW="7313041" imgH="752171" progId="Word.Document.8">
                  <p:embed/>
                </p:oleObj>
              </mc:Choice>
              <mc:Fallback>
                <p:oleObj name="Document" r:id="rId6" imgW="7313041" imgH="752171" progId="Word.Document.8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76600"/>
                        <a:ext cx="7313612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927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3647" y="4100108"/>
            <a:ext cx="7347334" cy="59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C17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7841E3B3-4245-462A-A206-2C9C43C9C477}" type="slidenum">
              <a:rPr lang="en-US"/>
              <a:pPr algn="r"/>
              <a:t>22</a:t>
            </a:fld>
            <a:endParaRPr lang="en-US"/>
          </a:p>
        </p:txBody>
      </p:sp>
      <p:graphicFrame>
        <p:nvGraphicFramePr>
          <p:cNvPr id="140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497277"/>
              </p:ext>
            </p:extLst>
          </p:nvPr>
        </p:nvGraphicFramePr>
        <p:xfrm>
          <a:off x="908050" y="690563"/>
          <a:ext cx="7273925" cy="439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1" name="Document" r:id="rId3" imgW="7313400" imgH="4434332" progId="Word.Document.8">
                  <p:embed/>
                </p:oleObj>
              </mc:Choice>
              <mc:Fallback>
                <p:oleObj name="Document" r:id="rId3" imgW="7313400" imgH="4434332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690563"/>
                        <a:ext cx="7273925" cy="439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C17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BAD98E5-6707-4C1A-A4CB-D9E1D44399EF}" type="slidenum">
              <a:rPr lang="en-US"/>
              <a:pPr algn="r"/>
              <a:t>23</a:t>
            </a:fld>
            <a:endParaRPr lang="en-US"/>
          </a:p>
        </p:txBody>
      </p:sp>
      <p:graphicFrame>
        <p:nvGraphicFramePr>
          <p:cNvPr id="141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453831"/>
              </p:ext>
            </p:extLst>
          </p:nvPr>
        </p:nvGraphicFramePr>
        <p:xfrm>
          <a:off x="914400" y="688975"/>
          <a:ext cx="7261225" cy="407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5" name="Document" r:id="rId3" imgW="7301323" imgH="4110513" progId="Word.Document.8">
                  <p:embed/>
                </p:oleObj>
              </mc:Choice>
              <mc:Fallback>
                <p:oleObj name="Document" r:id="rId3" imgW="7301323" imgH="4110513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261225" cy="407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C17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97B18F0B-607F-4913-87B1-7D9592C7E511}" type="slidenum">
              <a:rPr lang="en-US"/>
              <a:pPr algn="r"/>
              <a:t>24</a:t>
            </a:fld>
            <a:endParaRPr lang="en-US"/>
          </a:p>
        </p:txBody>
      </p:sp>
      <p:graphicFrame>
        <p:nvGraphicFramePr>
          <p:cNvPr id="142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320239"/>
              </p:ext>
            </p:extLst>
          </p:nvPr>
        </p:nvGraphicFramePr>
        <p:xfrm>
          <a:off x="914400" y="685800"/>
          <a:ext cx="6551468" cy="175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9" name="Document" r:id="rId3" imgW="6551468" imgH="1753225" progId="Word.Document.8">
                  <p:embed/>
                </p:oleObj>
              </mc:Choice>
              <mc:Fallback>
                <p:oleObj name="Document" r:id="rId3" imgW="6551468" imgH="1753225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551468" cy="175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C17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E5F78654-0288-472A-8C86-A66445213A99}" type="slidenum">
              <a:rPr lang="en-US"/>
              <a:pPr algn="r"/>
              <a:t>25</a:t>
            </a:fld>
            <a:endParaRPr lang="en-US"/>
          </a:p>
        </p:txBody>
      </p:sp>
      <p:graphicFrame>
        <p:nvGraphicFramePr>
          <p:cNvPr id="143364" name="Object 4"/>
          <p:cNvGraphicFramePr>
            <a:graphicFrameLocks noChangeAspect="1"/>
          </p:cNvGraphicFramePr>
          <p:nvPr/>
        </p:nvGraphicFramePr>
        <p:xfrm>
          <a:off x="914400" y="685800"/>
          <a:ext cx="7313613" cy="396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3" name="Document" r:id="rId3" imgW="7313041" imgH="3963600" progId="Word.Document.8">
                  <p:embed/>
                </p:oleObj>
              </mc:Choice>
              <mc:Fallback>
                <p:oleObj name="Document" r:id="rId3" imgW="7313041" imgH="3963600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3613" cy="3963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C17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824404A7-E33B-4032-A66B-77C382346326}" type="slidenum">
              <a:rPr lang="en-US"/>
              <a:pPr algn="r"/>
              <a:t>3</a:t>
            </a:fld>
            <a:endParaRPr lang="en-US"/>
          </a:p>
        </p:txBody>
      </p:sp>
      <p:graphicFrame>
        <p:nvGraphicFramePr>
          <p:cNvPr id="120836" name="Object 4"/>
          <p:cNvGraphicFramePr>
            <a:graphicFrameLocks noChangeAspect="1"/>
          </p:cNvGraphicFramePr>
          <p:nvPr/>
        </p:nvGraphicFramePr>
        <p:xfrm>
          <a:off x="914400" y="685800"/>
          <a:ext cx="7313613" cy="424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5" name="Document" r:id="rId3" imgW="7313041" imgH="4245709" progId="Word.Document.8">
                  <p:embed/>
                </p:oleObj>
              </mc:Choice>
              <mc:Fallback>
                <p:oleObj name="Document" r:id="rId3" imgW="7313041" imgH="4245709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3613" cy="424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C17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D89775DF-F6EA-43E9-81B7-91DE655ABEC1}" type="slidenum">
              <a:rPr lang="en-US"/>
              <a:pPr algn="r"/>
              <a:t>4</a:t>
            </a:fld>
            <a:endParaRPr lang="en-US"/>
          </a:p>
        </p:txBody>
      </p:sp>
      <p:graphicFrame>
        <p:nvGraphicFramePr>
          <p:cNvPr id="121861" name="Object 5"/>
          <p:cNvGraphicFramePr>
            <a:graphicFrameLocks noChangeAspect="1"/>
          </p:cNvGraphicFramePr>
          <p:nvPr/>
        </p:nvGraphicFramePr>
        <p:xfrm>
          <a:off x="914400" y="685800"/>
          <a:ext cx="7313613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0" name="Document" r:id="rId3" imgW="7313041" imgH="3876658" progId="Word.Document.8">
                  <p:embed/>
                </p:oleObj>
              </mc:Choice>
              <mc:Fallback>
                <p:oleObj name="Document" r:id="rId3" imgW="7313041" imgH="3876658" progId="Word.Documen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3613" cy="387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C17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82092F9B-A215-4854-96E2-7509C013DA95}" type="slidenum">
              <a:rPr lang="en-US"/>
              <a:pPr algn="r"/>
              <a:t>5</a:t>
            </a:fld>
            <a:endParaRPr lang="en-US"/>
          </a:p>
        </p:txBody>
      </p:sp>
      <p:graphicFrame>
        <p:nvGraphicFramePr>
          <p:cNvPr id="122884" name="Object 4"/>
          <p:cNvGraphicFramePr>
            <a:graphicFrameLocks noChangeAspect="1"/>
          </p:cNvGraphicFramePr>
          <p:nvPr/>
        </p:nvGraphicFramePr>
        <p:xfrm>
          <a:off x="914400" y="685800"/>
          <a:ext cx="7313613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3" name="Document" r:id="rId3" imgW="7313041" imgH="4029618" progId="Word.Document.8">
                  <p:embed/>
                </p:oleObj>
              </mc:Choice>
              <mc:Fallback>
                <p:oleObj name="Document" r:id="rId3" imgW="7313041" imgH="4029618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3613" cy="402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C17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52B1D20F-1B5D-43BF-8762-67175586B66E}" type="slidenum">
              <a:rPr lang="en-US"/>
              <a:pPr algn="r"/>
              <a:t>6</a:t>
            </a:fld>
            <a:endParaRPr lang="en-US"/>
          </a:p>
        </p:txBody>
      </p:sp>
      <p:graphicFrame>
        <p:nvGraphicFramePr>
          <p:cNvPr id="1239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732473"/>
              </p:ext>
            </p:extLst>
          </p:nvPr>
        </p:nvGraphicFramePr>
        <p:xfrm>
          <a:off x="914400" y="688975"/>
          <a:ext cx="7261225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7" name="Document" r:id="rId3" imgW="7301323" imgH="2357712" progId="Word.Document.8">
                  <p:embed/>
                </p:oleObj>
              </mc:Choice>
              <mc:Fallback>
                <p:oleObj name="Document" r:id="rId3" imgW="7301323" imgH="2357712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261225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C17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8EB23DC3-C88B-4750-AB21-B942C49197B2}" type="slidenum">
              <a:rPr lang="en-US"/>
              <a:pPr algn="r"/>
              <a:t>7</a:t>
            </a:fld>
            <a:endParaRPr lang="en-US"/>
          </a:p>
        </p:txBody>
      </p:sp>
      <p:graphicFrame>
        <p:nvGraphicFramePr>
          <p:cNvPr id="1249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095844"/>
              </p:ext>
            </p:extLst>
          </p:nvPr>
        </p:nvGraphicFramePr>
        <p:xfrm>
          <a:off x="914400" y="688975"/>
          <a:ext cx="72612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2" name="Document" r:id="rId3" imgW="7313400" imgH="426703" progId="Word.Document.8">
                  <p:embed/>
                </p:oleObj>
              </mc:Choice>
              <mc:Fallback>
                <p:oleObj name="Document" r:id="rId3" imgW="7313400" imgH="426703" progId="Word.Documen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2612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4933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353462"/>
            <a:ext cx="7010400" cy="458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C17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3D4B6B3-8CE5-4547-B2FB-89E5C185DE20}" type="slidenum">
              <a:rPr lang="en-US"/>
              <a:pPr algn="r"/>
              <a:t>8</a:t>
            </a:fld>
            <a:endParaRPr lang="en-US"/>
          </a:p>
        </p:txBody>
      </p:sp>
      <p:graphicFrame>
        <p:nvGraphicFramePr>
          <p:cNvPr id="1259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989791"/>
              </p:ext>
            </p:extLst>
          </p:nvPr>
        </p:nvGraphicFramePr>
        <p:xfrm>
          <a:off x="914400" y="688975"/>
          <a:ext cx="72612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6" name="Document" r:id="rId3" imgW="7313400" imgH="426703" progId="Word.Document.8">
                  <p:embed/>
                </p:oleObj>
              </mc:Choice>
              <mc:Fallback>
                <p:oleObj name="Document" r:id="rId3" imgW="7313400" imgH="426703" progId="Word.Documen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2612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5957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242522"/>
            <a:ext cx="7086600" cy="486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C17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AEC00B40-9F6B-4D4F-BA3E-1405D44521AC}" type="slidenum">
              <a:rPr lang="en-US"/>
              <a:pPr algn="r"/>
              <a:t>9</a:t>
            </a:fld>
            <a:endParaRPr lang="en-US"/>
          </a:p>
        </p:txBody>
      </p:sp>
      <p:graphicFrame>
        <p:nvGraphicFramePr>
          <p:cNvPr id="1269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674442"/>
              </p:ext>
            </p:extLst>
          </p:nvPr>
        </p:nvGraphicFramePr>
        <p:xfrm>
          <a:off x="914400" y="688975"/>
          <a:ext cx="72612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0" name="Document" r:id="rId3" imgW="7313400" imgH="426703" progId="Word.Document.8">
                  <p:embed/>
                </p:oleObj>
              </mc:Choice>
              <mc:Fallback>
                <p:oleObj name="Document" r:id="rId3" imgW="7313400" imgH="426703" progId="Word.Documen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2612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698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473152"/>
            <a:ext cx="7086600" cy="4338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1407</TotalTime>
  <Words>401</Words>
  <Application>Microsoft Office PowerPoint</Application>
  <PresentationFormat>On-screen Show (4:3)</PresentationFormat>
  <Paragraphs>101</Paragraphs>
  <Slides>25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Master slides</vt:lpstr>
      <vt:lpstr>Document</vt:lpstr>
      <vt:lpstr>Microsoft Word 97 - 2003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Joel Murach</cp:lastModifiedBy>
  <cp:revision>14</cp:revision>
  <dcterms:created xsi:type="dcterms:W3CDTF">2011-02-08T23:20:43Z</dcterms:created>
  <dcterms:modified xsi:type="dcterms:W3CDTF">2015-01-13T19:31:31Z</dcterms:modified>
</cp:coreProperties>
</file>