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0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42BF0E-2B4E-4904-A749-172CFB04272C}" type="datetimeFigureOut">
              <a:rPr lang="en-US"/>
              <a:pPr/>
              <a:t>1/12/2015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3F77AD-AA03-4679-88DB-F98204891D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7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D6C5672-1063-4045-B778-67E7217BA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5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593506-CB49-4538-B621-F0A03BDBCD5F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E3C2395-7C8E-4C99-9AAE-4C996C71C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9B2AD63-1C08-4EA2-8F15-C10ED7A19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2B409D4-BC69-4913-A36B-EE83345BE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EB92D73-3FEF-46FB-A7B3-43F3026D9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393696C-426E-49CC-86F4-41B70E201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7A2E7CC-855E-45F3-B81F-DB44FC14C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CEB4C50-734B-46F1-9516-17DD6ECD1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4422A9F-3DF0-4602-AD5E-4339E408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7812F207-EE83-46D5-9BCE-876E8F45055A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9269010-C836-4A59-875A-0739B04FE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AB994BA-DE21-4F03-A4CD-DD79340DDA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C18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8036E32D-48E5-41D0-B0B6-84B0DBC6199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9.docx"/><Relationship Id="rId13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12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10" Type="http://schemas.openxmlformats.org/officeDocument/2006/relationships/image" Target="../media/image23.png"/><Relationship Id="rId4" Type="http://schemas.openxmlformats.org/officeDocument/2006/relationships/package" Target="../embeddings/Microsoft_Word_Document18.docx"/><Relationship Id="rId9" Type="http://schemas.openxmlformats.org/officeDocument/2006/relationships/image" Target="../media/image20.emf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6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8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9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1.png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3D2C4CF-1614-4AEE-820F-74F9C7125D5E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00978"/>
              </p:ext>
            </p:extLst>
          </p:nvPr>
        </p:nvGraphicFramePr>
        <p:xfrm>
          <a:off x="914400" y="1143000"/>
          <a:ext cx="7321727" cy="2303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5" imgW="7321727" imgH="2303126" progId="Word.Document.12">
                  <p:embed/>
                </p:oleObj>
              </mc:Choice>
              <mc:Fallback>
                <p:oleObj name="Document" r:id="rId5" imgW="7321727" imgH="2303126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727" cy="2303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06178"/>
              </p:ext>
            </p:extLst>
          </p:nvPr>
        </p:nvGraphicFramePr>
        <p:xfrm>
          <a:off x="914400" y="685800"/>
          <a:ext cx="7315200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7" name="Document" r:id="rId4" imgW="7321727" imgH="2643226" progId="Word.Document.12">
                  <p:embed/>
                </p:oleObj>
              </mc:Choice>
              <mc:Fallback>
                <p:oleObj name="Document" r:id="rId4" imgW="7321727" imgH="264322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64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6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515484"/>
              </p:ext>
            </p:extLst>
          </p:nvPr>
        </p:nvGraphicFramePr>
        <p:xfrm>
          <a:off x="914400" y="687388"/>
          <a:ext cx="7305675" cy="35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1" name="Document" r:id="rId4" imgW="7321727" imgH="3556862" progId="Word.Document.12">
                  <p:embed/>
                </p:oleObj>
              </mc:Choice>
              <mc:Fallback>
                <p:oleObj name="Document" r:id="rId4" imgW="7321727" imgH="355686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7388"/>
                        <a:ext cx="7305675" cy="356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1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23620"/>
              </p:ext>
            </p:extLst>
          </p:nvPr>
        </p:nvGraphicFramePr>
        <p:xfrm>
          <a:off x="914400" y="685800"/>
          <a:ext cx="731520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" name="Document" r:id="rId4" imgW="7321727" imgH="3678250" progId="Word.Document.12">
                  <p:embed/>
                </p:oleObj>
              </mc:Choice>
              <mc:Fallback>
                <p:oleObj name="Document" r:id="rId4" imgW="7321727" imgH="367825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68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9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734271"/>
              </p:ext>
            </p:extLst>
          </p:nvPr>
        </p:nvGraphicFramePr>
        <p:xfrm>
          <a:off x="914400" y="685800"/>
          <a:ext cx="73152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" name="Document" r:id="rId4" imgW="7321727" imgH="2069330" progId="Word.Document.12">
                  <p:embed/>
                </p:oleObj>
              </mc:Choice>
              <mc:Fallback>
                <p:oleObj name="Document" r:id="rId4" imgW="7321727" imgH="206933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1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466927"/>
              </p:ext>
            </p:extLst>
          </p:nvPr>
        </p:nvGraphicFramePr>
        <p:xfrm>
          <a:off x="914400" y="685800"/>
          <a:ext cx="73152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name="Document" r:id="rId4" imgW="7321727" imgH="4233471" progId="Word.Document.12">
                  <p:embed/>
                </p:oleObj>
              </mc:Choice>
              <mc:Fallback>
                <p:oleObj name="Document" r:id="rId4" imgW="7321727" imgH="423347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24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1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60163"/>
              </p:ext>
            </p:extLst>
          </p:nvPr>
        </p:nvGraphicFramePr>
        <p:xfrm>
          <a:off x="914400" y="685800"/>
          <a:ext cx="731520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Document" r:id="rId4" imgW="7321727" imgH="3348924" progId="Word.Document.12">
                  <p:embed/>
                </p:oleObj>
              </mc:Choice>
              <mc:Fallback>
                <p:oleObj name="Document" r:id="rId4" imgW="7321727" imgH="334892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35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3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68812"/>
              </p:ext>
            </p:extLst>
          </p:nvPr>
        </p:nvGraphicFramePr>
        <p:xfrm>
          <a:off x="914400" y="685800"/>
          <a:ext cx="7315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0" name="Document" r:id="rId4" imgW="7321727" imgH="2737319" progId="Word.Document.12">
                  <p:embed/>
                </p:oleObj>
              </mc:Choice>
              <mc:Fallback>
                <p:oleObj name="Document" r:id="rId4" imgW="7321727" imgH="273731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5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78032"/>
              </p:ext>
            </p:extLst>
          </p:nvPr>
        </p:nvGraphicFramePr>
        <p:xfrm>
          <a:off x="914400" y="685800"/>
          <a:ext cx="7315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Document" r:id="rId4" imgW="7321727" imgH="921538" progId="Word.Document.12">
                  <p:embed/>
                </p:oleObj>
              </mc:Choice>
              <mc:Fallback>
                <p:oleObj name="Document" r:id="rId4" imgW="7321727" imgH="92153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0480" y="1667401"/>
            <a:ext cx="2128520" cy="184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4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050191"/>
              </p:ext>
            </p:extLst>
          </p:nvPr>
        </p:nvGraphicFramePr>
        <p:xfrm>
          <a:off x="914400" y="685800"/>
          <a:ext cx="73152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name="Document" r:id="rId4" imgW="7321727" imgH="1683979" progId="Word.Document.12">
                  <p:embed/>
                </p:oleObj>
              </mc:Choice>
              <mc:Fallback>
                <p:oleObj name="Document" r:id="rId4" imgW="7321727" imgH="168397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68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287" y="2219954"/>
            <a:ext cx="5780953" cy="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18239"/>
              </p:ext>
            </p:extLst>
          </p:nvPr>
        </p:nvGraphicFramePr>
        <p:xfrm>
          <a:off x="914400" y="2695575"/>
          <a:ext cx="73152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7" name="Document" r:id="rId8" imgW="7321727" imgH="959247" progId="Word.Document.12">
                  <p:embed/>
                </p:oleObj>
              </mc:Choice>
              <mc:Fallback>
                <p:oleObj name="Document" r:id="rId8" imgW="7321727" imgH="95924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95575"/>
                        <a:ext cx="73152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287" y="3610609"/>
            <a:ext cx="6304762" cy="7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78273"/>
              </p:ext>
            </p:extLst>
          </p:nvPr>
        </p:nvGraphicFramePr>
        <p:xfrm>
          <a:off x="914400" y="4343400"/>
          <a:ext cx="73247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8" name="Document" r:id="rId12" imgW="7321727" imgH="1100386" progId="Word.Document.12">
                  <p:embed/>
                </p:oleObj>
              </mc:Choice>
              <mc:Fallback>
                <p:oleObj name="Document" r:id="rId12" imgW="7321727" imgH="1100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732472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287" y="5210809"/>
            <a:ext cx="5876191" cy="7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50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516969"/>
              </p:ext>
            </p:extLst>
          </p:nvPr>
        </p:nvGraphicFramePr>
        <p:xfrm>
          <a:off x="914400" y="685800"/>
          <a:ext cx="7315200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Document" r:id="rId4" imgW="7321727" imgH="3217122" progId="Word.Document.12">
                  <p:embed/>
                </p:oleObj>
              </mc:Choice>
              <mc:Fallback>
                <p:oleObj name="Document" r:id="rId4" imgW="7321727" imgH="321712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22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2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771"/>
              </p:ext>
            </p:extLst>
          </p:nvPr>
        </p:nvGraphicFramePr>
        <p:xfrm>
          <a:off x="914400" y="685800"/>
          <a:ext cx="7315200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Document" r:id="rId4" imgW="7321727" imgH="5155367" progId="Word.Document.12">
                  <p:embed/>
                </p:oleObj>
              </mc:Choice>
              <mc:Fallback>
                <p:oleObj name="Document" r:id="rId4" imgW="7321727" imgH="5155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516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3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66098"/>
              </p:ext>
            </p:extLst>
          </p:nvPr>
        </p:nvGraphicFramePr>
        <p:xfrm>
          <a:off x="914400" y="685800"/>
          <a:ext cx="731520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6" name="Document" r:id="rId4" imgW="7321727" imgH="2389318" progId="Word.Document.12">
                  <p:embed/>
                </p:oleObj>
              </mc:Choice>
              <mc:Fallback>
                <p:oleObj name="Document" r:id="rId4" imgW="7321727" imgH="238931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39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5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29832"/>
              </p:ext>
            </p:extLst>
          </p:nvPr>
        </p:nvGraphicFramePr>
        <p:xfrm>
          <a:off x="914400" y="685800"/>
          <a:ext cx="731520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0" name="Document" r:id="rId4" imgW="7321727" imgH="3640540" progId="Word.Document.12">
                  <p:embed/>
                </p:oleObj>
              </mc:Choice>
              <mc:Fallback>
                <p:oleObj name="Document" r:id="rId4" imgW="7321727" imgH="364054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64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52704"/>
              </p:ext>
            </p:extLst>
          </p:nvPr>
        </p:nvGraphicFramePr>
        <p:xfrm>
          <a:off x="914400" y="685800"/>
          <a:ext cx="731520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4" name="Document" r:id="rId4" imgW="7321727" imgH="1439050" progId="Word.Document.12">
                  <p:embed/>
                </p:oleObj>
              </mc:Choice>
              <mc:Fallback>
                <p:oleObj name="Document" r:id="rId4" imgW="7321727" imgH="143905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1120" y="2133600"/>
            <a:ext cx="1447221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27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50049"/>
              </p:ext>
            </p:extLst>
          </p:nvPr>
        </p:nvGraphicFramePr>
        <p:xfrm>
          <a:off x="914400" y="685800"/>
          <a:ext cx="731520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8" name="Document" r:id="rId4" imgW="7321727" imgH="5042240" progId="Word.Document.12">
                  <p:embed/>
                </p:oleObj>
              </mc:Choice>
              <mc:Fallback>
                <p:oleObj name="Document" r:id="rId4" imgW="7321727" imgH="504224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05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2197"/>
              </p:ext>
            </p:extLst>
          </p:nvPr>
        </p:nvGraphicFramePr>
        <p:xfrm>
          <a:off x="914400" y="685800"/>
          <a:ext cx="7315200" cy="3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2" name="Document" r:id="rId4" imgW="7321727" imgH="3104354" progId="Word.Document.12">
                  <p:embed/>
                </p:oleObj>
              </mc:Choice>
              <mc:Fallback>
                <p:oleObj name="Document" r:id="rId4" imgW="7321727" imgH="310435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10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3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098756"/>
              </p:ext>
            </p:extLst>
          </p:nvPr>
        </p:nvGraphicFramePr>
        <p:xfrm>
          <a:off x="914400" y="688975"/>
          <a:ext cx="7261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6" name="Document" r:id="rId3" imgW="7301323" imgH="508053" progId="Word.Document.12">
                  <p:embed/>
                </p:oleObj>
              </mc:Choice>
              <mc:Fallback>
                <p:oleObj name="Document" r:id="rId3" imgW="7301323" imgH="50805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268419"/>
            <a:ext cx="7073708" cy="477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46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08298"/>
              </p:ext>
            </p:extLst>
          </p:nvPr>
        </p:nvGraphicFramePr>
        <p:xfrm>
          <a:off x="914400" y="685800"/>
          <a:ext cx="7315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0" name="Document" r:id="rId4" imgW="7321727" imgH="564199" progId="Word.Document.12">
                  <p:embed/>
                </p:oleObj>
              </mc:Choice>
              <mc:Fallback>
                <p:oleObj name="Document" r:id="rId4" imgW="7321727" imgH="56419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175637"/>
            <a:ext cx="7074855" cy="49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45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273136"/>
              </p:ext>
            </p:extLst>
          </p:nvPr>
        </p:nvGraphicFramePr>
        <p:xfrm>
          <a:off x="914400" y="685800"/>
          <a:ext cx="7315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4" name="Document" r:id="rId4" imgW="7321727" imgH="498478" progId="Word.Document.12">
                  <p:embed/>
                </p:oleObj>
              </mc:Choice>
              <mc:Fallback>
                <p:oleObj name="Document" r:id="rId4" imgW="7321727" imgH="49847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0890"/>
            <a:ext cx="7116840" cy="500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86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304725"/>
              </p:ext>
            </p:extLst>
          </p:nvPr>
        </p:nvGraphicFramePr>
        <p:xfrm>
          <a:off x="914400" y="685800"/>
          <a:ext cx="7315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8" name="Document" r:id="rId4" imgW="7321727" imgH="460769" progId="Word.Document.12">
                  <p:embed/>
                </p:oleObj>
              </mc:Choice>
              <mc:Fallback>
                <p:oleObj name="Document" r:id="rId4" imgW="7321727" imgH="46076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491184"/>
            <a:ext cx="7076959" cy="433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9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393936"/>
              </p:ext>
            </p:extLst>
          </p:nvPr>
        </p:nvGraphicFramePr>
        <p:xfrm>
          <a:off x="914400" y="685800"/>
          <a:ext cx="7315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2" name="Document" r:id="rId4" imgW="7321727" imgH="425574" progId="Word.Document.12">
                  <p:embed/>
                </p:oleObj>
              </mc:Choice>
              <mc:Fallback>
                <p:oleObj name="Document" r:id="rId4" imgW="7321727" imgH="42557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491046"/>
            <a:ext cx="7077409" cy="433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9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04146"/>
              </p:ext>
            </p:extLst>
          </p:nvPr>
        </p:nvGraphicFramePr>
        <p:xfrm>
          <a:off x="914400" y="685800"/>
          <a:ext cx="7315200" cy="44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Document" r:id="rId4" imgW="7321727" imgH="4478041" progId="Word.Document.12">
                  <p:embed/>
                </p:oleObj>
              </mc:Choice>
              <mc:Fallback>
                <p:oleObj name="Document" r:id="rId4" imgW="7321727" imgH="447804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48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5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57574"/>
              </p:ext>
            </p:extLst>
          </p:nvPr>
        </p:nvGraphicFramePr>
        <p:xfrm>
          <a:off x="914400" y="685800"/>
          <a:ext cx="7315200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Document" r:id="rId4" imgW="7321727" imgH="2427027" progId="Word.Document.12">
                  <p:embed/>
                </p:oleObj>
              </mc:Choice>
              <mc:Fallback>
                <p:oleObj name="Document" r:id="rId4" imgW="7321727" imgH="242702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43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2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32077"/>
              </p:ext>
            </p:extLst>
          </p:nvPr>
        </p:nvGraphicFramePr>
        <p:xfrm>
          <a:off x="914400" y="685800"/>
          <a:ext cx="7315200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name="Document" r:id="rId4" imgW="7321727" imgH="3847402" progId="Word.Document.12">
                  <p:embed/>
                </p:oleObj>
              </mc:Choice>
              <mc:Fallback>
                <p:oleObj name="Document" r:id="rId4" imgW="7321727" imgH="384740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85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3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88486"/>
              </p:ext>
            </p:extLst>
          </p:nvPr>
        </p:nvGraphicFramePr>
        <p:xfrm>
          <a:off x="914400" y="685800"/>
          <a:ext cx="7315200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Document" r:id="rId4" imgW="7321727" imgH="3593494" progId="Word.Document.12">
                  <p:embed/>
                </p:oleObj>
              </mc:Choice>
              <mc:Fallback>
                <p:oleObj name="Document" r:id="rId4" imgW="7321727" imgH="359349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60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78863"/>
              </p:ext>
            </p:extLst>
          </p:nvPr>
        </p:nvGraphicFramePr>
        <p:xfrm>
          <a:off x="914400" y="685800"/>
          <a:ext cx="73152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Document" r:id="rId4" imgW="7321727" imgH="4637496" progId="Word.Document.12">
                  <p:embed/>
                </p:oleObj>
              </mc:Choice>
              <mc:Fallback>
                <p:oleObj name="Document" r:id="rId4" imgW="7321727" imgH="463749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3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942995"/>
              </p:ext>
            </p:extLst>
          </p:nvPr>
        </p:nvGraphicFramePr>
        <p:xfrm>
          <a:off x="914400" y="685800"/>
          <a:ext cx="73152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6" name="Document" r:id="rId4" imgW="7321727" imgH="2709306" progId="Word.Document.12">
                  <p:embed/>
                </p:oleObj>
              </mc:Choice>
              <mc:Fallback>
                <p:oleObj name="Document" r:id="rId4" imgW="7321727" imgH="270930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1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5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7812F207-EE83-46D5-9BCE-876E8F45055A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83284"/>
              </p:ext>
            </p:extLst>
          </p:nvPr>
        </p:nvGraphicFramePr>
        <p:xfrm>
          <a:off x="914400" y="685800"/>
          <a:ext cx="7315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Document" r:id="rId4" imgW="7321727" imgH="1937887" progId="Word.Document.12">
                  <p:embed/>
                </p:oleObj>
              </mc:Choice>
              <mc:Fallback>
                <p:oleObj name="Document" r:id="rId4" imgW="7321727" imgH="193788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1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465</Words>
  <Application>Microsoft Office PowerPoint</Application>
  <PresentationFormat>On-screen Show (4:3)</PresentationFormat>
  <Paragraphs>117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Ray</cp:lastModifiedBy>
  <cp:revision>12</cp:revision>
  <dcterms:created xsi:type="dcterms:W3CDTF">2011-02-08T23:20:43Z</dcterms:created>
  <dcterms:modified xsi:type="dcterms:W3CDTF">2015-01-12T22:52:14Z</dcterms:modified>
</cp:coreProperties>
</file>