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6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D4989E-89CF-4F95-BE76-7410D4F0368C}" type="datetimeFigureOut">
              <a:rPr lang="en-US"/>
              <a:pPr/>
              <a:t>1/7/2015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46F81F-FC6F-4889-B375-00527211E7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28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47BF0A4-D726-4C75-8FB3-E70032765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02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77DBA3-9B83-4B21-89F6-32A5834A52C2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F07CC38-129C-4175-9105-E376B8A97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7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45F6C30-E661-46B0-84A3-7D4FDA7B3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0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99BAECF-E8C1-482B-AE82-4B563E7E6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2B3896C-7551-4618-9BFB-4F76E12A4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8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77BB166-7FC0-41BA-BDC3-8725A4FF3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6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C19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531BFCD-302B-4C06-8F6A-E2CA2BF197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5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C19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F033066-E79A-490E-B9F8-D335FC468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C19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3DB1550-ADE3-43A7-A7FE-83185B5AF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2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59E306B-7CBE-4313-9068-19F9D187012E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C19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09E3D57-36C0-43CF-A189-D7C1AC6FC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8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C19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C407DF5-EC08-4DCE-B25B-56D9519BF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C19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88038F54-21BF-42F0-BF08-10BEE9067554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8.docx"/><Relationship Id="rId13" Type="http://schemas.openxmlformats.org/officeDocument/2006/relationships/image" Target="../media/image29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1.bin"/><Relationship Id="rId12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0.png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27.emf"/><Relationship Id="rId10" Type="http://schemas.openxmlformats.org/officeDocument/2006/relationships/image" Target="../media/image31.png"/><Relationship Id="rId4" Type="http://schemas.openxmlformats.org/officeDocument/2006/relationships/package" Target="../embeddings/Microsoft_Word_Document27.docx"/><Relationship Id="rId9" Type="http://schemas.openxmlformats.org/officeDocument/2006/relationships/image" Target="../media/image28.emf"/><Relationship Id="rId1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0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2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3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4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5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ADB7E63-FBE2-479B-9D0F-9ECB5BA7B0CF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977940"/>
              </p:ext>
            </p:extLst>
          </p:nvPr>
        </p:nvGraphicFramePr>
        <p:xfrm>
          <a:off x="914400" y="1066800"/>
          <a:ext cx="7321727" cy="300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5" imgW="7321727" imgH="3002360" progId="Word.Document.12">
                  <p:embed/>
                </p:oleObj>
              </mc:Choice>
              <mc:Fallback>
                <p:oleObj name="Document" r:id="rId5" imgW="7321727" imgH="3002360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21727" cy="3002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881670"/>
              </p:ext>
            </p:extLst>
          </p:nvPr>
        </p:nvGraphicFramePr>
        <p:xfrm>
          <a:off x="914400" y="685800"/>
          <a:ext cx="7315200" cy="518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6" name="Document" r:id="rId4" imgW="7321727" imgH="5174042" progId="Word.Document.12">
                  <p:embed/>
                </p:oleObj>
              </mc:Choice>
              <mc:Fallback>
                <p:oleObj name="Document" r:id="rId4" imgW="7321727" imgH="517404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18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278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587009"/>
              </p:ext>
            </p:extLst>
          </p:nvPr>
        </p:nvGraphicFramePr>
        <p:xfrm>
          <a:off x="914400" y="685800"/>
          <a:ext cx="7315200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0" name="Document" r:id="rId4" imgW="7321727" imgH="5032903" progId="Word.Document.12">
                  <p:embed/>
                </p:oleObj>
              </mc:Choice>
              <mc:Fallback>
                <p:oleObj name="Document" r:id="rId4" imgW="7321727" imgH="503290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04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5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92629"/>
              </p:ext>
            </p:extLst>
          </p:nvPr>
        </p:nvGraphicFramePr>
        <p:xfrm>
          <a:off x="914400" y="685800"/>
          <a:ext cx="7315200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4" name="Document" r:id="rId3" imgW="7301323" imgH="3254996" progId="Word.Document.12">
                  <p:embed/>
                </p:oleObj>
              </mc:Choice>
              <mc:Fallback>
                <p:oleObj name="Document" r:id="rId3" imgW="7301323" imgH="325499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26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1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963133"/>
              </p:ext>
            </p:extLst>
          </p:nvPr>
        </p:nvGraphicFramePr>
        <p:xfrm>
          <a:off x="914400" y="685800"/>
          <a:ext cx="7315200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8" name="Document" r:id="rId4" imgW="7321727" imgH="4920135" progId="Word.Document.12">
                  <p:embed/>
                </p:oleObj>
              </mc:Choice>
              <mc:Fallback>
                <p:oleObj name="Document" r:id="rId4" imgW="7321727" imgH="492013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92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7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172254"/>
              </p:ext>
            </p:extLst>
          </p:nvPr>
        </p:nvGraphicFramePr>
        <p:xfrm>
          <a:off x="914400" y="688975"/>
          <a:ext cx="7261225" cy="376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2" name="Document" r:id="rId3" imgW="7301323" imgH="3791494" progId="Word.Document.12">
                  <p:embed/>
                </p:oleObj>
              </mc:Choice>
              <mc:Fallback>
                <p:oleObj name="Document" r:id="rId3" imgW="7301323" imgH="379149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376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9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34385"/>
              </p:ext>
            </p:extLst>
          </p:nvPr>
        </p:nvGraphicFramePr>
        <p:xfrm>
          <a:off x="914400" y="685800"/>
          <a:ext cx="73152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6" name="Document" r:id="rId4" imgW="7321727" imgH="1787409" progId="Word.Document.12">
                  <p:embed/>
                </p:oleObj>
              </mc:Choice>
              <mc:Fallback>
                <p:oleObj name="Document" r:id="rId4" imgW="7321727" imgH="178740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69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98238"/>
              </p:ext>
            </p:extLst>
          </p:nvPr>
        </p:nvGraphicFramePr>
        <p:xfrm>
          <a:off x="914400" y="685800"/>
          <a:ext cx="7315200" cy="461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0" name="Document" r:id="rId3" imgW="7301323" imgH="4611004" progId="Word.Document.12">
                  <p:embed/>
                </p:oleObj>
              </mc:Choice>
              <mc:Fallback>
                <p:oleObj name="Document" r:id="rId3" imgW="7301323" imgH="461100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61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03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860142"/>
              </p:ext>
            </p:extLst>
          </p:nvPr>
        </p:nvGraphicFramePr>
        <p:xfrm>
          <a:off x="914400" y="685800"/>
          <a:ext cx="7315200" cy="432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4" name="Document" r:id="rId4" imgW="7321727" imgH="4317867" progId="Word.Document.12">
                  <p:embed/>
                </p:oleObj>
              </mc:Choice>
              <mc:Fallback>
                <p:oleObj name="Document" r:id="rId4" imgW="7321727" imgH="431786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32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1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679709"/>
              </p:ext>
            </p:extLst>
          </p:nvPr>
        </p:nvGraphicFramePr>
        <p:xfrm>
          <a:off x="914400" y="685800"/>
          <a:ext cx="73152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8" name="Document" r:id="rId4" imgW="7321727" imgH="1354653" progId="Word.Document.12">
                  <p:embed/>
                </p:oleObj>
              </mc:Choice>
              <mc:Fallback>
                <p:oleObj name="Document" r:id="rId4" imgW="7321727" imgH="135465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4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574592"/>
              </p:ext>
            </p:extLst>
          </p:nvPr>
        </p:nvGraphicFramePr>
        <p:xfrm>
          <a:off x="914400" y="685800"/>
          <a:ext cx="7315200" cy="527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2" name="Document" r:id="rId4" imgW="7321727" imgH="5258798" progId="Word.Document.12">
                  <p:embed/>
                </p:oleObj>
              </mc:Choice>
              <mc:Fallback>
                <p:oleObj name="Document" r:id="rId4" imgW="7321727" imgH="525879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27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2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306961"/>
              </p:ext>
            </p:extLst>
          </p:nvPr>
        </p:nvGraphicFramePr>
        <p:xfrm>
          <a:off x="914400" y="685800"/>
          <a:ext cx="731520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4" name="Document" r:id="rId4" imgW="7321727" imgH="4619180" progId="Word.Document.12">
                  <p:embed/>
                </p:oleObj>
              </mc:Choice>
              <mc:Fallback>
                <p:oleObj name="Document" r:id="rId4" imgW="7321727" imgH="46191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809877"/>
              </p:ext>
            </p:extLst>
          </p:nvPr>
        </p:nvGraphicFramePr>
        <p:xfrm>
          <a:off x="914400" y="685800"/>
          <a:ext cx="7315200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6" name="Document" r:id="rId4" imgW="7321727" imgH="4496716" progId="Word.Document.12">
                  <p:embed/>
                </p:oleObj>
              </mc:Choice>
              <mc:Fallback>
                <p:oleObj name="Document" r:id="rId4" imgW="7321727" imgH="449671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50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3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900045"/>
              </p:ext>
            </p:extLst>
          </p:nvPr>
        </p:nvGraphicFramePr>
        <p:xfrm>
          <a:off x="914400" y="685800"/>
          <a:ext cx="7315200" cy="415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0" name="Document" r:id="rId4" imgW="7321727" imgH="4148715" progId="Word.Document.12">
                  <p:embed/>
                </p:oleObj>
              </mc:Choice>
              <mc:Fallback>
                <p:oleObj name="Document" r:id="rId4" imgW="7321727" imgH="414871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15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7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210806"/>
              </p:ext>
            </p:extLst>
          </p:nvPr>
        </p:nvGraphicFramePr>
        <p:xfrm>
          <a:off x="914400" y="685800"/>
          <a:ext cx="7315200" cy="426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4" name="Document" r:id="rId4" imgW="7321727" imgH="4252146" progId="Word.Document.12">
                  <p:embed/>
                </p:oleObj>
              </mc:Choice>
              <mc:Fallback>
                <p:oleObj name="Document" r:id="rId4" imgW="7321727" imgH="425214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26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6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663862"/>
              </p:ext>
            </p:extLst>
          </p:nvPr>
        </p:nvGraphicFramePr>
        <p:xfrm>
          <a:off x="914400" y="685800"/>
          <a:ext cx="7315200" cy="434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8" name="Document" r:id="rId4" imgW="7321727" imgH="4336901" progId="Word.Document.12">
                  <p:embed/>
                </p:oleObj>
              </mc:Choice>
              <mc:Fallback>
                <p:oleObj name="Document" r:id="rId4" imgW="7321727" imgH="433690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34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9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69035"/>
              </p:ext>
            </p:extLst>
          </p:nvPr>
        </p:nvGraphicFramePr>
        <p:xfrm>
          <a:off x="914400" y="685800"/>
          <a:ext cx="7315200" cy="469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2" name="Document" r:id="rId4" imgW="7321727" imgH="4684902" progId="Word.Document.12">
                  <p:embed/>
                </p:oleObj>
              </mc:Choice>
              <mc:Fallback>
                <p:oleObj name="Document" r:id="rId4" imgW="7321727" imgH="468490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69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4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96996"/>
              </p:ext>
            </p:extLst>
          </p:nvPr>
        </p:nvGraphicFramePr>
        <p:xfrm>
          <a:off x="914400" y="685800"/>
          <a:ext cx="7315200" cy="528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6" name="Document" r:id="rId4" imgW="7321727" imgH="5268135" progId="Word.Document.12">
                  <p:embed/>
                </p:oleObj>
              </mc:Choice>
              <mc:Fallback>
                <p:oleObj name="Document" r:id="rId4" imgW="7321727" imgH="526813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28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7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615760"/>
              </p:ext>
            </p:extLst>
          </p:nvPr>
        </p:nvGraphicFramePr>
        <p:xfrm>
          <a:off x="914400" y="685800"/>
          <a:ext cx="7315200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0" name="Document" r:id="rId4" imgW="7321727" imgH="4797670" progId="Word.Document.12">
                  <p:embed/>
                </p:oleObj>
              </mc:Choice>
              <mc:Fallback>
                <p:oleObj name="Document" r:id="rId4" imgW="7321727" imgH="479767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80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2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428587"/>
              </p:ext>
            </p:extLst>
          </p:nvPr>
        </p:nvGraphicFramePr>
        <p:xfrm>
          <a:off x="914400" y="685800"/>
          <a:ext cx="73152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1" name="Document" r:id="rId4" imgW="7321727" imgH="902863" progId="Word.Document.12">
                  <p:embed/>
                </p:oleObj>
              </mc:Choice>
              <mc:Fallback>
                <p:oleObj name="Document" r:id="rId4" imgW="7321727" imgH="90286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685" y="1524000"/>
            <a:ext cx="334735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651139"/>
              </p:ext>
            </p:extLst>
          </p:nvPr>
        </p:nvGraphicFramePr>
        <p:xfrm>
          <a:off x="914400" y="2052637"/>
          <a:ext cx="73152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2" name="Document" r:id="rId8" imgW="7301323" imgH="1448185" progId="Word.Document.12">
                  <p:embed/>
                </p:oleObj>
              </mc:Choice>
              <mc:Fallback>
                <p:oleObj name="Document" r:id="rId8" imgW="7301323" imgH="1448185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2637"/>
                        <a:ext cx="7315200" cy="145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685" y="3188789"/>
            <a:ext cx="3561426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84180"/>
              </p:ext>
            </p:extLst>
          </p:nvPr>
        </p:nvGraphicFramePr>
        <p:xfrm>
          <a:off x="914400" y="4343400"/>
          <a:ext cx="732472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3" name="Document" r:id="rId12" imgW="7321727" imgH="1250863" progId="Word.Document.12">
                  <p:embed/>
                </p:oleObj>
              </mc:Choice>
              <mc:Fallback>
                <p:oleObj name="Document" r:id="rId12" imgW="7321727" imgH="1250863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43400"/>
                        <a:ext cx="7324725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685" y="5257800"/>
            <a:ext cx="295002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23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092359"/>
              </p:ext>
            </p:extLst>
          </p:nvPr>
        </p:nvGraphicFramePr>
        <p:xfrm>
          <a:off x="914400" y="685800"/>
          <a:ext cx="7315200" cy="493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7" name="Document" r:id="rId4" imgW="7321727" imgH="4929472" progId="Word.Document.12">
                  <p:embed/>
                </p:oleObj>
              </mc:Choice>
              <mc:Fallback>
                <p:oleObj name="Document" r:id="rId4" imgW="7321727" imgH="492947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93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0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598727"/>
              </p:ext>
            </p:extLst>
          </p:nvPr>
        </p:nvGraphicFramePr>
        <p:xfrm>
          <a:off x="914400" y="685800"/>
          <a:ext cx="7315200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1" name="Document" r:id="rId4" imgW="7321727" imgH="3950832" progId="Word.Document.12">
                  <p:embed/>
                </p:oleObj>
              </mc:Choice>
              <mc:Fallback>
                <p:oleObj name="Document" r:id="rId4" imgW="7321727" imgH="395083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95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9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659290"/>
              </p:ext>
            </p:extLst>
          </p:nvPr>
        </p:nvGraphicFramePr>
        <p:xfrm>
          <a:off x="914400" y="685800"/>
          <a:ext cx="7296150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8" name="Document" r:id="rId4" imgW="7301323" imgH="4145799" progId="Word.Document.12">
                  <p:embed/>
                </p:oleObj>
              </mc:Choice>
              <mc:Fallback>
                <p:oleObj name="Document" r:id="rId4" imgW="7301323" imgH="414579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6150" cy="413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5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238803"/>
              </p:ext>
            </p:extLst>
          </p:nvPr>
        </p:nvGraphicFramePr>
        <p:xfrm>
          <a:off x="914400" y="685800"/>
          <a:ext cx="7315200" cy="320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5" name="Document" r:id="rId4" imgW="7321727" imgH="3198087" progId="Word.Document.12">
                  <p:embed/>
                </p:oleObj>
              </mc:Choice>
              <mc:Fallback>
                <p:oleObj name="Document" r:id="rId4" imgW="7321727" imgH="319808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20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9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359551"/>
              </p:ext>
            </p:extLst>
          </p:nvPr>
        </p:nvGraphicFramePr>
        <p:xfrm>
          <a:off x="914400" y="685800"/>
          <a:ext cx="7315200" cy="503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09" name="Document" r:id="rId4" imgW="7321727" imgH="5023565" progId="Word.Document.12">
                  <p:embed/>
                </p:oleObj>
              </mc:Choice>
              <mc:Fallback>
                <p:oleObj name="Document" r:id="rId4" imgW="7321727" imgH="502356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03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7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81094"/>
              </p:ext>
            </p:extLst>
          </p:nvPr>
        </p:nvGraphicFramePr>
        <p:xfrm>
          <a:off x="914400" y="685800"/>
          <a:ext cx="7315200" cy="485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3" name="Document" r:id="rId4" imgW="7321727" imgH="4845076" progId="Word.Document.12">
                  <p:embed/>
                </p:oleObj>
              </mc:Choice>
              <mc:Fallback>
                <p:oleObj name="Document" r:id="rId4" imgW="7321727" imgH="484507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85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992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964041"/>
              </p:ext>
            </p:extLst>
          </p:nvPr>
        </p:nvGraphicFramePr>
        <p:xfrm>
          <a:off x="914400" y="685800"/>
          <a:ext cx="7315200" cy="352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7" name="Document" r:id="rId4" imgW="7321727" imgH="3518435" progId="Word.Document.12">
                  <p:embed/>
                </p:oleObj>
              </mc:Choice>
              <mc:Fallback>
                <p:oleObj name="Document" r:id="rId4" imgW="7321727" imgH="351843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525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7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31223"/>
              </p:ext>
            </p:extLst>
          </p:nvPr>
        </p:nvGraphicFramePr>
        <p:xfrm>
          <a:off x="914400" y="688975"/>
          <a:ext cx="7261225" cy="471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1" name="Document" r:id="rId3" imgW="7301323" imgH="4742788" progId="Word.Document.12">
                  <p:embed/>
                </p:oleObj>
              </mc:Choice>
              <mc:Fallback>
                <p:oleObj name="Document" r:id="rId3" imgW="7301323" imgH="474278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471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0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137695"/>
              </p:ext>
            </p:extLst>
          </p:nvPr>
        </p:nvGraphicFramePr>
        <p:xfrm>
          <a:off x="914400" y="685800"/>
          <a:ext cx="7315200" cy="519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5" name="Document" r:id="rId3" imgW="7301323" imgH="5184229" progId="Word.Document.12">
                  <p:embed/>
                </p:oleObj>
              </mc:Choice>
              <mc:Fallback>
                <p:oleObj name="Document" r:id="rId3" imgW="7301323" imgH="518422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19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6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736193"/>
              </p:ext>
            </p:extLst>
          </p:nvPr>
        </p:nvGraphicFramePr>
        <p:xfrm>
          <a:off x="914400" y="685800"/>
          <a:ext cx="7305675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9" name="Document" r:id="rId3" imgW="7301323" imgH="1984683" progId="Word.Document.12">
                  <p:embed/>
                </p:oleObj>
              </mc:Choice>
              <mc:Fallback>
                <p:oleObj name="Document" r:id="rId3" imgW="7301323" imgH="198468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5675" cy="198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2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805936"/>
              </p:ext>
            </p:extLst>
          </p:nvPr>
        </p:nvGraphicFramePr>
        <p:xfrm>
          <a:off x="914400" y="685800"/>
          <a:ext cx="731520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2" name="Document" r:id="rId4" imgW="7321727" imgH="1749700" progId="Word.Document.12">
                  <p:embed/>
                </p:oleObj>
              </mc:Choice>
              <mc:Fallback>
                <p:oleObj name="Document" r:id="rId4" imgW="7321727" imgH="174970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75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9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861010"/>
              </p:ext>
            </p:extLst>
          </p:nvPr>
        </p:nvGraphicFramePr>
        <p:xfrm>
          <a:off x="914400" y="688975"/>
          <a:ext cx="726122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6" name="Document" r:id="rId3" imgW="7301323" imgH="1881705" progId="Word.Document.12">
                  <p:embed/>
                </p:oleObj>
              </mc:Choice>
              <mc:Fallback>
                <p:oleObj name="Document" r:id="rId3" imgW="7301323" imgH="188170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06236"/>
              </p:ext>
            </p:extLst>
          </p:nvPr>
        </p:nvGraphicFramePr>
        <p:xfrm>
          <a:off x="914400" y="685800"/>
          <a:ext cx="731520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0" name="Document" r:id="rId4" imgW="7321727" imgH="2784365" progId="Word.Document.12">
                  <p:embed/>
                </p:oleObj>
              </mc:Choice>
              <mc:Fallback>
                <p:oleObj name="Document" r:id="rId4" imgW="7321727" imgH="278436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79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695827"/>
              </p:ext>
            </p:extLst>
          </p:nvPr>
        </p:nvGraphicFramePr>
        <p:xfrm>
          <a:off x="914400" y="685800"/>
          <a:ext cx="7315200" cy="313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4" name="Document" r:id="rId3" imgW="7301323" imgH="3132574" progId="Word.Document.12">
                  <p:embed/>
                </p:oleObj>
              </mc:Choice>
              <mc:Fallback>
                <p:oleObj name="Document" r:id="rId3" imgW="7301323" imgH="313257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13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9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623157"/>
              </p:ext>
            </p:extLst>
          </p:nvPr>
        </p:nvGraphicFramePr>
        <p:xfrm>
          <a:off x="914400" y="688975"/>
          <a:ext cx="72612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8" name="Document" r:id="rId3" imgW="7301323" imgH="3058040" progId="Word.Document.12">
                  <p:embed/>
                </p:oleObj>
              </mc:Choice>
              <mc:Fallback>
                <p:oleObj name="Document" r:id="rId3" imgW="7301323" imgH="305804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303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07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59E306B-7CBE-4313-9068-19F9D187012E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421871"/>
              </p:ext>
            </p:extLst>
          </p:nvPr>
        </p:nvGraphicFramePr>
        <p:xfrm>
          <a:off x="914400" y="688975"/>
          <a:ext cx="7261225" cy="445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2" name="Document" r:id="rId3" imgW="7301323" imgH="4488582" progId="Word.Document.12">
                  <p:embed/>
                </p:oleObj>
              </mc:Choice>
              <mc:Fallback>
                <p:oleObj name="Document" r:id="rId3" imgW="7301323" imgH="448858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445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3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27</TotalTime>
  <Words>577</Words>
  <Application>Microsoft Office PowerPoint</Application>
  <PresentationFormat>On-screen Show (4:3)</PresentationFormat>
  <Paragraphs>145</Paragraphs>
  <Slides>36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Master slides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Ray</cp:lastModifiedBy>
  <cp:revision>6</cp:revision>
  <dcterms:created xsi:type="dcterms:W3CDTF">2012-04-11T23:19:35Z</dcterms:created>
  <dcterms:modified xsi:type="dcterms:W3CDTF">2015-01-07T21:40:13Z</dcterms:modified>
</cp:coreProperties>
</file>