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1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910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6CA57-DCA0-4102-A2CE-52F5165F5A67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3DC61-30B5-4A01-97A2-4252D290A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34A371-07E6-4113-B950-C226896B9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512E8-84F5-456A-9002-53B5DD842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AKA SELECT statement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column isn’t given a name</a:t>
            </a:r>
          </a:p>
          <a:p>
            <a:r>
              <a:rPr lang="en-US" dirty="0"/>
              <a:t>So the subtraction is just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do different types of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Vendor_city</a:t>
            </a:r>
            <a:r>
              <a:rPr lang="en-US" dirty="0"/>
              <a:t> and </a:t>
            </a:r>
            <a:r>
              <a:rPr lang="en-US" dirty="0" err="1"/>
              <a:t>vendor_state</a:t>
            </a:r>
            <a:r>
              <a:rPr lang="en-US" dirty="0"/>
              <a:t> are 2 separate columns in the original table</a:t>
            </a:r>
          </a:p>
          <a:p>
            <a:r>
              <a:rPr lang="en-US" dirty="0"/>
              <a:t>When CONCAT, you’re joining them into one (to get 3 column)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Useful for joining first name and last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do it with addresses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if they’re stored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it’s also concatenating the comma and white spaces (i.e. ‘, ‘) </a:t>
            </a:r>
            <a:r>
              <a:rPr lang="en-US" dirty="0">
                <a:sym typeface="Wingdings" panose="05000000000000000000" pitchFamily="2" charset="2"/>
              </a:rPr>
              <a:t>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as many CONCATs as you want</a:t>
            </a:r>
          </a:p>
          <a:p>
            <a:r>
              <a:rPr lang="en-US" dirty="0"/>
              <a:t>Make sure to put the things you’re concatenating in parentheses</a:t>
            </a:r>
          </a:p>
          <a:p>
            <a:r>
              <a:rPr lang="en-US" dirty="0"/>
              <a:t>The ‘s Address is what is being added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have an extra single quote in the beginning?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an escape character for the next one, “please treat it as is”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quote can also be used for slash and </a:t>
            </a:r>
            <a:r>
              <a:rPr lang="en-US" dirty="0" err="1"/>
              <a:t>parens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0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</a:t>
            </a:r>
            <a:r>
              <a:rPr lang="en-US" dirty="0" err="1"/>
              <a:t>concat</a:t>
            </a:r>
            <a:r>
              <a:rPr lang="en-US" dirty="0"/>
              <a:t> w/ left?</a:t>
            </a:r>
          </a:p>
          <a:p>
            <a:r>
              <a:rPr lang="en-US" dirty="0"/>
              <a:t>- Notice how LEFT takes the 1</a:t>
            </a:r>
            <a:r>
              <a:rPr lang="en-US" baseline="30000" dirty="0"/>
              <a:t>st</a:t>
            </a:r>
            <a:r>
              <a:rPr lang="en-US" dirty="0"/>
              <a:t> leftmost character to CONCAT and make initials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Manipulates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6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2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Parens</a:t>
            </a:r>
            <a:r>
              <a:rPr lang="en-US" dirty="0"/>
              <a:t> matter</a:t>
            </a:r>
          </a:p>
          <a:p>
            <a:r>
              <a:rPr lang="en-US" dirty="0"/>
              <a:t>Without the </a:t>
            </a:r>
            <a:r>
              <a:rPr lang="en-US" dirty="0" err="1"/>
              <a:t>parens</a:t>
            </a:r>
            <a:r>
              <a:rPr lang="en-US" dirty="0"/>
              <a:t>, it’ll run the first whole thing and then AND it with the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1 = </a:t>
            </a:r>
            <a:r>
              <a:rPr lang="en-US" dirty="0" err="1"/>
              <a:t>vendor_name</a:t>
            </a:r>
            <a:endParaRPr lang="en-US" dirty="0"/>
          </a:p>
          <a:p>
            <a:r>
              <a:rPr lang="en-US" dirty="0"/>
              <a:t>Column 2 = address</a:t>
            </a:r>
          </a:p>
          <a:p>
            <a:endParaRPr lang="en-US" dirty="0"/>
          </a:p>
          <a:p>
            <a:r>
              <a:rPr lang="en-US" dirty="0"/>
              <a:t>ORDER BY = SORT BY</a:t>
            </a:r>
          </a:p>
          <a:p>
            <a:r>
              <a:rPr lang="en-US" dirty="0"/>
              <a:t>Notice the same city names are grouped together, and then those are put in order</a:t>
            </a:r>
          </a:p>
          <a:p>
            <a:r>
              <a:rPr lang="en-US" dirty="0"/>
              <a:t>Sort by column 2 first and then column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3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copy of the data out of the database</a:t>
            </a:r>
          </a:p>
          <a:p>
            <a:r>
              <a:rPr lang="en-US" dirty="0"/>
              <a:t>Not changing or modifying; still stored on a database machine</a:t>
            </a:r>
          </a:p>
          <a:p>
            <a:r>
              <a:rPr lang="en-US" dirty="0"/>
              <a:t>Retrieving =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8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means we just </a:t>
            </a:r>
            <a:r>
              <a:rPr lang="en-US" dirty="0" err="1"/>
              <a:t>wanna</a:t>
            </a:r>
            <a:r>
              <a:rPr lang="en-US" dirty="0"/>
              <a:t> see the first 5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1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3</a:t>
            </a:r>
            <a:r>
              <a:rPr lang="en-US" baseline="30000" dirty="0"/>
              <a:t>rd</a:t>
            </a:r>
            <a:r>
              <a:rPr lang="en-US" dirty="0"/>
              <a:t> row because row 1 = 0, row 2 = 1, row 3 = 2</a:t>
            </a:r>
          </a:p>
          <a:p>
            <a:r>
              <a:rPr lang="en-US" dirty="0"/>
              <a:t>Then three rows next to it??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7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Means everything (wildcard)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 table returned</a:t>
            </a:r>
          </a:p>
          <a:p>
            <a:r>
              <a:rPr lang="en-US" dirty="0"/>
              <a:t>Select these 3 columns from the invoices table and order them by </a:t>
            </a:r>
            <a:r>
              <a:rPr lang="en-US" dirty="0" err="1"/>
              <a:t>invoice_total</a:t>
            </a:r>
            <a:r>
              <a:rPr lang="en-US" dirty="0"/>
              <a:t> in descending format (3</a:t>
            </a:r>
            <a:r>
              <a:rPr lang="en-US" baseline="30000" dirty="0"/>
              <a:t>rd</a:t>
            </a:r>
            <a:r>
              <a:rPr lang="en-US" dirty="0"/>
              <a:t> column)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column names, the </a:t>
            </a:r>
            <a:r>
              <a:rPr lang="en-US" dirty="0" err="1"/>
              <a:t>invoice_id</a:t>
            </a:r>
            <a:r>
              <a:rPr lang="en-US" dirty="0"/>
              <a:t> and </a:t>
            </a:r>
            <a:r>
              <a:rPr lang="en-US" dirty="0" err="1"/>
              <a:t>invoice_total</a:t>
            </a:r>
            <a:r>
              <a:rPr lang="en-US" dirty="0"/>
              <a:t> remains the same</a:t>
            </a:r>
          </a:p>
          <a:p>
            <a:r>
              <a:rPr lang="en-US" dirty="0"/>
              <a:t>The third is adding two columns together (</a:t>
            </a:r>
            <a:r>
              <a:rPr lang="en-US" dirty="0" err="1"/>
              <a:t>credit_total</a:t>
            </a:r>
            <a:r>
              <a:rPr lang="en-US" dirty="0"/>
              <a:t> and </a:t>
            </a:r>
            <a:r>
              <a:rPr lang="en-US" dirty="0" err="1"/>
              <a:t>payment_total</a:t>
            </a:r>
            <a:r>
              <a:rPr lang="en-US" dirty="0"/>
              <a:t>) then create a new column from those sums named </a:t>
            </a:r>
            <a:r>
              <a:rPr lang="en-US" dirty="0" err="1"/>
              <a:t>total_credits</a:t>
            </a:r>
            <a:endParaRPr lang="en-US" dirty="0"/>
          </a:p>
          <a:p>
            <a:r>
              <a:rPr lang="en-US" dirty="0"/>
              <a:t>Now we’re only showing where </a:t>
            </a:r>
            <a:r>
              <a:rPr lang="en-US" dirty="0" err="1"/>
              <a:t>invoice_id</a:t>
            </a:r>
            <a:r>
              <a:rPr lang="en-US" dirty="0"/>
              <a:t> = 17</a:t>
            </a:r>
          </a:p>
          <a:p>
            <a:endParaRPr lang="en-US" dirty="0"/>
          </a:p>
          <a:p>
            <a:r>
              <a:rPr lang="en-US" dirty="0"/>
              <a:t>Create a new column, only showing a certain entry</a:t>
            </a:r>
          </a:p>
          <a:p>
            <a:r>
              <a:rPr lang="en-US" dirty="0"/>
              <a:t>Pay attention to the structure (commas) and always ends with a semicolon at the end</a:t>
            </a:r>
          </a:p>
          <a:p>
            <a:endParaRPr lang="en-US" dirty="0"/>
          </a:p>
          <a:p>
            <a:r>
              <a:rPr lang="en-US" dirty="0"/>
              <a:t>There’s not a </a:t>
            </a:r>
            <a:r>
              <a:rPr lang="en-US" dirty="0" err="1"/>
              <a:t>total_credits</a:t>
            </a:r>
            <a:r>
              <a:rPr lang="en-US" dirty="0"/>
              <a:t> column in the original “invoices” table</a:t>
            </a:r>
          </a:p>
          <a:p>
            <a:r>
              <a:rPr lang="en-US" dirty="0"/>
              <a:t>Whatever you retrieve from, it doesn’t go back to get updated</a:t>
            </a:r>
          </a:p>
          <a:p>
            <a:r>
              <a:rPr lang="en-US" dirty="0"/>
              <a:t>The copy data is the state what you’re manipulating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</a:t>
            </a:r>
            <a:r>
              <a:rPr lang="en-US" dirty="0" err="1"/>
              <a:t>invoice_date</a:t>
            </a:r>
            <a:r>
              <a:rPr lang="en-US" dirty="0"/>
              <a:t> is proper</a:t>
            </a:r>
          </a:p>
          <a:p>
            <a:r>
              <a:rPr lang="en-US" dirty="0"/>
              <a:t>You can add extra parameters like DESC and ASC (default?)</a:t>
            </a:r>
          </a:p>
          <a:p>
            <a:r>
              <a:rPr lang="en-US" dirty="0"/>
              <a:t>37 rows = 37 entries</a:t>
            </a:r>
          </a:p>
          <a:p>
            <a:r>
              <a:rPr lang="en-US" dirty="0"/>
              <a:t>ORDER actually matters (how displayed matters to be retrieved)</a:t>
            </a:r>
          </a:p>
          <a:p>
            <a:r>
              <a:rPr lang="en-US" dirty="0"/>
              <a:t>This is like mot recent till least recent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operators work</a:t>
            </a:r>
          </a:p>
          <a:p>
            <a:r>
              <a:rPr lang="en-US" dirty="0"/>
              <a:t>Always SELECT something FROM somewhere WHERE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allows us to create a new column name (like AKA)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have a quote @ the Invoice Number?</a:t>
            </a:r>
          </a:p>
          <a:p>
            <a:pPr marL="171450" indent="-171450">
              <a:buFontTx/>
              <a:buChar char="-"/>
            </a:pPr>
            <a:r>
              <a:rPr lang="en-US" dirty="0"/>
              <a:t>Because there’s a space in between, SQL is space sensitive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That’s why quotes are necessary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be useful since giving aliases, whatever code’s connected to that, it only knows the row by the new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no reference to the old name anymore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Want to hide some of the names of the column so it’s harder for attackers to attack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4A371-07E6-4113-B950-C226896B9D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866E1D5-8713-475B-97C9-87B4A5367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FEAD4B1-CDB7-43FB-A327-4B9929FC4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7F782FF-C872-4398-967C-CDA1DB649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4E9EB3D-D4F9-4824-9B4C-DE27C3118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BA8EC4-641E-4349-88C3-3F2731C07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59BE4E-9D0A-465E-9985-51E06F395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427A15-FB0A-4D6D-B6CB-1734650A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D18CA2-01DE-4BD2-AECC-2E3B7CFD7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BDD5FE-211D-4F0F-9F2F-6BCD20ED9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9F00EBA-AFF4-433D-B811-1F71975C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C3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FFA8CF2-AD6A-474D-8FBA-A999AC0E2533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7" Type="http://schemas.openxmlformats.org/officeDocument/2006/relationships/image" Target="../media/image7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52.docx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6.png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0.png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package" Target="../embeddings/Microsoft_Word_Document6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.png"/><Relationship Id="rId4" Type="http://schemas.openxmlformats.org/officeDocument/2006/relationships/image" Target="../media/image104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7" Type="http://schemas.openxmlformats.org/officeDocument/2006/relationships/image" Target="../media/image1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76.docx"/><Relationship Id="rId5" Type="http://schemas.openxmlformats.org/officeDocument/2006/relationships/image" Target="../media/image109.png"/><Relationship Id="rId4" Type="http://schemas.openxmlformats.org/officeDocument/2006/relationships/image" Target="../media/image10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914F6C8-6C7C-4B2D-B8A3-A4AA2EF6322F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62502"/>
              </p:ext>
            </p:extLst>
          </p:nvPr>
        </p:nvGraphicFramePr>
        <p:xfrm>
          <a:off x="914400" y="1143000"/>
          <a:ext cx="7361413" cy="2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986383" progId="Word.Document.12">
                  <p:embed/>
                </p:oleObj>
              </mc:Choice>
              <mc:Fallback>
                <p:oleObj name="Document" r:id="rId3" imgW="7361413" imgH="298638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61413" cy="2986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11351"/>
              </p:ext>
            </p:extLst>
          </p:nvPr>
        </p:nvGraphicFramePr>
        <p:xfrm>
          <a:off x="990600" y="685800"/>
          <a:ext cx="7361413" cy="345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452657" progId="Word.Document.12">
                  <p:embed/>
                </p:oleObj>
              </mc:Choice>
              <mc:Fallback>
                <p:oleObj name="Document" r:id="rId3" imgW="7361413" imgH="345265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52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91183"/>
              </p:ext>
            </p:extLst>
          </p:nvPr>
        </p:nvGraphicFramePr>
        <p:xfrm>
          <a:off x="990600" y="685800"/>
          <a:ext cx="7361413" cy="20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016447" progId="Word.Document.12">
                  <p:embed/>
                </p:oleObj>
              </mc:Choice>
              <mc:Fallback>
                <p:oleObj name="Document" r:id="rId2" imgW="7361413" imgH="201644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16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5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84624"/>
              </p:ext>
            </p:extLst>
          </p:nvPr>
        </p:nvGraphicFramePr>
        <p:xfrm>
          <a:off x="990600" y="685800"/>
          <a:ext cx="7361413" cy="227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273131" progId="Word.Document.12">
                  <p:embed/>
                </p:oleObj>
              </mc:Choice>
              <mc:Fallback>
                <p:oleObj name="Document" r:id="rId2" imgW="7361413" imgH="227313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73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0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4893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902125" progId="Word.Document.12">
                  <p:embed/>
                </p:oleObj>
              </mc:Choice>
              <mc:Fallback>
                <p:oleObj name="Document" r:id="rId3" imgW="7361413" imgH="1902125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29035"/>
            <a:ext cx="277834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33047"/>
              </p:ext>
            </p:extLst>
          </p:nvPr>
        </p:nvGraphicFramePr>
        <p:xfrm>
          <a:off x="990600" y="38862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5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36614"/>
              </p:ext>
            </p:extLst>
          </p:nvPr>
        </p:nvGraphicFramePr>
        <p:xfrm>
          <a:off x="9906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006740" progId="Word.Document.12">
                  <p:embed/>
                </p:oleObj>
              </mc:Choice>
              <mc:Fallback>
                <p:oleObj name="Document" r:id="rId3" imgW="7361413" imgH="2006740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507123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52187"/>
              </p:ext>
            </p:extLst>
          </p:nvPr>
        </p:nvGraphicFramePr>
        <p:xfrm>
          <a:off x="990600" y="3810000"/>
          <a:ext cx="73040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05936" progId="Word.Document.12">
                  <p:embed/>
                </p:oleObj>
              </mc:Choice>
              <mc:Fallback>
                <p:oleObj name="Document" r:id="rId6" imgW="7304259" imgH="305936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63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42129"/>
              </p:ext>
            </p:extLst>
          </p:nvPr>
        </p:nvGraphicFramePr>
        <p:xfrm>
          <a:off x="990600" y="685800"/>
          <a:ext cx="7469252" cy="335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69252" imgH="3357749" progId="Word.Document.12">
                  <p:embed/>
                </p:oleObj>
              </mc:Choice>
              <mc:Fallback>
                <p:oleObj name="Document" r:id="rId2" imgW="7469252" imgH="33577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69252" cy="3357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70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78176"/>
              </p:ext>
            </p:extLst>
          </p:nvPr>
        </p:nvGraphicFramePr>
        <p:xfrm>
          <a:off x="9906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225677" progId="Word.Document.12">
                  <p:embed/>
                </p:oleObj>
              </mc:Choice>
              <mc:Fallback>
                <p:oleObj name="Document" r:id="rId2" imgW="7361413" imgH="222567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25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81740"/>
            <a:ext cx="404758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5777"/>
              </p:ext>
            </p:extLst>
          </p:nvPr>
        </p:nvGraphicFramePr>
        <p:xfrm>
          <a:off x="990600" y="685800"/>
          <a:ext cx="7361413" cy="21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21062" progId="Word.Document.12">
                  <p:embed/>
                </p:oleObj>
              </mc:Choice>
              <mc:Fallback>
                <p:oleObj name="Document" r:id="rId2" imgW="7361413" imgH="21210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2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26941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1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0852"/>
              </p:ext>
            </p:extLst>
          </p:nvPr>
        </p:nvGraphicFramePr>
        <p:xfrm>
          <a:off x="990600" y="685800"/>
          <a:ext cx="7361413" cy="21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149463" progId="Word.Document.12">
                  <p:embed/>
                </p:oleObj>
              </mc:Choice>
              <mc:Fallback>
                <p:oleObj name="Document" r:id="rId3" imgW="7361413" imgH="214946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40466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1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78518"/>
              </p:ext>
            </p:extLst>
          </p:nvPr>
        </p:nvGraphicFramePr>
        <p:xfrm>
          <a:off x="990600" y="685800"/>
          <a:ext cx="7361413" cy="149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493012" progId="Word.Document.12">
                  <p:embed/>
                </p:oleObj>
              </mc:Choice>
              <mc:Fallback>
                <p:oleObj name="Document" r:id="rId2" imgW="7361413" imgH="149301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49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4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52074"/>
              </p:ext>
            </p:extLst>
          </p:nvPr>
        </p:nvGraphicFramePr>
        <p:xfrm>
          <a:off x="990600" y="685800"/>
          <a:ext cx="7315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5211392" progId="Word.Document.12">
                  <p:embed/>
                </p:oleObj>
              </mc:Choice>
              <mc:Fallback>
                <p:oleObj name="Document" r:id="rId3" imgW="7321727" imgH="5211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93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4722"/>
              </p:ext>
            </p:extLst>
          </p:nvPr>
        </p:nvGraphicFramePr>
        <p:xfrm>
          <a:off x="990600" y="685800"/>
          <a:ext cx="7361413" cy="240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406147" progId="Word.Document.12">
                  <p:embed/>
                </p:oleObj>
              </mc:Choice>
              <mc:Fallback>
                <p:oleObj name="Document" r:id="rId3" imgW="7361413" imgH="2406147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06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1748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87303"/>
              </p:ext>
            </p:extLst>
          </p:nvPr>
        </p:nvGraphicFramePr>
        <p:xfrm>
          <a:off x="952870" y="34242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70" y="34242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42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84655"/>
              </p:ext>
            </p:extLst>
          </p:nvPr>
        </p:nvGraphicFramePr>
        <p:xfrm>
          <a:off x="990600" y="685800"/>
          <a:ext cx="7361413" cy="185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854671" progId="Word.Document.12">
                  <p:embed/>
                </p:oleObj>
              </mc:Choice>
              <mc:Fallback>
                <p:oleObj name="Document" r:id="rId3" imgW="7361413" imgH="1854671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54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7400"/>
            <a:ext cx="395816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5590"/>
              </p:ext>
            </p:extLst>
          </p:nvPr>
        </p:nvGraphicFramePr>
        <p:xfrm>
          <a:off x="990600" y="28146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46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20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43743"/>
              </p:ext>
            </p:extLst>
          </p:nvPr>
        </p:nvGraphicFramePr>
        <p:xfrm>
          <a:off x="996950" y="692150"/>
          <a:ext cx="725646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83010" imgH="1815359" progId="Word.Document.12">
                  <p:embed/>
                </p:oleObj>
              </mc:Choice>
              <mc:Fallback>
                <p:oleObj name="Document" r:id="rId3" imgW="7383010" imgH="181535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692150"/>
                        <a:ext cx="7256463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9619"/>
            <a:ext cx="457905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1954"/>
              </p:ext>
            </p:extLst>
          </p:nvPr>
        </p:nvGraphicFramePr>
        <p:xfrm>
          <a:off x="990600" y="2819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85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01622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96917" progId="Word.Document.12">
                  <p:embed/>
                </p:oleObj>
              </mc:Choice>
              <mc:Fallback>
                <p:oleObj name="Document" r:id="rId2" imgW="7361413" imgH="219691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3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66249"/>
              </p:ext>
            </p:extLst>
          </p:nvPr>
        </p:nvGraphicFramePr>
        <p:xfrm>
          <a:off x="990600" y="685800"/>
          <a:ext cx="7361413" cy="265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653484" progId="Word.Document.12">
                  <p:embed/>
                </p:oleObj>
              </mc:Choice>
              <mc:Fallback>
                <p:oleObj name="Document" r:id="rId3" imgW="7361413" imgH="265348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5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95600"/>
            <a:ext cx="42745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56653"/>
              </p:ext>
            </p:extLst>
          </p:nvPr>
        </p:nvGraphicFramePr>
        <p:xfrm>
          <a:off x="990600" y="3881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1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64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94835"/>
              </p:ext>
            </p:extLst>
          </p:nvPr>
        </p:nvGraphicFramePr>
        <p:xfrm>
          <a:off x="990600" y="685800"/>
          <a:ext cx="7361413" cy="27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777153" progId="Word.Document.12">
                  <p:embed/>
                </p:oleObj>
              </mc:Choice>
              <mc:Fallback>
                <p:oleObj name="Document" r:id="rId3" imgW="7361413" imgH="277715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7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238500"/>
            <a:ext cx="25907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57467"/>
              </p:ext>
            </p:extLst>
          </p:nvPr>
        </p:nvGraphicFramePr>
        <p:xfrm>
          <a:off x="990600" y="4114800"/>
          <a:ext cx="7370759" cy="15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70759" imgH="1523929" progId="Word.Document.12">
                  <p:embed/>
                </p:oleObj>
              </mc:Choice>
              <mc:Fallback>
                <p:oleObj name="Document" r:id="rId6" imgW="7370759" imgH="1523929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370759" cy="1523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7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15161"/>
              </p:ext>
            </p:extLst>
          </p:nvPr>
        </p:nvGraphicFramePr>
        <p:xfrm>
          <a:off x="990600" y="685800"/>
          <a:ext cx="7361413" cy="31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138812" progId="Word.Document.12">
                  <p:embed/>
                </p:oleObj>
              </mc:Choice>
              <mc:Fallback>
                <p:oleObj name="Document" r:id="rId3" imgW="7361413" imgH="3138812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3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89300"/>
            <a:ext cx="39503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3359"/>
              </p:ext>
            </p:extLst>
          </p:nvPr>
        </p:nvGraphicFramePr>
        <p:xfrm>
          <a:off x="990600" y="4262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2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41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28956"/>
              </p:ext>
            </p:extLst>
          </p:nvPr>
        </p:nvGraphicFramePr>
        <p:xfrm>
          <a:off x="990600" y="685800"/>
          <a:ext cx="73040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868916" progId="Word.Document.12">
                  <p:embed/>
                </p:oleObj>
              </mc:Choice>
              <mc:Fallback>
                <p:oleObj name="Document" r:id="rId2" imgW="7304259" imgH="86891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1524005"/>
            <a:ext cx="2328381" cy="7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4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142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523570" progId="Word.Document.12">
                  <p:embed/>
                </p:oleObj>
              </mc:Choice>
              <mc:Fallback>
                <p:oleObj name="Document" r:id="rId2" imgW="7304259" imgH="152357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2133599"/>
            <a:ext cx="2317715" cy="4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57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03948"/>
              </p:ext>
            </p:extLst>
          </p:nvPr>
        </p:nvGraphicFramePr>
        <p:xfrm>
          <a:off x="990600" y="685800"/>
          <a:ext cx="730408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2045207" progId="Word.Document.12">
                  <p:embed/>
                </p:oleObj>
              </mc:Choice>
              <mc:Fallback>
                <p:oleObj name="Document" r:id="rId2" imgW="7304259" imgH="204520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514600"/>
            <a:ext cx="2783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1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49587"/>
              </p:ext>
            </p:extLst>
          </p:nvPr>
        </p:nvGraphicFramePr>
        <p:xfrm>
          <a:off x="990600" y="685800"/>
          <a:ext cx="731520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963214" progId="Word.Document.12">
                  <p:embed/>
                </p:oleObj>
              </mc:Choice>
              <mc:Fallback>
                <p:oleObj name="Document" r:id="rId2" imgW="7321727" imgH="2963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297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80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95159"/>
              </p:ext>
            </p:extLst>
          </p:nvPr>
        </p:nvGraphicFramePr>
        <p:xfrm>
          <a:off x="990600" y="685800"/>
          <a:ext cx="73040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753291" progId="Word.Document.12">
                  <p:embed/>
                </p:oleObj>
              </mc:Choice>
              <mc:Fallback>
                <p:oleObj name="Document" r:id="rId2" imgW="7304259" imgH="17532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514600"/>
            <a:ext cx="2942286" cy="4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2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96568"/>
              </p:ext>
            </p:extLst>
          </p:nvPr>
        </p:nvGraphicFramePr>
        <p:xfrm>
          <a:off x="990600" y="685800"/>
          <a:ext cx="730408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403136" progId="Word.Document.12">
                  <p:embed/>
                </p:oleObj>
              </mc:Choice>
              <mc:Fallback>
                <p:oleObj name="Document" r:id="rId2" imgW="7304259" imgH="140313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2256366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58168"/>
              </p:ext>
            </p:extLst>
          </p:nvPr>
        </p:nvGraphicFramePr>
        <p:xfrm>
          <a:off x="990600" y="3810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85386" progId="Word.Document.12">
                  <p:embed/>
                </p:oleObj>
              </mc:Choice>
              <mc:Fallback>
                <p:oleObj name="Document" r:id="rId5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7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62829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968633" progId="Word.Document.12">
                  <p:embed/>
                </p:oleObj>
              </mc:Choice>
              <mc:Fallback>
                <p:oleObj name="Document" r:id="rId2" imgW="7361413" imgH="196863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237740"/>
            <a:ext cx="2237431" cy="18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18916"/>
              </p:ext>
            </p:extLst>
          </p:nvPr>
        </p:nvGraphicFramePr>
        <p:xfrm>
          <a:off x="990600" y="4110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85386" progId="Word.Document.12">
                  <p:embed/>
                </p:oleObj>
              </mc:Choice>
              <mc:Fallback>
                <p:oleObj name="Document" r:id="rId5" imgW="7304259" imgH="38538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0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28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91520"/>
              </p:ext>
            </p:extLst>
          </p:nvPr>
        </p:nvGraphicFramePr>
        <p:xfrm>
          <a:off x="990600" y="685800"/>
          <a:ext cx="7361413" cy="436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4366520" progId="Word.Document.12">
                  <p:embed/>
                </p:oleObj>
              </mc:Choice>
              <mc:Fallback>
                <p:oleObj name="Document" r:id="rId2" imgW="7375415" imgH="436652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365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8859"/>
              </p:ext>
            </p:extLst>
          </p:nvPr>
        </p:nvGraphicFramePr>
        <p:xfrm>
          <a:off x="993775" y="684213"/>
          <a:ext cx="73517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5231758" progId="Word.Document.12">
                  <p:embed/>
                </p:oleObj>
              </mc:Choice>
              <mc:Fallback>
                <p:oleObj name="Document" r:id="rId2" imgW="7376678" imgH="523175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33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20151"/>
              </p:ext>
            </p:extLst>
          </p:nvPr>
        </p:nvGraphicFramePr>
        <p:xfrm>
          <a:off x="990600" y="685800"/>
          <a:ext cx="7361413" cy="445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451354" progId="Word.Document.12">
                  <p:embed/>
                </p:oleObj>
              </mc:Choice>
              <mc:Fallback>
                <p:oleObj name="Document" r:id="rId2" imgW="7361413" imgH="445135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451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934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99828"/>
              </p:ext>
            </p:extLst>
          </p:nvPr>
        </p:nvGraphicFramePr>
        <p:xfrm>
          <a:off x="993775" y="684213"/>
          <a:ext cx="735171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2996109" progId="Word.Document.12">
                  <p:embed/>
                </p:oleObj>
              </mc:Choice>
              <mc:Fallback>
                <p:oleObj name="Document" r:id="rId2" imgW="7376678" imgH="299610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285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26072"/>
              </p:ext>
            </p:extLst>
          </p:nvPr>
        </p:nvGraphicFramePr>
        <p:xfrm>
          <a:off x="993775" y="684213"/>
          <a:ext cx="735171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1274993" progId="Word.Document.12">
                  <p:embed/>
                </p:oleObj>
              </mc:Choice>
              <mc:Fallback>
                <p:oleObj name="Document" r:id="rId2" imgW="7376678" imgH="1274993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3901261" cy="90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33785"/>
              </p:ext>
            </p:extLst>
          </p:nvPr>
        </p:nvGraphicFramePr>
        <p:xfrm>
          <a:off x="990600" y="2613648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2720352" progId="Word.Document.12">
                  <p:embed/>
                </p:oleObj>
              </mc:Choice>
              <mc:Fallback>
                <p:oleObj name="Document" r:id="rId5" imgW="7361413" imgH="272035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3648"/>
                        <a:ext cx="7361413" cy="2720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47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77924"/>
              </p:ext>
            </p:extLst>
          </p:nvPr>
        </p:nvGraphicFramePr>
        <p:xfrm>
          <a:off x="993775" y="684213"/>
          <a:ext cx="73517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1322522" progId="Word.Document.12">
                  <p:embed/>
                </p:oleObj>
              </mc:Choice>
              <mc:Fallback>
                <p:oleObj name="Document" r:id="rId3" imgW="7376678" imgH="132252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89100"/>
            <a:ext cx="387940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033"/>
              </p:ext>
            </p:extLst>
          </p:nvPr>
        </p:nvGraphicFramePr>
        <p:xfrm>
          <a:off x="990600" y="2667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80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53553"/>
              </p:ext>
            </p:extLst>
          </p:nvPr>
        </p:nvGraphicFramePr>
        <p:xfrm>
          <a:off x="993775" y="684213"/>
          <a:ext cx="7351713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4785636" progId="Word.Document.12">
                  <p:embed/>
                </p:oleObj>
              </mc:Choice>
              <mc:Fallback>
                <p:oleObj name="Document" r:id="rId2" imgW="7376678" imgH="47856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76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83644"/>
              </p:ext>
            </p:extLst>
          </p:nvPr>
        </p:nvGraphicFramePr>
        <p:xfrm>
          <a:off x="990600" y="685800"/>
          <a:ext cx="7361413" cy="452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527569" progId="Word.Document.12">
                  <p:embed/>
                </p:oleObj>
              </mc:Choice>
              <mc:Fallback>
                <p:oleObj name="Document" r:id="rId2" imgW="7361413" imgH="452756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527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03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05390"/>
              </p:ext>
            </p:extLst>
          </p:nvPr>
        </p:nvGraphicFramePr>
        <p:xfrm>
          <a:off x="993775" y="684213"/>
          <a:ext cx="7351713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5384066" progId="Word.Document.12">
                  <p:embed/>
                </p:oleObj>
              </mc:Choice>
              <mc:Fallback>
                <p:oleObj name="Document" r:id="rId2" imgW="7376678" imgH="53840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36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4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83112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349346" progId="Word.Document.12">
                  <p:embed/>
                </p:oleObj>
              </mc:Choice>
              <mc:Fallback>
                <p:oleObj name="Document" r:id="rId2" imgW="7361413" imgH="23493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4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75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2965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671235" progId="Word.Document.12">
                  <p:embed/>
                </p:oleObj>
              </mc:Choice>
              <mc:Fallback>
                <p:oleObj name="Document" r:id="rId2" imgW="7361413" imgH="36712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671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899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86478"/>
              </p:ext>
            </p:extLst>
          </p:nvPr>
        </p:nvGraphicFramePr>
        <p:xfrm>
          <a:off x="990600" y="685800"/>
          <a:ext cx="7361413" cy="372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728396" progId="Word.Document.12">
                  <p:embed/>
                </p:oleObj>
              </mc:Choice>
              <mc:Fallback>
                <p:oleObj name="Document" r:id="rId2" imgW="7361413" imgH="372839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728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95451"/>
              </p:ext>
            </p:extLst>
          </p:nvPr>
        </p:nvGraphicFramePr>
        <p:xfrm>
          <a:off x="990600" y="685800"/>
          <a:ext cx="7361413" cy="490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907922" progId="Word.Document.12">
                  <p:embed/>
                </p:oleObj>
              </mc:Choice>
              <mc:Fallback>
                <p:oleObj name="Document" r:id="rId2" imgW="7361413" imgH="490792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907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84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86768"/>
              </p:ext>
            </p:extLst>
          </p:nvPr>
        </p:nvGraphicFramePr>
        <p:xfrm>
          <a:off x="990600" y="685800"/>
          <a:ext cx="7361413" cy="537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373836" progId="Word.Document.12">
                  <p:embed/>
                </p:oleObj>
              </mc:Choice>
              <mc:Fallback>
                <p:oleObj name="Document" r:id="rId2" imgW="7361413" imgH="53738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373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079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437"/>
              </p:ext>
            </p:extLst>
          </p:nvPr>
        </p:nvGraphicFramePr>
        <p:xfrm>
          <a:off x="990600" y="685800"/>
          <a:ext cx="7361413" cy="40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061294" progId="Word.Document.12">
                  <p:embed/>
                </p:oleObj>
              </mc:Choice>
              <mc:Fallback>
                <p:oleObj name="Document" r:id="rId2" imgW="7361413" imgH="40612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61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90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27024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96917" progId="Word.Document.12">
                  <p:embed/>
                </p:oleObj>
              </mc:Choice>
              <mc:Fallback>
                <p:oleObj name="Document" r:id="rId2" imgW="7361413" imgH="219691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67000"/>
            <a:ext cx="184559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4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91345"/>
              </p:ext>
            </p:extLst>
          </p:nvPr>
        </p:nvGraphicFramePr>
        <p:xfrm>
          <a:off x="990600" y="685800"/>
          <a:ext cx="7361413" cy="168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683548" progId="Word.Document.12">
                  <p:embed/>
                </p:oleObj>
              </mc:Choice>
              <mc:Fallback>
                <p:oleObj name="Document" r:id="rId2" imgW="7361413" imgH="1683548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683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1997106"/>
            <a:ext cx="18216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4192"/>
              </p:ext>
            </p:extLst>
          </p:nvPr>
        </p:nvGraphicFramePr>
        <p:xfrm>
          <a:off x="968517" y="2743200"/>
          <a:ext cx="7361413" cy="175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1759403" progId="Word.Document.12">
                  <p:embed/>
                </p:oleObj>
              </mc:Choice>
              <mc:Fallback>
                <p:oleObj name="Document" r:id="rId5" imgW="7361413" imgH="175940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7" y="2743200"/>
                        <a:ext cx="7361413" cy="175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4343400"/>
            <a:ext cx="185539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975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2537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523570" progId="Word.Document.12">
                  <p:embed/>
                </p:oleObj>
              </mc:Choice>
              <mc:Fallback>
                <p:oleObj name="Document" r:id="rId2" imgW="7304259" imgH="152357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2057400"/>
            <a:ext cx="177517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16312"/>
              </p:ext>
            </p:extLst>
          </p:nvPr>
        </p:nvGraphicFramePr>
        <p:xfrm>
          <a:off x="974324" y="2511425"/>
          <a:ext cx="730408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1905361" progId="Word.Document.12">
                  <p:embed/>
                </p:oleObj>
              </mc:Choice>
              <mc:Fallback>
                <p:oleObj name="Document" r:id="rId5" imgW="7304259" imgH="190536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24" y="2511425"/>
                        <a:ext cx="7304088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09" y="4419600"/>
            <a:ext cx="1865544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5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5831"/>
              </p:ext>
            </p:extLst>
          </p:nvPr>
        </p:nvGraphicFramePr>
        <p:xfrm>
          <a:off x="990600" y="6858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83010" imgH="1150387" progId="Word.Document.12">
                  <p:embed/>
                </p:oleObj>
              </mc:Choice>
              <mc:Fallback>
                <p:oleObj name="Document" r:id="rId3" imgW="7383010" imgH="115038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150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71600"/>
            <a:ext cx="7171139" cy="114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52127"/>
              </p:ext>
            </p:extLst>
          </p:nvPr>
        </p:nvGraphicFramePr>
        <p:xfrm>
          <a:off x="993559" y="255905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61413" imgH="570530" progId="Word.Document.12">
                  <p:embed/>
                </p:oleObj>
              </mc:Choice>
              <mc:Fallback>
                <p:oleObj name="Document" r:id="rId6" imgW="7361413" imgH="570530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59" y="255905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438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39197"/>
              </p:ext>
            </p:extLst>
          </p:nvPr>
        </p:nvGraphicFramePr>
        <p:xfrm>
          <a:off x="990600" y="685800"/>
          <a:ext cx="7304088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2669662" progId="Word.Document.12">
                  <p:embed/>
                </p:oleObj>
              </mc:Choice>
              <mc:Fallback>
                <p:oleObj name="Document" r:id="rId2" imgW="7304259" imgH="26696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779" y="3200400"/>
            <a:ext cx="3678316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676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2358"/>
              </p:ext>
            </p:extLst>
          </p:nvPr>
        </p:nvGraphicFramePr>
        <p:xfrm>
          <a:off x="990600" y="685800"/>
          <a:ext cx="7361413" cy="31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149957" progId="Word.Document.12">
                  <p:embed/>
                </p:oleObj>
              </mc:Choice>
              <mc:Fallback>
                <p:oleObj name="Document" r:id="rId2" imgW="7361413" imgH="314995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49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355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98217"/>
              </p:ext>
            </p:extLst>
          </p:nvPr>
        </p:nvGraphicFramePr>
        <p:xfrm>
          <a:off x="990600" y="685800"/>
          <a:ext cx="730408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2213094" progId="Word.Document.12">
                  <p:embed/>
                </p:oleObj>
              </mc:Choice>
              <mc:Fallback>
                <p:oleObj name="Document" r:id="rId2" imgW="7304259" imgH="2213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713423"/>
            <a:ext cx="348633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387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10014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862580" progId="Word.Document.12">
                  <p:embed/>
                </p:oleObj>
              </mc:Choice>
              <mc:Fallback>
                <p:oleObj name="Document" r:id="rId2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38400"/>
            <a:ext cx="317919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710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63769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1862580" progId="Word.Document.12">
                  <p:embed/>
                </p:oleObj>
              </mc:Choice>
              <mc:Fallback>
                <p:oleObj name="Document" r:id="rId2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79216"/>
            <a:ext cx="338535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45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19298"/>
              </p:ext>
            </p:extLst>
          </p:nvPr>
        </p:nvGraphicFramePr>
        <p:xfrm>
          <a:off x="990600" y="685800"/>
          <a:ext cx="73040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2092661" progId="Word.Document.12">
                  <p:embed/>
                </p:oleObj>
              </mc:Choice>
              <mc:Fallback>
                <p:oleObj name="Document" r:id="rId2" imgW="7304259" imgH="20926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903" y="2667000"/>
            <a:ext cx="3562906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4006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24476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4259" imgH="1862580" progId="Word.Document.12">
                  <p:embed/>
                </p:oleObj>
              </mc:Choice>
              <mc:Fallback>
                <p:oleObj name="Document" r:id="rId3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334688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06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05385"/>
              </p:ext>
            </p:extLst>
          </p:nvPr>
        </p:nvGraphicFramePr>
        <p:xfrm>
          <a:off x="990600" y="685800"/>
          <a:ext cx="73040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791231" progId="Word.Document.12">
                  <p:embed/>
                </p:oleObj>
              </mc:Choice>
              <mc:Fallback>
                <p:oleObj name="Document" r:id="rId3" imgW="7301323" imgH="27912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2030321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874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91080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4259" imgH="1983373" progId="Word.Document.12">
                  <p:embed/>
                </p:oleObj>
              </mc:Choice>
              <mc:Fallback>
                <p:oleObj name="Document" r:id="rId3" imgW="7304259" imgH="198337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67000"/>
            <a:ext cx="27212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122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94348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4259" imgH="1983373" progId="Word.Document.12">
                  <p:embed/>
                </p:oleObj>
              </mc:Choice>
              <mc:Fallback>
                <p:oleObj name="Document" r:id="rId3" imgW="7304259" imgH="198337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68766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75914"/>
              </p:ext>
            </p:extLst>
          </p:nvPr>
        </p:nvGraphicFramePr>
        <p:xfrm>
          <a:off x="990600" y="3581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7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86320"/>
              </p:ext>
            </p:extLst>
          </p:nvPr>
        </p:nvGraphicFramePr>
        <p:xfrm>
          <a:off x="990600" y="685800"/>
          <a:ext cx="7361413" cy="180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807217" progId="Word.Document.12">
                  <p:embed/>
                </p:oleObj>
              </mc:Choice>
              <mc:Fallback>
                <p:oleObj name="Document" r:id="rId3" imgW="7361413" imgH="180721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07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333514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67706"/>
              </p:ext>
            </p:extLst>
          </p:nvPr>
        </p:nvGraphicFramePr>
        <p:xfrm>
          <a:off x="988381" y="28956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81" y="28956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37462"/>
              </p:ext>
            </p:extLst>
          </p:nvPr>
        </p:nvGraphicFramePr>
        <p:xfrm>
          <a:off x="990600" y="685800"/>
          <a:ext cx="7361413" cy="248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482362" progId="Word.Document.12">
                  <p:embed/>
                </p:oleObj>
              </mc:Choice>
              <mc:Fallback>
                <p:oleObj name="Document" r:id="rId3" imgW="7361413" imgH="24823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8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524" y="2514600"/>
            <a:ext cx="2626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65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52807"/>
              </p:ext>
            </p:extLst>
          </p:nvPr>
        </p:nvGraphicFramePr>
        <p:xfrm>
          <a:off x="993775" y="684213"/>
          <a:ext cx="735171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311983" progId="Word.Document.12">
                  <p:embed/>
                </p:oleObj>
              </mc:Choice>
              <mc:Fallback>
                <p:oleObj name="Document" r:id="rId3" imgW="7376678" imgH="23119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01900"/>
            <a:ext cx="3250436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71050"/>
              </p:ext>
            </p:extLst>
          </p:nvPr>
        </p:nvGraphicFramePr>
        <p:xfrm>
          <a:off x="990600" y="3500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0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82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7671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902125" progId="Word.Document.12">
                  <p:embed/>
                </p:oleObj>
              </mc:Choice>
              <mc:Fallback>
                <p:oleObj name="Document" r:id="rId3" imgW="7361413" imgH="190212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8" y="2286003"/>
            <a:ext cx="2996572" cy="7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35619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221</TotalTime>
  <Words>1554</Words>
  <Application>Microsoft Office PowerPoint</Application>
  <PresentationFormat>On-screen Show (4:3)</PresentationFormat>
  <Paragraphs>318</Paragraphs>
  <Slides>59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Times New Roman</vt:lpstr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23</cp:revision>
  <dcterms:created xsi:type="dcterms:W3CDTF">2012-04-06T16:23:40Z</dcterms:created>
  <dcterms:modified xsi:type="dcterms:W3CDTF">2022-09-22T23:22:31Z</dcterms:modified>
</cp:coreProperties>
</file>