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1" autoAdjust="0"/>
  </p:normalViewPr>
  <p:slideViewPr>
    <p:cSldViewPr>
      <p:cViewPr varScale="1">
        <p:scale>
          <a:sx n="70" d="100"/>
          <a:sy n="70" d="100"/>
        </p:scale>
        <p:origin x="18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86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4B3C46-37F8-4866-ABFF-BAB64603450E}" type="datetimeFigureOut">
              <a:rPr lang="en-US"/>
              <a:pPr/>
              <a:t>9/22/2022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0987F2-6842-4A97-8CFF-6F00449C4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5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5E3B14C-72FF-4286-8481-351FF7820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5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9FEBB3-15B3-4FC1-8A20-48AF2287B98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from d rather than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2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multiple 3</a:t>
            </a:r>
          </a:p>
          <a:p>
            <a:r>
              <a:rPr lang="en-US" dirty="0"/>
              <a:t>As you go on, the tables are being seen less and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 = EVERYTHING together</a:t>
            </a:r>
          </a:p>
          <a:p>
            <a:r>
              <a:rPr lang="en-US" dirty="0"/>
              <a:t>Pay attention to before UNION and after</a:t>
            </a:r>
          </a:p>
          <a:p>
            <a:r>
              <a:rPr lang="en-US" dirty="0"/>
              <a:t>Could’ve run independently? But if you want to merge the result from both, put a UNION in between</a:t>
            </a:r>
          </a:p>
          <a:p>
            <a:r>
              <a:rPr lang="en-US" dirty="0"/>
              <a:t>You can do as many unions as you want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Usually you split up the database into several tables (yearly basis ex.)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union to write against the tables and pull them all together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Retrieve from 2 tables (vendors and invoices)</a:t>
            </a:r>
          </a:p>
          <a:p>
            <a:r>
              <a:rPr lang="en-US" dirty="0"/>
              <a:t>INNER JOIN = from the same database</a:t>
            </a:r>
          </a:p>
          <a:p>
            <a:r>
              <a:rPr lang="en-US" dirty="0"/>
              <a:t>Now, going forward, must be specific (two tables may have same column names)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Name of table DOT column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must be a good reason (usually it’s an overlap or a subset)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selected are the displayed columns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columns are paired by the column name (the first entry has an invoice number + vendor name with same 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 and </a:t>
            </a:r>
            <a:r>
              <a:rPr lang="en-US" dirty="0" err="1"/>
              <a:t>i</a:t>
            </a:r>
            <a:r>
              <a:rPr lang="en-US" dirty="0"/>
              <a:t> are known as aliases</a:t>
            </a:r>
          </a:p>
          <a:p>
            <a:r>
              <a:rPr lang="en-US" dirty="0"/>
              <a:t>This point onward, can just use them instead of vendors and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happened if we wanted to use a table from another database?</a:t>
            </a:r>
          </a:p>
          <a:p>
            <a:r>
              <a:rPr lang="en-US" dirty="0"/>
              <a:t>Use the “dot operator” (not actually called that)</a:t>
            </a:r>
          </a:p>
          <a:p>
            <a:r>
              <a:rPr lang="en-US" dirty="0"/>
              <a:t>Of course, the database must be on the same server (otherwise, tedious logins and perms)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two conditions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 specifies the start of conditions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mean </a:t>
            </a:r>
            <a:r>
              <a:rPr lang="en-US" dirty="0" err="1"/>
              <a:t>sthere’s</a:t>
            </a:r>
            <a:r>
              <a:rPr lang="en-US" dirty="0"/>
              <a:t> two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&lt;&gt; = not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ON is 1 condition</a:t>
            </a:r>
          </a:p>
          <a:p>
            <a:r>
              <a:rPr lang="en-US" dirty="0"/>
              <a:t>Each JOIN is another table + 1 with FROM</a:t>
            </a:r>
          </a:p>
          <a:p>
            <a:r>
              <a:rPr lang="en-US" dirty="0"/>
              <a:t>ORDER BY </a:t>
            </a:r>
            <a:r>
              <a:rPr lang="en-US" dirty="0" err="1"/>
              <a:t>vendor_name</a:t>
            </a:r>
            <a:r>
              <a:rPr lang="en-US" dirty="0"/>
              <a:t> first, then </a:t>
            </a:r>
            <a:r>
              <a:rPr lang="en-US" dirty="0" err="1"/>
              <a:t>line_item_amount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2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Vendors = table 1</a:t>
            </a:r>
          </a:p>
          <a:p>
            <a:r>
              <a:rPr lang="en-US" dirty="0"/>
              <a:t>Invoices = table 2</a:t>
            </a:r>
          </a:p>
          <a:p>
            <a:r>
              <a:rPr lang="en-US" dirty="0"/>
              <a:t>Vendors = bigger circle (vendors + the overlap)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3B14C-72FF-4286-8481-351FF78206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7CD5162-A7C9-44B2-B172-FA99BE8A7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7A3F31F-5060-4FD5-8AB4-2E5B6B088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BC62E31-6B87-4EAC-9CF5-FD63EF00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34DD06F-CDBF-4835-8D0A-F9B8A92A8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503ADD-24B2-4515-B011-5758ADA60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F715DE-3256-4306-8CF8-9FB24880E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54C4282-6A5D-46E1-9A06-6C7A6B243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EE486EA-9146-43C4-8BCE-EF3F3C042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5973494-7FEB-47FE-9316-4CC78AA65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19D7B42-B36F-4EAA-8D70-DD3371986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C4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BF70A258-270C-495E-BBB7-95196195C11F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21.docx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3.png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29.docx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44.docx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7" Type="http://schemas.openxmlformats.org/officeDocument/2006/relationships/image" Target="../media/image7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54.docx"/><Relationship Id="rId5" Type="http://schemas.openxmlformats.org/officeDocument/2006/relationships/image" Target="../media/image78.png"/><Relationship Id="rId4" Type="http://schemas.openxmlformats.org/officeDocument/2006/relationships/image" Target="../media/image7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package" Target="../embeddings/Microsoft_Word_Document55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emf"/><Relationship Id="rId5" Type="http://schemas.openxmlformats.org/officeDocument/2006/relationships/package" Target="../embeddings/Microsoft_Word_Document56.docx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package" Target="../embeddings/Microsoft_Word_Document57.docx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package" Target="../embeddings/Microsoft_Word_Document58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emf"/><Relationship Id="rId5" Type="http://schemas.openxmlformats.org/officeDocument/2006/relationships/package" Target="../embeddings/Microsoft_Word_Document59.docx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package" Target="../embeddings/Microsoft_Word_Document60.docx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package" Target="../embeddings/Microsoft_Word_Document61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5" Type="http://schemas.openxmlformats.org/officeDocument/2006/relationships/package" Target="../embeddings/Microsoft_Word_Document62.docx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package" Target="../embeddings/Microsoft_Word_Document63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3.docx"/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7.png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7D8EDAE3-7912-4F29-A950-D6543195AC0D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101852"/>
              </p:ext>
            </p:extLst>
          </p:nvPr>
        </p:nvGraphicFramePr>
        <p:xfrm>
          <a:off x="914400" y="838200"/>
          <a:ext cx="7304259" cy="23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4259" imgH="2305487" progId="Word.Document.12">
                  <p:embed/>
                </p:oleObj>
              </mc:Choice>
              <mc:Fallback>
                <p:oleObj name="Document" r:id="rId3" imgW="7304259" imgH="23054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304259" cy="230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22772"/>
              </p:ext>
            </p:extLst>
          </p:nvPr>
        </p:nvGraphicFramePr>
        <p:xfrm>
          <a:off x="990600" y="685800"/>
          <a:ext cx="7361413" cy="170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1702602" progId="Word.Document.12">
                  <p:embed/>
                </p:oleObj>
              </mc:Choice>
              <mc:Fallback>
                <p:oleObj name="Document" r:id="rId3" imgW="7361413" imgH="17026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1702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133600"/>
            <a:ext cx="272542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0511"/>
              </p:ext>
            </p:extLst>
          </p:nvPr>
        </p:nvGraphicFramePr>
        <p:xfrm>
          <a:off x="966926" y="26442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27506" progId="Word.Document.12">
                  <p:embed/>
                </p:oleObj>
              </mc:Choice>
              <mc:Fallback>
                <p:oleObj name="Document" r:id="rId6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926" y="26442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42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57254"/>
              </p:ext>
            </p:extLst>
          </p:nvPr>
        </p:nvGraphicFramePr>
        <p:xfrm>
          <a:off x="990600" y="685800"/>
          <a:ext cx="7361413" cy="255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558576" progId="Word.Document.12">
                  <p:embed/>
                </p:oleObj>
              </mc:Choice>
              <mc:Fallback>
                <p:oleObj name="Document" r:id="rId3" imgW="7361413" imgH="2558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558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00400"/>
            <a:ext cx="369361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622457"/>
              </p:ext>
            </p:extLst>
          </p:nvPr>
        </p:nvGraphicFramePr>
        <p:xfrm>
          <a:off x="963441" y="5181600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27506" progId="Word.Document.12">
                  <p:embed/>
                </p:oleObj>
              </mc:Choice>
              <mc:Fallback>
                <p:oleObj name="Document" r:id="rId6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3441" y="5181600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16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97544"/>
              </p:ext>
            </p:extLst>
          </p:nvPr>
        </p:nvGraphicFramePr>
        <p:xfrm>
          <a:off x="990600" y="685800"/>
          <a:ext cx="7361413" cy="328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281535" progId="Word.Document.12">
                  <p:embed/>
                </p:oleObj>
              </mc:Choice>
              <mc:Fallback>
                <p:oleObj name="Document" r:id="rId3" imgW="7361413" imgH="3281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328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3736639"/>
            <a:ext cx="646437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570156"/>
              </p:ext>
            </p:extLst>
          </p:nvPr>
        </p:nvGraphicFramePr>
        <p:xfrm>
          <a:off x="990600" y="5594350"/>
          <a:ext cx="73040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424931" progId="Word.Document.12">
                  <p:embed/>
                </p:oleObj>
              </mc:Choice>
              <mc:Fallback>
                <p:oleObj name="Document" r:id="rId6" imgW="7304259" imgH="424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5594350"/>
                        <a:ext cx="730408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58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86843"/>
              </p:ext>
            </p:extLst>
          </p:nvPr>
        </p:nvGraphicFramePr>
        <p:xfrm>
          <a:off x="990600" y="685800"/>
          <a:ext cx="7304088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2994652" progId="Word.Document.12">
                  <p:embed/>
                </p:oleObj>
              </mc:Choice>
              <mc:Fallback>
                <p:oleObj name="Document" r:id="rId2" imgW="7304259" imgH="2994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04088" cy="299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606800"/>
            <a:ext cx="313751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92759"/>
              </p:ext>
            </p:extLst>
          </p:nvPr>
        </p:nvGraphicFramePr>
        <p:xfrm>
          <a:off x="950741" y="50064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4259" imgH="327506" progId="Word.Document.12">
                  <p:embed/>
                </p:oleObj>
              </mc:Choice>
              <mc:Fallback>
                <p:oleObj name="Document" r:id="rId5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0741" y="50064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01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48710"/>
              </p:ext>
            </p:extLst>
          </p:nvPr>
        </p:nvGraphicFramePr>
        <p:xfrm>
          <a:off x="990600" y="685800"/>
          <a:ext cx="7361413" cy="286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862715" progId="Word.Document.12">
                  <p:embed/>
                </p:oleObj>
              </mc:Choice>
              <mc:Fallback>
                <p:oleObj name="Document" r:id="rId2" imgW="7361413" imgH="2862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86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76600"/>
            <a:ext cx="68610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01373"/>
              </p:ext>
            </p:extLst>
          </p:nvPr>
        </p:nvGraphicFramePr>
        <p:xfrm>
          <a:off x="972098" y="4648200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4259" imgH="327506" progId="Word.Document.12">
                  <p:embed/>
                </p:oleObj>
              </mc:Choice>
              <mc:Fallback>
                <p:oleObj name="Document" r:id="rId5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098" y="4648200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88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91244"/>
              </p:ext>
            </p:extLst>
          </p:nvPr>
        </p:nvGraphicFramePr>
        <p:xfrm>
          <a:off x="990600" y="685800"/>
          <a:ext cx="7361413" cy="455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4555969" progId="Word.Document.12">
                  <p:embed/>
                </p:oleObj>
              </mc:Choice>
              <mc:Fallback>
                <p:oleObj name="Document" r:id="rId3" imgW="7361413" imgH="45559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455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41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493620"/>
              </p:ext>
            </p:extLst>
          </p:nvPr>
        </p:nvGraphicFramePr>
        <p:xfrm>
          <a:off x="990600" y="685800"/>
          <a:ext cx="7466016" cy="377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66016" imgH="3775850" progId="Word.Document.12">
                  <p:embed/>
                </p:oleObj>
              </mc:Choice>
              <mc:Fallback>
                <p:oleObj name="Document" r:id="rId2" imgW="7466016" imgH="3775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466016" cy="377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15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96488"/>
              </p:ext>
            </p:extLst>
          </p:nvPr>
        </p:nvGraphicFramePr>
        <p:xfrm>
          <a:off x="990600" y="685800"/>
          <a:ext cx="7313605" cy="181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605" imgH="1816564" progId="Word.Document.12">
                  <p:embed/>
                </p:oleObj>
              </mc:Choice>
              <mc:Fallback>
                <p:oleObj name="Document" r:id="rId3" imgW="7313605" imgH="1816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1816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121946"/>
            <a:ext cx="3969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03214"/>
              </p:ext>
            </p:extLst>
          </p:nvPr>
        </p:nvGraphicFramePr>
        <p:xfrm>
          <a:off x="979503" y="3482494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247104" imgH="327506" progId="Word.Document.12">
                  <p:embed/>
                </p:oleObj>
              </mc:Choice>
              <mc:Fallback>
                <p:oleObj name="Document" r:id="rId6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9503" y="3482494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951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98445"/>
              </p:ext>
            </p:extLst>
          </p:nvPr>
        </p:nvGraphicFramePr>
        <p:xfrm>
          <a:off x="990600" y="685800"/>
          <a:ext cx="7247104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47104" imgH="426010" progId="Word.Document.12">
                  <p:embed/>
                </p:oleObj>
              </mc:Choice>
              <mc:Fallback>
                <p:oleObj name="Document" r:id="rId2" imgW="7247104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7104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701" y="1141207"/>
            <a:ext cx="26012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85062"/>
              </p:ext>
            </p:extLst>
          </p:nvPr>
        </p:nvGraphicFramePr>
        <p:xfrm>
          <a:off x="962487" y="2514600"/>
          <a:ext cx="7247104" cy="57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578439" progId="Word.Document.12">
                  <p:embed/>
                </p:oleObj>
              </mc:Choice>
              <mc:Fallback>
                <p:oleObj name="Document" r:id="rId5" imgW="7247104" imgH="578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2487" y="2514600"/>
                        <a:ext cx="7247104" cy="57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701" y="3124200"/>
            <a:ext cx="4745671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166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641356"/>
              </p:ext>
            </p:extLst>
          </p:nvPr>
        </p:nvGraphicFramePr>
        <p:xfrm>
          <a:off x="990600" y="685800"/>
          <a:ext cx="7313605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426010" progId="Word.Document.12">
                  <p:embed/>
                </p:oleObj>
              </mc:Choice>
              <mc:Fallback>
                <p:oleObj name="Document" r:id="rId2" imgW="7313605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7107" y="1170791"/>
            <a:ext cx="230379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4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8462"/>
              </p:ext>
            </p:extLst>
          </p:nvPr>
        </p:nvGraphicFramePr>
        <p:xfrm>
          <a:off x="992188" y="692150"/>
          <a:ext cx="7215187" cy="53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64436" imgH="5400842" progId="Word.Document.12">
                  <p:embed/>
                </p:oleObj>
              </mc:Choice>
              <mc:Fallback>
                <p:oleObj name="Document" r:id="rId2" imgW="7264436" imgH="5400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2188" y="692150"/>
                        <a:ext cx="7215187" cy="535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65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349790"/>
              </p:ext>
            </p:extLst>
          </p:nvPr>
        </p:nvGraphicFramePr>
        <p:xfrm>
          <a:off x="990600" y="685800"/>
          <a:ext cx="7313605" cy="19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605" imgH="1949580" progId="Word.Document.12">
                  <p:embed/>
                </p:oleObj>
              </mc:Choice>
              <mc:Fallback>
                <p:oleObj name="Document" r:id="rId3" imgW="7313605" imgH="1949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19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647" y="2362200"/>
            <a:ext cx="3706726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147391"/>
              </p:ext>
            </p:extLst>
          </p:nvPr>
        </p:nvGraphicFramePr>
        <p:xfrm>
          <a:off x="966186" y="4473094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247104" imgH="327506" progId="Word.Document.12">
                  <p:embed/>
                </p:oleObj>
              </mc:Choice>
              <mc:Fallback>
                <p:oleObj name="Document" r:id="rId6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186" y="4473094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29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63189"/>
              </p:ext>
            </p:extLst>
          </p:nvPr>
        </p:nvGraphicFramePr>
        <p:xfrm>
          <a:off x="990600" y="685800"/>
          <a:ext cx="7246938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47104" imgH="1729564" progId="Word.Document.12">
                  <p:embed/>
                </p:oleObj>
              </mc:Choice>
              <mc:Fallback>
                <p:oleObj name="Document" r:id="rId2" imgW="7247104" imgH="1729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6938" cy="173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697" y="2324100"/>
            <a:ext cx="362100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02085"/>
              </p:ext>
            </p:extLst>
          </p:nvPr>
        </p:nvGraphicFramePr>
        <p:xfrm>
          <a:off x="985421" y="4572000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327506" progId="Word.Document.12">
                  <p:embed/>
                </p:oleObj>
              </mc:Choice>
              <mc:Fallback>
                <p:oleObj name="Document" r:id="rId5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421" y="4572000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0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19806"/>
              </p:ext>
            </p:extLst>
          </p:nvPr>
        </p:nvGraphicFramePr>
        <p:xfrm>
          <a:off x="990600" y="685800"/>
          <a:ext cx="7246938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247104" imgH="2187570" progId="Word.Document.12">
                  <p:embed/>
                </p:oleObj>
              </mc:Choice>
              <mc:Fallback>
                <p:oleObj name="Document" r:id="rId3" imgW="7247104" imgH="2187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6938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9400"/>
            <a:ext cx="3212285" cy="201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00894"/>
              </p:ext>
            </p:extLst>
          </p:nvPr>
        </p:nvGraphicFramePr>
        <p:xfrm>
          <a:off x="991340" y="4876800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247104" imgH="327506" progId="Word.Document.12">
                  <p:embed/>
                </p:oleObj>
              </mc:Choice>
              <mc:Fallback>
                <p:oleObj name="Document" r:id="rId6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1340" y="4876800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78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4913"/>
              </p:ext>
            </p:extLst>
          </p:nvPr>
        </p:nvGraphicFramePr>
        <p:xfrm>
          <a:off x="990600" y="685800"/>
          <a:ext cx="7313605" cy="231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2311239" progId="Word.Document.12">
                  <p:embed/>
                </p:oleObj>
              </mc:Choice>
              <mc:Fallback>
                <p:oleObj name="Document" r:id="rId2" imgW="7313605" imgH="23112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311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9400"/>
            <a:ext cx="3406007" cy="177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802030"/>
              </p:ext>
            </p:extLst>
          </p:nvPr>
        </p:nvGraphicFramePr>
        <p:xfrm>
          <a:off x="990600" y="4648200"/>
          <a:ext cx="7247104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327506" progId="Word.Document.12">
                  <p:embed/>
                </p:oleObj>
              </mc:Choice>
              <mc:Fallback>
                <p:oleObj name="Document" r:id="rId5" imgW="7247104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648200"/>
                        <a:ext cx="7247104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38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562008"/>
              </p:ext>
            </p:extLst>
          </p:nvPr>
        </p:nvGraphicFramePr>
        <p:xfrm>
          <a:off x="990600" y="685800"/>
          <a:ext cx="7313605" cy="409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4090055" progId="Word.Document.12">
                  <p:embed/>
                </p:oleObj>
              </mc:Choice>
              <mc:Fallback>
                <p:oleObj name="Document" r:id="rId2" imgW="7313605" imgH="4090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09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093285"/>
            <a:ext cx="317622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944679"/>
              </p:ext>
            </p:extLst>
          </p:nvPr>
        </p:nvGraphicFramePr>
        <p:xfrm>
          <a:off x="989860" y="5281613"/>
          <a:ext cx="72485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432840" progId="Word.Document.12">
                  <p:embed/>
                </p:oleObj>
              </mc:Choice>
              <mc:Fallback>
                <p:oleObj name="Document" r:id="rId5" imgW="7247104" imgH="432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9860" y="5281613"/>
                        <a:ext cx="7248525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61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319107"/>
              </p:ext>
            </p:extLst>
          </p:nvPr>
        </p:nvGraphicFramePr>
        <p:xfrm>
          <a:off x="990600" y="685800"/>
          <a:ext cx="7313605" cy="199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1997393" progId="Word.Document.12">
                  <p:embed/>
                </p:oleObj>
              </mc:Choice>
              <mc:Fallback>
                <p:oleObj name="Document" r:id="rId2" imgW="7313605" imgH="1997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199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86000"/>
            <a:ext cx="332566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52932"/>
              </p:ext>
            </p:extLst>
          </p:nvPr>
        </p:nvGraphicFramePr>
        <p:xfrm>
          <a:off x="993189" y="4144178"/>
          <a:ext cx="7313605" cy="504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13605" imgH="504022" progId="Word.Document.12">
                  <p:embed/>
                </p:oleObj>
              </mc:Choice>
              <mc:Fallback>
                <p:oleObj name="Document" r:id="rId5" imgW="7313605" imgH="5040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3189" y="4144178"/>
                        <a:ext cx="7313605" cy="504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0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5828"/>
              </p:ext>
            </p:extLst>
          </p:nvPr>
        </p:nvGraphicFramePr>
        <p:xfrm>
          <a:off x="990600" y="685800"/>
          <a:ext cx="7313605" cy="356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3566620" progId="Word.Document.12">
                  <p:embed/>
                </p:oleObj>
              </mc:Choice>
              <mc:Fallback>
                <p:oleObj name="Document" r:id="rId2" imgW="7313605" imgH="35666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56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948281"/>
            <a:ext cx="307034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6965"/>
              </p:ext>
            </p:extLst>
          </p:nvPr>
        </p:nvGraphicFramePr>
        <p:xfrm>
          <a:off x="988490" y="5117177"/>
          <a:ext cx="7313605" cy="44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13605" imgH="445423" progId="Word.Document.12">
                  <p:embed/>
                </p:oleObj>
              </mc:Choice>
              <mc:Fallback>
                <p:oleObj name="Document" r:id="rId5" imgW="7313605" imgH="4454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490" y="5117177"/>
                        <a:ext cx="7313605" cy="445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663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85947"/>
              </p:ext>
            </p:extLst>
          </p:nvPr>
        </p:nvGraphicFramePr>
        <p:xfrm>
          <a:off x="990600" y="685800"/>
          <a:ext cx="7313605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2539522" progId="Word.Document.12">
                  <p:embed/>
                </p:oleObj>
              </mc:Choice>
              <mc:Fallback>
                <p:oleObj name="Document" r:id="rId2" imgW="7313605" imgH="25395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539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98289"/>
            <a:ext cx="2877126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93419"/>
              </p:ext>
            </p:extLst>
          </p:nvPr>
        </p:nvGraphicFramePr>
        <p:xfrm>
          <a:off x="984682" y="4777894"/>
          <a:ext cx="7313605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13605" imgH="327506" progId="Word.Document.12">
                  <p:embed/>
                </p:oleObj>
              </mc:Choice>
              <mc:Fallback>
                <p:oleObj name="Document" r:id="rId5" imgW="7313605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682" y="4777894"/>
                        <a:ext cx="7313605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5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8740"/>
              </p:ext>
            </p:extLst>
          </p:nvPr>
        </p:nvGraphicFramePr>
        <p:xfrm>
          <a:off x="990600" y="685800"/>
          <a:ext cx="7313605" cy="267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2672538" progId="Word.Document.12">
                  <p:embed/>
                </p:oleObj>
              </mc:Choice>
              <mc:Fallback>
                <p:oleObj name="Document" r:id="rId2" imgW="7313605" imgH="26725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67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56959"/>
            <a:ext cx="4314538" cy="132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13109"/>
              </p:ext>
            </p:extLst>
          </p:nvPr>
        </p:nvGraphicFramePr>
        <p:xfrm>
          <a:off x="963612" y="4567237"/>
          <a:ext cx="7248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461241" progId="Word.Document.12">
                  <p:embed/>
                </p:oleObj>
              </mc:Choice>
              <mc:Fallback>
                <p:oleObj name="Document" r:id="rId5" imgW="7247104" imgH="461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612" y="4567237"/>
                        <a:ext cx="724852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870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76531"/>
              </p:ext>
            </p:extLst>
          </p:nvPr>
        </p:nvGraphicFramePr>
        <p:xfrm>
          <a:off x="990600" y="685800"/>
          <a:ext cx="7313605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2824967" progId="Word.Document.12">
                  <p:embed/>
                </p:oleObj>
              </mc:Choice>
              <mc:Fallback>
                <p:oleObj name="Document" r:id="rId2" imgW="7313605" imgH="2824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2824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75000"/>
            <a:ext cx="435651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78044"/>
              </p:ext>
            </p:extLst>
          </p:nvPr>
        </p:nvGraphicFramePr>
        <p:xfrm>
          <a:off x="978023" y="4534540"/>
          <a:ext cx="7313605" cy="41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13605" imgH="418460" progId="Word.Document.12">
                  <p:embed/>
                </p:oleObj>
              </mc:Choice>
              <mc:Fallback>
                <p:oleObj name="Document" r:id="rId5" imgW="7313605" imgH="418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8023" y="4534540"/>
                        <a:ext cx="7313605" cy="41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71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77401"/>
              </p:ext>
            </p:extLst>
          </p:nvPr>
        </p:nvGraphicFramePr>
        <p:xfrm>
          <a:off x="992188" y="692150"/>
          <a:ext cx="7215187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64436" imgH="3782141" progId="Word.Document.12">
                  <p:embed/>
                </p:oleObj>
              </mc:Choice>
              <mc:Fallback>
                <p:oleObj name="Document" r:id="rId2" imgW="7264436" imgH="3782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2188" y="692150"/>
                        <a:ext cx="7215187" cy="374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658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36363"/>
              </p:ext>
            </p:extLst>
          </p:nvPr>
        </p:nvGraphicFramePr>
        <p:xfrm>
          <a:off x="990600" y="685800"/>
          <a:ext cx="7313605" cy="337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3376443" progId="Word.Document.12">
                  <p:embed/>
                </p:oleObj>
              </mc:Choice>
              <mc:Fallback>
                <p:oleObj name="Document" r:id="rId2" imgW="7313605" imgH="3376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376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27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46085"/>
              </p:ext>
            </p:extLst>
          </p:nvPr>
        </p:nvGraphicFramePr>
        <p:xfrm>
          <a:off x="990600" y="685800"/>
          <a:ext cx="7313605" cy="420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4204017" progId="Word.Document.12">
                  <p:embed/>
                </p:oleObj>
              </mc:Choice>
              <mc:Fallback>
                <p:oleObj name="Document" r:id="rId2" imgW="7313605" imgH="4204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20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961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25985"/>
              </p:ext>
            </p:extLst>
          </p:nvPr>
        </p:nvGraphicFramePr>
        <p:xfrm>
          <a:off x="989013" y="688975"/>
          <a:ext cx="7272337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33792" imgH="3444031" progId="Word.Document.12">
                  <p:embed/>
                </p:oleObj>
              </mc:Choice>
              <mc:Fallback>
                <p:oleObj name="Document" r:id="rId3" imgW="7333792" imgH="3444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688975"/>
                        <a:ext cx="7272337" cy="342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3810000"/>
            <a:ext cx="3281679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09349"/>
              </p:ext>
            </p:extLst>
          </p:nvPr>
        </p:nvGraphicFramePr>
        <p:xfrm>
          <a:off x="949166" y="5791200"/>
          <a:ext cx="7246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247104" imgH="424931" progId="Word.Document.12">
                  <p:embed/>
                </p:oleObj>
              </mc:Choice>
              <mc:Fallback>
                <p:oleObj name="Document" r:id="rId6" imgW="7247104" imgH="424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9166" y="5791200"/>
                        <a:ext cx="724693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39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08564"/>
              </p:ext>
            </p:extLst>
          </p:nvPr>
        </p:nvGraphicFramePr>
        <p:xfrm>
          <a:off x="990600" y="685800"/>
          <a:ext cx="7313605" cy="350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3509818" progId="Word.Document.12">
                  <p:embed/>
                </p:oleObj>
              </mc:Choice>
              <mc:Fallback>
                <p:oleObj name="Document" r:id="rId2" imgW="7313605" imgH="3509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509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710" y="3860800"/>
            <a:ext cx="370983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0372"/>
              </p:ext>
            </p:extLst>
          </p:nvPr>
        </p:nvGraphicFramePr>
        <p:xfrm>
          <a:off x="980448" y="5473700"/>
          <a:ext cx="7250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470229" progId="Word.Document.12">
                  <p:embed/>
                </p:oleObj>
              </mc:Choice>
              <mc:Fallback>
                <p:oleObj name="Document" r:id="rId5" imgW="7247104" imgH="470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0448" y="5473700"/>
                        <a:ext cx="725011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8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15753"/>
              </p:ext>
            </p:extLst>
          </p:nvPr>
        </p:nvGraphicFramePr>
        <p:xfrm>
          <a:off x="990600" y="685800"/>
          <a:ext cx="7313605" cy="46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4651237" progId="Word.Document.12">
                  <p:embed/>
                </p:oleObj>
              </mc:Choice>
              <mc:Fallback>
                <p:oleObj name="Document" r:id="rId2" imgW="7313605" imgH="4651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65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04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23285"/>
              </p:ext>
            </p:extLst>
          </p:nvPr>
        </p:nvGraphicFramePr>
        <p:xfrm>
          <a:off x="990600" y="685800"/>
          <a:ext cx="7313605" cy="326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3262481" progId="Word.Document.12">
                  <p:embed/>
                </p:oleObj>
              </mc:Choice>
              <mc:Fallback>
                <p:oleObj name="Document" r:id="rId2" imgW="7313605" imgH="32624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3262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632200"/>
            <a:ext cx="5860816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98328"/>
              </p:ext>
            </p:extLst>
          </p:nvPr>
        </p:nvGraphicFramePr>
        <p:xfrm>
          <a:off x="952176" y="5486400"/>
          <a:ext cx="7248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366692" progId="Word.Document.12">
                  <p:embed/>
                </p:oleObj>
              </mc:Choice>
              <mc:Fallback>
                <p:oleObj name="Document" r:id="rId5" imgW="7247104" imgH="3666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176" y="5486400"/>
                        <a:ext cx="72485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57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83266"/>
              </p:ext>
            </p:extLst>
          </p:nvPr>
        </p:nvGraphicFramePr>
        <p:xfrm>
          <a:off x="990600" y="685800"/>
          <a:ext cx="7313605" cy="401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605" imgH="4013840" progId="Word.Document.12">
                  <p:embed/>
                </p:oleObj>
              </mc:Choice>
              <mc:Fallback>
                <p:oleObj name="Document" r:id="rId2" imgW="7313605" imgH="4013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3605" cy="401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94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44915"/>
              </p:ext>
            </p:extLst>
          </p:nvPr>
        </p:nvGraphicFramePr>
        <p:xfrm>
          <a:off x="990600" y="685800"/>
          <a:ext cx="7247104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47104" imgH="426010" progId="Word.Document.12">
                  <p:embed/>
                </p:oleObj>
              </mc:Choice>
              <mc:Fallback>
                <p:oleObj name="Document" r:id="rId2" imgW="7247104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7104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10727"/>
            <a:ext cx="3385199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53769"/>
              </p:ext>
            </p:extLst>
          </p:nvPr>
        </p:nvGraphicFramePr>
        <p:xfrm>
          <a:off x="961008" y="3633788"/>
          <a:ext cx="7248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247104" imgH="479935" progId="Word.Document.12">
                  <p:embed/>
                </p:oleObj>
              </mc:Choice>
              <mc:Fallback>
                <p:oleObj name="Document" r:id="rId5" imgW="7247104" imgH="479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1008" y="3633788"/>
                        <a:ext cx="7248525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266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60523"/>
              </p:ext>
            </p:extLst>
          </p:nvPr>
        </p:nvGraphicFramePr>
        <p:xfrm>
          <a:off x="990600" y="685800"/>
          <a:ext cx="7247104" cy="11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47104" imgH="1198220" progId="Word.Document.12">
                  <p:embed/>
                </p:oleObj>
              </mc:Choice>
              <mc:Fallback>
                <p:oleObj name="Document" r:id="rId2" imgW="7247104" imgH="1198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247104" cy="1198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84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6076"/>
              </p:ext>
            </p:extLst>
          </p:nvPr>
        </p:nvGraphicFramePr>
        <p:xfrm>
          <a:off x="990600" y="685800"/>
          <a:ext cx="7361413" cy="36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671235" progId="Word.Document.12">
                  <p:embed/>
                </p:oleObj>
              </mc:Choice>
              <mc:Fallback>
                <p:oleObj name="Document" r:id="rId3" imgW="7361413" imgH="36712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367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059667"/>
            <a:ext cx="3167894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07907"/>
              </p:ext>
            </p:extLst>
          </p:nvPr>
        </p:nvGraphicFramePr>
        <p:xfrm>
          <a:off x="963441" y="56922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27506" progId="Word.Document.12">
                  <p:embed/>
                </p:oleObj>
              </mc:Choice>
              <mc:Fallback>
                <p:oleObj name="Document" r:id="rId6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3441" y="56922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7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38043"/>
              </p:ext>
            </p:extLst>
          </p:nvPr>
        </p:nvGraphicFramePr>
        <p:xfrm>
          <a:off x="990600" y="685800"/>
          <a:ext cx="7361413" cy="197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978340" progId="Word.Document.12">
                  <p:embed/>
                </p:oleObj>
              </mc:Choice>
              <mc:Fallback>
                <p:oleObj name="Document" r:id="rId2" imgW="7361413" imgH="19783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197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5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208294"/>
              </p:ext>
            </p:extLst>
          </p:nvPr>
        </p:nvGraphicFramePr>
        <p:xfrm>
          <a:off x="990600" y="685800"/>
          <a:ext cx="7361413" cy="234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349346" progId="Word.Document.12">
                  <p:embed/>
                </p:oleObj>
              </mc:Choice>
              <mc:Fallback>
                <p:oleObj name="Document" r:id="rId3" imgW="7361413" imgH="23493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34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13349"/>
            <a:ext cx="5025171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81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18343"/>
              </p:ext>
            </p:extLst>
          </p:nvPr>
        </p:nvGraphicFramePr>
        <p:xfrm>
          <a:off x="990600" y="685800"/>
          <a:ext cx="7361413" cy="21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140116" progId="Word.Document.12">
                  <p:embed/>
                </p:oleObj>
              </mc:Choice>
              <mc:Fallback>
                <p:oleObj name="Document" r:id="rId2" imgW="7361413" imgH="21401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2140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90800"/>
            <a:ext cx="3792782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39944"/>
              </p:ext>
            </p:extLst>
          </p:nvPr>
        </p:nvGraphicFramePr>
        <p:xfrm>
          <a:off x="962480" y="3733800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4259" imgH="327506" progId="Word.Document.12">
                  <p:embed/>
                </p:oleObj>
              </mc:Choice>
              <mc:Fallback>
                <p:oleObj name="Document" r:id="rId5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2480" y="3733800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97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84016"/>
              </p:ext>
            </p:extLst>
          </p:nvPr>
        </p:nvGraphicFramePr>
        <p:xfrm>
          <a:off x="990600" y="685800"/>
          <a:ext cx="7361413" cy="423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4232417" progId="Word.Document.12">
                  <p:embed/>
                </p:oleObj>
              </mc:Choice>
              <mc:Fallback>
                <p:oleObj name="Document" r:id="rId3" imgW="7361413" imgH="4232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61413" cy="4232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3947160"/>
            <a:ext cx="3567935" cy="180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33247"/>
              </p:ext>
            </p:extLst>
          </p:nvPr>
        </p:nvGraphicFramePr>
        <p:xfrm>
          <a:off x="990600" y="58446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27506" progId="Word.Document.12">
                  <p:embed/>
                </p:oleObj>
              </mc:Choice>
              <mc:Fallback>
                <p:oleObj name="Document" r:id="rId6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58446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81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45067BE-F31D-4734-B592-382104CD9B9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4400"/>
              </p:ext>
            </p:extLst>
          </p:nvPr>
        </p:nvGraphicFramePr>
        <p:xfrm>
          <a:off x="990600" y="685800"/>
          <a:ext cx="7304259" cy="4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4259" imgH="426010" progId="Word.Document.12">
                  <p:embed/>
                </p:oleObj>
              </mc:Choice>
              <mc:Fallback>
                <p:oleObj name="Document" r:id="rId2" imgW="7304259" imgH="426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04259" cy="4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300" y="1133795"/>
            <a:ext cx="7137400" cy="165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22333"/>
              </p:ext>
            </p:extLst>
          </p:nvPr>
        </p:nvGraphicFramePr>
        <p:xfrm>
          <a:off x="968529" y="2895600"/>
          <a:ext cx="7361413" cy="86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867478" progId="Word.Document.12">
                  <p:embed/>
                </p:oleObj>
              </mc:Choice>
              <mc:Fallback>
                <p:oleObj name="Document" r:id="rId5" imgW="7361413" imgH="8674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529" y="2895600"/>
                        <a:ext cx="7361413" cy="867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300" y="3772049"/>
            <a:ext cx="483239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73682"/>
              </p:ext>
            </p:extLst>
          </p:nvPr>
        </p:nvGraphicFramePr>
        <p:xfrm>
          <a:off x="975927" y="5387494"/>
          <a:ext cx="7304259" cy="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7304259" imgH="327506" progId="Word.Document.12">
                  <p:embed/>
                </p:oleObj>
              </mc:Choice>
              <mc:Fallback>
                <p:oleObj name="Document" r:id="rId8" imgW="7304259" imgH="327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5927" y="5387494"/>
                        <a:ext cx="7304259" cy="327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8391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159</TotalTime>
  <Words>920</Words>
  <Application>Microsoft Office PowerPoint</Application>
  <PresentationFormat>On-screen Show (4:3)</PresentationFormat>
  <Paragraphs>195</Paragraphs>
  <Slides>38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Pham, Sarah</cp:lastModifiedBy>
  <cp:revision>23</cp:revision>
  <dcterms:created xsi:type="dcterms:W3CDTF">2012-04-06T18:22:54Z</dcterms:created>
  <dcterms:modified xsi:type="dcterms:W3CDTF">2022-09-22T23:42:02Z</dcterms:modified>
</cp:coreProperties>
</file>