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76" autoAdjust="0"/>
  </p:normalViewPr>
  <p:slideViewPr>
    <p:cSldViewPr>
      <p:cViewPr varScale="1">
        <p:scale>
          <a:sx n="69" d="100"/>
          <a:sy n="69" d="100"/>
        </p:scale>
        <p:origin x="185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2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E8AD29-1348-4C29-A962-C312560B3417}" type="datetimeFigureOut">
              <a:rPr lang="en-US"/>
              <a:pPr/>
              <a:t>9/22/2022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B1AD40-143E-480B-AB89-583E86BE93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02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1B80132-4F7F-43BD-96D1-BE63B490D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73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C085A8-24EA-4C6F-A1E0-23C0DD139E3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Manipulating actual data now</a:t>
            </a:r>
          </a:p>
          <a:p>
            <a:r>
              <a:rPr lang="en-US" dirty="0"/>
              <a:t>SELECT = retrieve, make a copy and let us see</a:t>
            </a:r>
          </a:p>
          <a:p>
            <a:r>
              <a:rPr lang="en-US" dirty="0"/>
              <a:t>Be very careful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 run into inconsistent state (competitive state)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happens if there are two codes writing to the same column/row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wins?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Worst case scenario, everyone’s locked out of the database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Must have a way to manage all the requests (DBMS has to have capability to millisecond transaction)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Creation at one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B80132-4F7F-43BD-96D1-BE63B490D9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4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VALUES is a keyword followed by the actual values themselves in parentheses</a:t>
            </a:r>
          </a:p>
          <a:p>
            <a:r>
              <a:rPr lang="en-US" dirty="0"/>
              <a:t>Invoices is a table</a:t>
            </a:r>
          </a:p>
          <a:p>
            <a:r>
              <a:rPr lang="en-US" dirty="0"/>
              <a:t>Notice some of them are in quotations and some of them aren’t (need to be treated as a string)</a:t>
            </a:r>
          </a:p>
          <a:p>
            <a:r>
              <a:rPr lang="en-US" dirty="0"/>
              <a:t>Each </a:t>
            </a:r>
            <a:r>
              <a:rPr lang="en-US" dirty="0" err="1"/>
              <a:t>comma’ed</a:t>
            </a:r>
            <a:r>
              <a:rPr lang="en-US" dirty="0"/>
              <a:t> value is 1</a:t>
            </a:r>
            <a:r>
              <a:rPr lang="en-US" baseline="30000" dirty="0"/>
              <a:t>st</a:t>
            </a:r>
            <a:r>
              <a:rPr lang="en-US" dirty="0"/>
              <a:t> column, 2</a:t>
            </a:r>
            <a:r>
              <a:rPr lang="en-US" baseline="30000" dirty="0"/>
              <a:t>nd</a:t>
            </a:r>
            <a:r>
              <a:rPr lang="en-US" dirty="0"/>
              <a:t> column, etc.</a:t>
            </a:r>
          </a:p>
          <a:p>
            <a:r>
              <a:rPr lang="en-US" dirty="0"/>
              <a:t>Data type has to match the column type (int, string, date, float, Boolean, date, ???)</a:t>
            </a:r>
          </a:p>
          <a:p>
            <a:r>
              <a:rPr lang="en-US" dirty="0"/>
              <a:t>The first is the respective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B80132-4F7F-43BD-96D1-BE63B490D9B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34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= updating an existing row (retrieval + insert)</a:t>
            </a:r>
          </a:p>
          <a:p>
            <a:r>
              <a:rPr lang="en-US" dirty="0"/>
              <a:t>Take these two columns with the invoice number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B80132-4F7F-43BD-96D1-BE63B490D9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30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B80132-4F7F-43BD-96D1-BE63B490D9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66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= removal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B80132-4F7F-43BD-96D1-BE63B490D9B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99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delete a row, it’ll make an empty row and nothing will be pushed up (unless you programmed it)</a:t>
            </a:r>
          </a:p>
          <a:p>
            <a:pPr marL="171450" indent="-171450">
              <a:buFontTx/>
              <a:buChar char="-"/>
            </a:pPr>
            <a:r>
              <a:rPr lang="en-US" dirty="0"/>
              <a:t>Performance will suffer</a:t>
            </a:r>
          </a:p>
          <a:p>
            <a:pPr marL="171450" indent="-171450">
              <a:buFontTx/>
              <a:buChar char="-"/>
            </a:pPr>
            <a:r>
              <a:rPr lang="en-US" dirty="0"/>
              <a:t>Reduce size or clean up offline later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Retrieving four rows and deleting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By default the setting is on to protect the database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Saves you from the yes disclaimer thing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Web interface will just let you delete </a:t>
            </a:r>
            <a:r>
              <a:rPr lang="en-US"/>
              <a:t>it immediately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B80132-4F7F-43BD-96D1-BE63B490D9B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C5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C778CFA-B7D0-4C35-B278-AD2BD870E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8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C5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CAA8BC6-DD9D-4F7E-8F74-E2E7490E3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C5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35BCA26-AAD2-4C34-839E-2ADE0A37D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C5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B9D9EDF-C111-454C-ABDA-6D3FE59F4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C5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D225196-B262-470E-9BAB-E3A8366DC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C5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16108A8-38FB-466D-BA26-CDED94FEE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C5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2841BC2-2E3B-487E-B9C7-14F75BA65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6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C5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6BAA62E-07FC-4F42-9934-61F0E51B4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9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/>
              <a:t>Murach's MySQL, C5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5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C5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98E5526-3113-4440-9B5E-219A34A5F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C5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B6B5AE2-7E44-4C46-A42C-FD5247B48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6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Murach's MySQL, C5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7CD28189-BCC5-461D-A6B5-AA53D1112982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E77525EE-129B-485C-A020-49FB654D9CFE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523238"/>
              </p:ext>
            </p:extLst>
          </p:nvPr>
        </p:nvGraphicFramePr>
        <p:xfrm>
          <a:off x="914400" y="1216025"/>
          <a:ext cx="7326313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76678" imgH="2309103" progId="Word.Document.12">
                  <p:embed/>
                </p:oleObj>
              </mc:Choice>
              <mc:Fallback>
                <p:oleObj name="Document" r:id="rId3" imgW="7376678" imgH="2309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6025"/>
                        <a:ext cx="7326313" cy="229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963497"/>
              </p:ext>
            </p:extLst>
          </p:nvPr>
        </p:nvGraphicFramePr>
        <p:xfrm>
          <a:off x="914400" y="685800"/>
          <a:ext cx="7361413" cy="334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3348042" progId="Word.Document.12">
                  <p:embed/>
                </p:oleObj>
              </mc:Choice>
              <mc:Fallback>
                <p:oleObj name="Document" r:id="rId2" imgW="7361413" imgH="33480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348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890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904451"/>
              </p:ext>
            </p:extLst>
          </p:nvPr>
        </p:nvGraphicFramePr>
        <p:xfrm>
          <a:off x="914400" y="685800"/>
          <a:ext cx="7361413" cy="3557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3557273" progId="Word.Document.12">
                  <p:embed/>
                </p:oleObj>
              </mc:Choice>
              <mc:Fallback>
                <p:oleObj name="Document" r:id="rId2" imgW="7361413" imgH="35572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557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70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796958"/>
              </p:ext>
            </p:extLst>
          </p:nvPr>
        </p:nvGraphicFramePr>
        <p:xfrm>
          <a:off x="914400" y="688975"/>
          <a:ext cx="7326313" cy="354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76678" imgH="3577255" progId="Word.Document.12">
                  <p:embed/>
                </p:oleObj>
              </mc:Choice>
              <mc:Fallback>
                <p:oleObj name="Document" r:id="rId3" imgW="7376678" imgH="35772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26313" cy="354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46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196398"/>
              </p:ext>
            </p:extLst>
          </p:nvPr>
        </p:nvGraphicFramePr>
        <p:xfrm>
          <a:off x="914400" y="685800"/>
          <a:ext cx="7361413" cy="376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3766503" progId="Word.Document.12">
                  <p:embed/>
                </p:oleObj>
              </mc:Choice>
              <mc:Fallback>
                <p:oleObj name="Document" r:id="rId2" imgW="7361413" imgH="37665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766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82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109571"/>
              </p:ext>
            </p:extLst>
          </p:nvPr>
        </p:nvGraphicFramePr>
        <p:xfrm>
          <a:off x="914400" y="685800"/>
          <a:ext cx="7361413" cy="42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4270525" progId="Word.Document.12">
                  <p:embed/>
                </p:oleObj>
              </mc:Choice>
              <mc:Fallback>
                <p:oleObj name="Document" r:id="rId3" imgW="7361413" imgH="42705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42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46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49513"/>
              </p:ext>
            </p:extLst>
          </p:nvPr>
        </p:nvGraphicFramePr>
        <p:xfrm>
          <a:off x="914400" y="685800"/>
          <a:ext cx="7361413" cy="514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5145553" progId="Word.Document.12">
                  <p:embed/>
                </p:oleObj>
              </mc:Choice>
              <mc:Fallback>
                <p:oleObj name="Document" r:id="rId2" imgW="7361413" imgH="51455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145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2431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222528"/>
              </p:ext>
            </p:extLst>
          </p:nvPr>
        </p:nvGraphicFramePr>
        <p:xfrm>
          <a:off x="914400" y="685800"/>
          <a:ext cx="7361413" cy="405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4051947" progId="Word.Document.12">
                  <p:embed/>
                </p:oleObj>
              </mc:Choice>
              <mc:Fallback>
                <p:oleObj name="Document" r:id="rId3" imgW="7361413" imgH="40519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4051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644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29580"/>
              </p:ext>
            </p:extLst>
          </p:nvPr>
        </p:nvGraphicFramePr>
        <p:xfrm>
          <a:off x="914400" y="685800"/>
          <a:ext cx="7304259" cy="5022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04259" imgH="5022243" progId="Word.Document.12">
                  <p:embed/>
                </p:oleObj>
              </mc:Choice>
              <mc:Fallback>
                <p:oleObj name="Document" r:id="rId3" imgW="7304259" imgH="50222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4259" cy="5022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44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598067"/>
              </p:ext>
            </p:extLst>
          </p:nvPr>
        </p:nvGraphicFramePr>
        <p:xfrm>
          <a:off x="914400" y="685800"/>
          <a:ext cx="7315200" cy="410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4092331" progId="Word.Document.12">
                  <p:embed/>
                </p:oleObj>
              </mc:Choice>
              <mc:Fallback>
                <p:oleObj name="Document" r:id="rId2" imgW="7321727" imgH="40923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410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896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713461"/>
              </p:ext>
            </p:extLst>
          </p:nvPr>
        </p:nvGraphicFramePr>
        <p:xfrm>
          <a:off x="914400" y="685800"/>
          <a:ext cx="7361413" cy="3985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3985439" progId="Word.Document.12">
                  <p:embed/>
                </p:oleObj>
              </mc:Choice>
              <mc:Fallback>
                <p:oleObj name="Document" r:id="rId3" imgW="7361413" imgH="39854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985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19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158303"/>
              </p:ext>
            </p:extLst>
          </p:nvPr>
        </p:nvGraphicFramePr>
        <p:xfrm>
          <a:off x="914400" y="685800"/>
          <a:ext cx="7361413" cy="4727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4727092" progId="Word.Document.12">
                  <p:embed/>
                </p:oleObj>
              </mc:Choice>
              <mc:Fallback>
                <p:oleObj name="Document" r:id="rId2" imgW="7361413" imgH="47270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4727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93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929833"/>
              </p:ext>
            </p:extLst>
          </p:nvPr>
        </p:nvGraphicFramePr>
        <p:xfrm>
          <a:off x="914400" y="685800"/>
          <a:ext cx="7361413" cy="501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5012537" progId="Word.Document.12">
                  <p:embed/>
                </p:oleObj>
              </mc:Choice>
              <mc:Fallback>
                <p:oleObj name="Document" r:id="rId2" imgW="7361413" imgH="50125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012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22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752634"/>
              </p:ext>
            </p:extLst>
          </p:nvPr>
        </p:nvGraphicFramePr>
        <p:xfrm>
          <a:off x="914400" y="688975"/>
          <a:ext cx="7326313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76678" imgH="4166323" progId="Word.Document.12">
                  <p:embed/>
                </p:oleObj>
              </mc:Choice>
              <mc:Fallback>
                <p:oleObj name="Document" r:id="rId3" imgW="7376678" imgH="41663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26313" cy="413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654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553989"/>
              </p:ext>
            </p:extLst>
          </p:nvPr>
        </p:nvGraphicFramePr>
        <p:xfrm>
          <a:off x="914400" y="688975"/>
          <a:ext cx="7326313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6678" imgH="2948580" progId="Word.Document.12">
                  <p:embed/>
                </p:oleObj>
              </mc:Choice>
              <mc:Fallback>
                <p:oleObj name="Document" r:id="rId2" imgW="7376678" imgH="29485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26313" cy="292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6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97812"/>
              </p:ext>
            </p:extLst>
          </p:nvPr>
        </p:nvGraphicFramePr>
        <p:xfrm>
          <a:off x="914400" y="685800"/>
          <a:ext cx="7361413" cy="5155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5155259" progId="Word.Document.12">
                  <p:embed/>
                </p:oleObj>
              </mc:Choice>
              <mc:Fallback>
                <p:oleObj name="Document" r:id="rId2" imgW="7361413" imgH="5155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155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45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219295"/>
              </p:ext>
            </p:extLst>
          </p:nvPr>
        </p:nvGraphicFramePr>
        <p:xfrm>
          <a:off x="914400" y="685800"/>
          <a:ext cx="7361413" cy="63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637038" progId="Word.Document.12">
                  <p:embed/>
                </p:oleObj>
              </mc:Choice>
              <mc:Fallback>
                <p:oleObj name="Document" r:id="rId2" imgW="7361413" imgH="63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63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198880"/>
            <a:ext cx="2712202" cy="12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31900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58</TotalTime>
  <Words>520</Words>
  <Application>Microsoft Office PowerPoint</Application>
  <PresentationFormat>On-screen Show (4:3)</PresentationFormat>
  <Paragraphs>101</Paragraphs>
  <Slides>17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 Narrow</vt:lpstr>
      <vt:lpstr>Times New Roman</vt:lpstr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Pedroza David</dc:creator>
  <cp:lastModifiedBy>Pham, Sarah</cp:lastModifiedBy>
  <cp:revision>11</cp:revision>
  <dcterms:created xsi:type="dcterms:W3CDTF">2012-04-09T17:59:53Z</dcterms:created>
  <dcterms:modified xsi:type="dcterms:W3CDTF">2022-09-23T00:01:33Z</dcterms:modified>
</cp:coreProperties>
</file>