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15" autoAdjust="0"/>
  </p:normalViewPr>
  <p:slideViewPr>
    <p:cSldViewPr>
      <p:cViewPr varScale="1">
        <p:scale>
          <a:sx n="69" d="100"/>
          <a:sy n="69" d="100"/>
        </p:scale>
        <p:origin x="1858" y="5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6B7A895F-6BB8-413E-BC54-25CBEDF14BB8}" type="datetimeFigureOut">
              <a:rPr lang="en-US"/>
              <a:pPr/>
              <a:t>10/6/2022</a:t>
            </a:fld>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998FC71-D18C-4100-BC75-8617C5B5F76A}" type="slidenum">
              <a:rPr lang="en-US"/>
              <a:pPr/>
              <a:t>‹#›</a:t>
            </a:fld>
            <a:endParaRPr lang="en-US"/>
          </a:p>
        </p:txBody>
      </p:sp>
    </p:spTree>
    <p:extLst>
      <p:ext uri="{BB962C8B-B14F-4D97-AF65-F5344CB8AC3E}">
        <p14:creationId xmlns:p14="http://schemas.microsoft.com/office/powerpoint/2010/main" val="3548342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CA1E7A7-0760-4FA9-BDC8-52AC053A4D19}" type="slidenum">
              <a:rPr lang="en-US"/>
              <a:pPr>
                <a:defRPr/>
              </a:pPr>
              <a:t>‹#›</a:t>
            </a:fld>
            <a:endParaRPr lang="en-US"/>
          </a:p>
        </p:txBody>
      </p:sp>
    </p:spTree>
    <p:extLst>
      <p:ext uri="{BB962C8B-B14F-4D97-AF65-F5344CB8AC3E}">
        <p14:creationId xmlns:p14="http://schemas.microsoft.com/office/powerpoint/2010/main" val="2656630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4FA33E-23AC-4A52-82FA-34E5F886D266}" type="slidenum">
              <a:rPr lang="en-US" sz="1200"/>
              <a:pPr/>
              <a:t>1</a:t>
            </a:fld>
            <a:endParaRPr 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Queries inside a query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clause is used as a comparison</a:t>
            </a:r>
          </a:p>
          <a:p>
            <a:r>
              <a:rPr lang="en-US" dirty="0"/>
              <a:t>The three operators are SOME, ANY, and ALL</a:t>
            </a:r>
          </a:p>
          <a:p>
            <a:pPr marL="0" indent="0">
              <a:buFont typeface="Wingdings" panose="05000000000000000000" pitchFamily="2" charset="2"/>
              <a:buNone/>
            </a:pPr>
            <a:r>
              <a:rPr lang="en-US" dirty="0"/>
              <a:t>&gt; 0 AND less than this part (signifies a range)</a:t>
            </a:r>
          </a:p>
          <a:p>
            <a:pPr marL="0" indent="0">
              <a:buFont typeface="Wingdings" panose="05000000000000000000" pitchFamily="2" charset="2"/>
              <a:buNone/>
            </a:pPr>
            <a:r>
              <a:rPr lang="en-US" dirty="0"/>
              <a:t>Where it’s going to be &lt; the average of these columns from the invoice table that are &gt; 0</a:t>
            </a:r>
          </a:p>
          <a:p>
            <a:pPr marL="0" indent="0">
              <a:buFont typeface="Wingdings" panose="05000000000000000000" pitchFamily="2" charset="2"/>
              <a:buNone/>
            </a:pPr>
            <a:r>
              <a:rPr lang="en-US" dirty="0"/>
              <a:t>Cannot use </a:t>
            </a:r>
            <a:r>
              <a:rPr lang="en-US" dirty="0" err="1"/>
              <a:t>balance_due</a:t>
            </a:r>
            <a:r>
              <a:rPr lang="en-US" dirty="0"/>
              <a:t> aliases (just column names, not true referrable aliases/variables)</a:t>
            </a:r>
          </a:p>
          <a:p>
            <a:pPr marL="0" indent="0">
              <a:buFont typeface="Wingdings" panose="05000000000000000000" pitchFamily="2" charset="2"/>
              <a:buNone/>
            </a:pPr>
            <a:r>
              <a:rPr lang="en-US" dirty="0"/>
              <a:t>The range is between 0 and 2910 (average)</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11</a:t>
            </a:fld>
            <a:endParaRPr lang="en-US"/>
          </a:p>
        </p:txBody>
      </p:sp>
    </p:spTree>
    <p:extLst>
      <p:ext uri="{BB962C8B-B14F-4D97-AF65-F5344CB8AC3E}">
        <p14:creationId xmlns:p14="http://schemas.microsoft.com/office/powerpoint/2010/main" val="1872395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upper end vs lower end</a:t>
            </a:r>
          </a:p>
          <a:p>
            <a:r>
              <a:rPr lang="en-US" dirty="0"/>
              <a:t>1 and 2 are the starting point so use arrows to point at thing</a:t>
            </a:r>
          </a:p>
          <a:p>
            <a:r>
              <a:rPr lang="en-US" dirty="0"/>
              <a:t>Remember &lt;&gt; is the equivalent of the not</a:t>
            </a:r>
          </a:p>
          <a:p>
            <a:r>
              <a:rPr lang="en-US" dirty="0"/>
              <a:t>So anything outside 1 and 2 will be included in part of the last statement</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13</a:t>
            </a:fld>
            <a:endParaRPr lang="en-US"/>
          </a:p>
        </p:txBody>
      </p:sp>
    </p:spTree>
    <p:extLst>
      <p:ext uri="{BB962C8B-B14F-4D97-AF65-F5344CB8AC3E}">
        <p14:creationId xmlns:p14="http://schemas.microsoft.com/office/powerpoint/2010/main" val="290630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a selected range</a:t>
            </a:r>
          </a:p>
          <a:p>
            <a:r>
              <a:rPr lang="en-US" dirty="0"/>
              <a:t>Let’s start with the subquery</a:t>
            </a:r>
          </a:p>
          <a:p>
            <a:pPr marL="171450" indent="-171450">
              <a:buFontTx/>
              <a:buChar char="-"/>
            </a:pPr>
            <a:r>
              <a:rPr lang="en-US" dirty="0"/>
              <a:t>Wanted to select the </a:t>
            </a:r>
            <a:r>
              <a:rPr lang="en-US" dirty="0" err="1"/>
              <a:t>invoice_total</a:t>
            </a:r>
            <a:r>
              <a:rPr lang="en-US" dirty="0"/>
              <a:t> from the invoices table where the </a:t>
            </a:r>
            <a:r>
              <a:rPr lang="en-US" dirty="0" err="1"/>
              <a:t>vendor_id</a:t>
            </a:r>
            <a:r>
              <a:rPr lang="en-US" dirty="0"/>
              <a:t> = 34</a:t>
            </a:r>
          </a:p>
          <a:p>
            <a:pPr marL="171450" indent="-171450">
              <a:buFontTx/>
              <a:buChar char="-"/>
            </a:pPr>
            <a:r>
              <a:rPr lang="en-US" dirty="0"/>
              <a:t>So we’re filtering out the subset</a:t>
            </a:r>
          </a:p>
          <a:p>
            <a:pPr marL="171450" indent="-171450">
              <a:buFontTx/>
              <a:buChar char="-"/>
            </a:pPr>
            <a:r>
              <a:rPr lang="en-US" dirty="0"/>
              <a:t>The first </a:t>
            </a:r>
            <a:r>
              <a:rPr lang="en-US" dirty="0" err="1"/>
              <a:t>invoice_total</a:t>
            </a:r>
            <a:r>
              <a:rPr lang="en-US" dirty="0"/>
              <a:t> refers to all the columns</a:t>
            </a:r>
          </a:p>
          <a:p>
            <a:pPr marL="171450" indent="-171450">
              <a:buFontTx/>
              <a:buChar char="-"/>
            </a:pPr>
            <a:r>
              <a:rPr lang="en-US" dirty="0"/>
              <a:t>Performing a join, so you can see that the subquery has 2-3 rows</a:t>
            </a:r>
          </a:p>
          <a:p>
            <a:pPr marL="171450" indent="-171450">
              <a:buFontTx/>
              <a:buChar char="-"/>
            </a:pPr>
            <a:r>
              <a:rPr lang="en-US" dirty="0"/>
              <a:t>Notice that all the </a:t>
            </a:r>
            <a:r>
              <a:rPr lang="en-US" dirty="0" err="1"/>
              <a:t>invoice_totals</a:t>
            </a:r>
            <a:r>
              <a:rPr lang="en-US" dirty="0"/>
              <a:t> in the result are &gt; 1083</a:t>
            </a:r>
          </a:p>
          <a:p>
            <a:pPr marL="0" indent="0">
              <a:buFontTx/>
              <a:buNone/>
            </a:pPr>
            <a:r>
              <a:rPr lang="en-US" dirty="0"/>
              <a:t>Okay, so we’re doing a join (we’re using columns from both tables) matching up </a:t>
            </a:r>
            <a:r>
              <a:rPr lang="en-US" dirty="0" err="1"/>
              <a:t>vendor_ids</a:t>
            </a:r>
            <a:endParaRPr lang="en-US" dirty="0"/>
          </a:p>
          <a:p>
            <a:pPr marL="171450" indent="-171450">
              <a:buFontTx/>
              <a:buChar char="-"/>
            </a:pPr>
            <a:r>
              <a:rPr lang="en-US" dirty="0"/>
              <a:t>The subquery’s results are the </a:t>
            </a:r>
            <a:r>
              <a:rPr lang="en-US" dirty="0" err="1"/>
              <a:t>invoice_totals</a:t>
            </a:r>
            <a:r>
              <a:rPr lang="en-US" dirty="0"/>
              <a:t> that have 34 as the </a:t>
            </a:r>
            <a:r>
              <a:rPr lang="en-US" dirty="0" err="1"/>
              <a:t>vendor_id</a:t>
            </a:r>
            <a:endParaRPr lang="en-US" dirty="0"/>
          </a:p>
          <a:p>
            <a:pPr marL="171450" indent="-171450">
              <a:buFontTx/>
              <a:buChar char="-"/>
            </a:pPr>
            <a:r>
              <a:rPr lang="en-US" dirty="0"/>
              <a:t>And so it’s doing ALL(e, f)</a:t>
            </a:r>
          </a:p>
          <a:p>
            <a:pPr marL="171450" indent="-171450">
              <a:buFontTx/>
              <a:buChar char="-"/>
            </a:pPr>
            <a:r>
              <a:rPr lang="en-US" dirty="0"/>
              <a:t>Since it’s &gt; ALL, it’s x &gt; f</a:t>
            </a:r>
          </a:p>
          <a:p>
            <a:pPr marL="171450" indent="-171450">
              <a:buFontTx/>
              <a:buChar char="-"/>
            </a:pPr>
            <a:r>
              <a:rPr lang="en-US" dirty="0"/>
              <a:t>The upper limit would be the biggest number since it’s greater (if there’s 3 numbers)</a:t>
            </a:r>
          </a:p>
          <a:p>
            <a:pPr marL="171450" indent="-171450">
              <a:buFontTx/>
              <a:buChar char="-"/>
            </a:pPr>
            <a:r>
              <a:rPr lang="en-US" dirty="0"/>
              <a:t>It’s automatically ASCENDING format</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14</a:t>
            </a:fld>
            <a:endParaRPr lang="en-US"/>
          </a:p>
        </p:txBody>
      </p:sp>
    </p:spTree>
    <p:extLst>
      <p:ext uri="{BB962C8B-B14F-4D97-AF65-F5344CB8AC3E}">
        <p14:creationId xmlns:p14="http://schemas.microsoft.com/office/powerpoint/2010/main" val="375729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the lower limit (similar, but the range is different)</a:t>
            </a:r>
          </a:p>
          <a:p>
            <a:r>
              <a:rPr lang="en-US" dirty="0"/>
              <a:t>It uses lower end for &gt; and </a:t>
            </a:r>
            <a:r>
              <a:rPr lang="en-US" dirty="0" err="1"/>
              <a:t>oppoite</a:t>
            </a:r>
            <a:endParaRPr lang="en-US" dirty="0"/>
          </a:p>
          <a:p>
            <a:pPr marL="171450" indent="-171450">
              <a:buFontTx/>
              <a:buChar char="-"/>
            </a:pPr>
            <a:r>
              <a:rPr lang="en-US" dirty="0"/>
              <a:t>The = x in between 1 and 2</a:t>
            </a:r>
          </a:p>
          <a:p>
            <a:pPr marL="171450" indent="-171450">
              <a:buFontTx/>
              <a:buChar char="-"/>
            </a:pPr>
            <a:r>
              <a:rPr lang="en-US" dirty="0"/>
              <a:t>&lt;&gt; is x NOT IN 1 or x NOT IN 2 (discrete math)</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15</a:t>
            </a:fld>
            <a:endParaRPr lang="en-US"/>
          </a:p>
        </p:txBody>
      </p:sp>
    </p:spTree>
    <p:extLst>
      <p:ext uri="{BB962C8B-B14F-4D97-AF65-F5344CB8AC3E}">
        <p14:creationId xmlns:p14="http://schemas.microsoft.com/office/powerpoint/2010/main" val="2496454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is the lower limit and the other number is the upper (25.67)</a:t>
            </a:r>
          </a:p>
          <a:p>
            <a:r>
              <a:rPr lang="en-US" dirty="0"/>
              <a:t>If it’s less than, then it’s &lt; 25.67</a:t>
            </a:r>
          </a:p>
          <a:p>
            <a:r>
              <a:rPr lang="en-US" dirty="0"/>
              <a:t>Notice all </a:t>
            </a:r>
            <a:r>
              <a:rPr lang="en-US" dirty="0" err="1"/>
              <a:t>invoice_totals</a:t>
            </a:r>
            <a:r>
              <a:rPr lang="en-US" dirty="0"/>
              <a:t> meet this requirement</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16</a:t>
            </a:fld>
            <a:endParaRPr lang="en-US"/>
          </a:p>
        </p:txBody>
      </p:sp>
    </p:spTree>
    <p:extLst>
      <p:ext uri="{BB962C8B-B14F-4D97-AF65-F5344CB8AC3E}">
        <p14:creationId xmlns:p14="http://schemas.microsoft.com/office/powerpoint/2010/main" val="57464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need to find the </a:t>
            </a:r>
            <a:r>
              <a:rPr lang="en-US" dirty="0" err="1"/>
              <a:t>vendor_ids</a:t>
            </a:r>
            <a:r>
              <a:rPr lang="en-US" dirty="0"/>
              <a:t> that are larger than 28.50</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18</a:t>
            </a:fld>
            <a:endParaRPr lang="en-US"/>
          </a:p>
        </p:txBody>
      </p:sp>
    </p:spTree>
    <p:extLst>
      <p:ext uri="{BB962C8B-B14F-4D97-AF65-F5344CB8AC3E}">
        <p14:creationId xmlns:p14="http://schemas.microsoft.com/office/powerpoint/2010/main" val="180247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EXISTS and NOT EXISTS = a subset inside a set, and then whatever is outside that subset is the NOT</a:t>
            </a:r>
          </a:p>
          <a:p>
            <a:r>
              <a:rPr lang="en-US" dirty="0"/>
              <a:t>The subquery:</a:t>
            </a:r>
          </a:p>
          <a:p>
            <a:pPr marL="171450" indent="-171450">
              <a:buFontTx/>
              <a:buChar char="-"/>
            </a:pPr>
            <a:r>
              <a:rPr lang="en-US" dirty="0"/>
              <a:t>Select all columns from invoices that have a vendor id in the vendors table</a:t>
            </a:r>
          </a:p>
          <a:p>
            <a:pPr marL="171450" indent="-171450">
              <a:buFontTx/>
              <a:buChar char="-"/>
            </a:pPr>
            <a:r>
              <a:rPr lang="en-US" dirty="0"/>
              <a:t>(AKA select all vendors WITH invoices, because if it exists, it has an id)</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19</a:t>
            </a:fld>
            <a:endParaRPr lang="en-US"/>
          </a:p>
        </p:txBody>
      </p:sp>
    </p:spTree>
    <p:extLst>
      <p:ext uri="{BB962C8B-B14F-4D97-AF65-F5344CB8AC3E}">
        <p14:creationId xmlns:p14="http://schemas.microsoft.com/office/powerpoint/2010/main" val="3999255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Manipulating the selection part as the subquery</a:t>
            </a:r>
          </a:p>
          <a:p>
            <a:r>
              <a:rPr lang="en-US" dirty="0"/>
              <a:t>Just selecting the maximum of the invoice date (most recent)</a:t>
            </a:r>
          </a:p>
          <a:p>
            <a:r>
              <a:rPr lang="en-US" dirty="0"/>
              <a:t>The MAX for each </a:t>
            </a:r>
            <a:r>
              <a:rPr lang="en-US" dirty="0" err="1"/>
              <a:t>vendor_id</a:t>
            </a:r>
            <a:r>
              <a:rPr lang="en-US" dirty="0"/>
              <a:t> (since there are multiple invoice dates for distinct </a:t>
            </a:r>
            <a:r>
              <a:rPr lang="en-US" dirty="0" err="1"/>
              <a:t>vendor_ids</a:t>
            </a:r>
            <a:r>
              <a:rPr lang="en-US" dirty="0"/>
              <a:t>?)</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20</a:t>
            </a:fld>
            <a:endParaRPr lang="en-US"/>
          </a:p>
        </p:txBody>
      </p:sp>
    </p:spTree>
    <p:extLst>
      <p:ext uri="{BB962C8B-B14F-4D97-AF65-F5344CB8AC3E}">
        <p14:creationId xmlns:p14="http://schemas.microsoft.com/office/powerpoint/2010/main" val="755109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FROM (inline view = separate subset in a table format)</a:t>
            </a:r>
          </a:p>
          <a:p>
            <a:r>
              <a:rPr lang="en-US" dirty="0"/>
              <a:t>SUM of </a:t>
            </a:r>
            <a:r>
              <a:rPr lang="en-US" dirty="0" err="1"/>
              <a:t>invoice_total</a:t>
            </a:r>
            <a:r>
              <a:rPr lang="en-US" dirty="0"/>
              <a:t> as </a:t>
            </a:r>
            <a:r>
              <a:rPr lang="en-US" dirty="0" err="1"/>
              <a:t>sum_of_invoices</a:t>
            </a:r>
            <a:endParaRPr lang="en-US" dirty="0"/>
          </a:p>
          <a:p>
            <a:r>
              <a:rPr lang="en-US" dirty="0"/>
              <a:t>From v join I where the </a:t>
            </a:r>
            <a:r>
              <a:rPr lang="en-US" dirty="0" err="1"/>
              <a:t>vendor_ids</a:t>
            </a:r>
            <a:r>
              <a:rPr lang="en-US" dirty="0"/>
              <a:t> match</a:t>
            </a:r>
          </a:p>
          <a:p>
            <a:r>
              <a:rPr lang="en-US" dirty="0"/>
              <a:t>Vendor state first, then vendor name (grouped first and second)</a:t>
            </a:r>
          </a:p>
          <a:p>
            <a:r>
              <a:rPr lang="en-US" dirty="0"/>
              <a:t>Now followed by group by </a:t>
            </a:r>
            <a:r>
              <a:rPr lang="en-US" dirty="0" err="1"/>
              <a:t>vendor_state</a:t>
            </a:r>
            <a:r>
              <a:rPr lang="en-US" dirty="0"/>
              <a:t>, further grouping by </a:t>
            </a:r>
            <a:r>
              <a:rPr lang="en-US" dirty="0" err="1"/>
              <a:t>vendor_tate</a:t>
            </a:r>
            <a:endParaRPr lang="en-US" dirty="0"/>
          </a:p>
          <a:p>
            <a:r>
              <a:rPr lang="en-US" dirty="0"/>
              <a:t>Group by is like “find the # of customers in each country” = where the group is the country</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22</a:t>
            </a:fld>
            <a:endParaRPr lang="en-US"/>
          </a:p>
        </p:txBody>
      </p:sp>
    </p:spTree>
    <p:extLst>
      <p:ext uri="{BB962C8B-B14F-4D97-AF65-F5344CB8AC3E}">
        <p14:creationId xmlns:p14="http://schemas.microsoft.com/office/powerpoint/2010/main" val="4180918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CA value in the result set is the MAX of all the CA entries</a:t>
            </a:r>
          </a:p>
          <a:p>
            <a:r>
              <a:rPr lang="en-US" dirty="0"/>
              <a:t>So group by is like a summary row (remember it’s used with aggregate functions, where MAX ha been used above), the MAX is what we’re looking at</a:t>
            </a:r>
          </a:p>
          <a:p>
            <a:r>
              <a:rPr lang="en-US" dirty="0"/>
              <a:t>The FROM is the selection criteria (another table) and then further filter</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23</a:t>
            </a:fld>
            <a:endParaRPr lang="en-US"/>
          </a:p>
        </p:txBody>
      </p:sp>
    </p:spTree>
    <p:extLst>
      <p:ext uri="{BB962C8B-B14F-4D97-AF65-F5344CB8AC3E}">
        <p14:creationId xmlns:p14="http://schemas.microsoft.com/office/powerpoint/2010/main" val="50554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to use them and the tools available for each</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3</a:t>
            </a:fld>
            <a:endParaRPr lang="en-US"/>
          </a:p>
        </p:txBody>
      </p:sp>
    </p:spTree>
    <p:extLst>
      <p:ext uri="{BB962C8B-B14F-4D97-AF65-F5344CB8AC3E}">
        <p14:creationId xmlns:p14="http://schemas.microsoft.com/office/powerpoint/2010/main" val="1341481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t1 is the alias to the generated result of the subquery in this case</a:t>
            </a:r>
          </a:p>
          <a:p>
            <a:r>
              <a:rPr lang="en-US" dirty="0"/>
              <a:t>T1 creates another table and need to give it a name to refer to it</a:t>
            </a:r>
          </a:p>
          <a:p>
            <a:r>
              <a:rPr lang="en-US" dirty="0"/>
              <a:t>Remember, all FROMs refer to a table, so the subquery here needs to be given a name</a:t>
            </a:r>
          </a:p>
          <a:p>
            <a:r>
              <a:rPr lang="en-US" dirty="0"/>
              <a:t>Now that table exists in the memory of the computer where the DBMS runs from</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24</a:t>
            </a:fld>
            <a:endParaRPr lang="en-US"/>
          </a:p>
        </p:txBody>
      </p:sp>
    </p:spTree>
    <p:extLst>
      <p:ext uri="{BB962C8B-B14F-4D97-AF65-F5344CB8AC3E}">
        <p14:creationId xmlns:p14="http://schemas.microsoft.com/office/powerpoint/2010/main" val="1167413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just the result of multiple parts joined together</a:t>
            </a:r>
          </a:p>
          <a:p>
            <a:r>
              <a:rPr lang="en-US" dirty="0"/>
              <a:t>Don’t want to create a table just to use another or </a:t>
            </a:r>
            <a:r>
              <a:rPr lang="en-US" dirty="0" err="1"/>
              <a:t>smthg</a:t>
            </a:r>
            <a:r>
              <a:rPr lang="en-US" dirty="0"/>
              <a:t>, just want to make it all into one</a:t>
            </a:r>
          </a:p>
          <a:p>
            <a:r>
              <a:rPr lang="en-US" dirty="0"/>
              <a:t>If t1 and t2 and t3 are large (10 mil), the complex query will take some time, then might do something more permanent rather than this way? How often you use it and how large the dataset</a:t>
            </a:r>
          </a:p>
          <a:p>
            <a:r>
              <a:rPr lang="en-US"/>
              <a:t>Think it’s at the moment</a:t>
            </a:r>
            <a:endParaRPr lang="en-US" dirty="0"/>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27</a:t>
            </a:fld>
            <a:endParaRPr lang="en-US"/>
          </a:p>
        </p:txBody>
      </p:sp>
    </p:spTree>
    <p:extLst>
      <p:ext uri="{BB962C8B-B14F-4D97-AF65-F5344CB8AC3E}">
        <p14:creationId xmlns:p14="http://schemas.microsoft.com/office/powerpoint/2010/main" val="66100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subquery is in the WHERE clause</a:t>
            </a:r>
          </a:p>
          <a:p>
            <a:r>
              <a:rPr lang="en-US" dirty="0"/>
              <a:t>Where invoice total &gt; this subquery which is another select statement</a:t>
            </a:r>
          </a:p>
          <a:p>
            <a:r>
              <a:rPr lang="en-US" dirty="0"/>
              <a:t>Selecting the average of an invoice total from invoices = becomes a number</a:t>
            </a:r>
          </a:p>
          <a:p>
            <a:r>
              <a:rPr lang="en-US" dirty="0"/>
              <a:t>In English, it’s picking out of rows, want to know which rows represent the data that are above the average using </a:t>
            </a:r>
            <a:r>
              <a:rPr lang="en-US" dirty="0" err="1"/>
              <a:t>invoice_total</a:t>
            </a:r>
            <a:r>
              <a:rPr lang="en-US" dirty="0"/>
              <a:t> column</a:t>
            </a:r>
          </a:p>
          <a:p>
            <a:r>
              <a:rPr lang="en-US" dirty="0"/>
              <a:t>It’s in ascending format unless you specify specifically</a:t>
            </a:r>
          </a:p>
          <a:p>
            <a:r>
              <a:rPr lang="en-US" dirty="0"/>
              <a:t>Doing this kind of thing makes it more flexible</a:t>
            </a:r>
          </a:p>
          <a:p>
            <a:endParaRPr lang="en-US" dirty="0"/>
          </a:p>
          <a:p>
            <a:r>
              <a:rPr lang="en-US" dirty="0"/>
              <a:t>Select statement inside another select statement</a:t>
            </a:r>
          </a:p>
          <a:p>
            <a:r>
              <a:rPr lang="en-US" dirty="0" err="1"/>
              <a:t>Parens</a:t>
            </a:r>
            <a:r>
              <a:rPr lang="en-US" dirty="0"/>
              <a:t> is the subquery</a:t>
            </a:r>
          </a:p>
          <a:p>
            <a:r>
              <a:rPr lang="en-US" dirty="0"/>
              <a:t>Filtering out more (giving more control)</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4</a:t>
            </a:fld>
            <a:endParaRPr lang="en-US"/>
          </a:p>
        </p:txBody>
      </p:sp>
    </p:spTree>
    <p:extLst>
      <p:ext uri="{BB962C8B-B14F-4D97-AF65-F5344CB8AC3E}">
        <p14:creationId xmlns:p14="http://schemas.microsoft.com/office/powerpoint/2010/main" val="103538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you’d use without subqueries</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5</a:t>
            </a:fld>
            <a:endParaRPr lang="en-US"/>
          </a:p>
        </p:txBody>
      </p:sp>
    </p:spTree>
    <p:extLst>
      <p:ext uri="{BB962C8B-B14F-4D97-AF65-F5344CB8AC3E}">
        <p14:creationId xmlns:p14="http://schemas.microsoft.com/office/powerpoint/2010/main" val="1283599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WHERE here is a search condition (remember)</a:t>
            </a:r>
          </a:p>
          <a:p>
            <a:r>
              <a:rPr lang="en-US" dirty="0"/>
              <a:t>Select the </a:t>
            </a:r>
            <a:r>
              <a:rPr lang="en-US" dirty="0" err="1"/>
              <a:t>vendor_ids</a:t>
            </a:r>
            <a:r>
              <a:rPr lang="en-US" dirty="0"/>
              <a:t> from vendors table where it’s CA (so use the </a:t>
            </a:r>
            <a:r>
              <a:rPr lang="en-US" dirty="0" err="1"/>
              <a:t>vendor_ids</a:t>
            </a:r>
            <a:r>
              <a:rPr lang="en-US" dirty="0"/>
              <a:t> that are from CA and report this information)</a:t>
            </a:r>
          </a:p>
          <a:p>
            <a:r>
              <a:rPr lang="en-US" dirty="0"/>
              <a:t>Easier to understand relationship kind of in reading</a:t>
            </a:r>
          </a:p>
          <a:p>
            <a:r>
              <a:rPr lang="en-US" dirty="0"/>
              <a:t>Might be better when the datasets are large for performance</a:t>
            </a:r>
          </a:p>
          <a:p>
            <a:endParaRPr lang="en-US" dirty="0"/>
          </a:p>
          <a:p>
            <a:r>
              <a:rPr lang="en-US" dirty="0"/>
              <a:t>Usually has to do with WHERE</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6</a:t>
            </a:fld>
            <a:endParaRPr lang="en-US"/>
          </a:p>
        </p:txBody>
      </p:sp>
    </p:spTree>
    <p:extLst>
      <p:ext uri="{BB962C8B-B14F-4D97-AF65-F5344CB8AC3E}">
        <p14:creationId xmlns:p14="http://schemas.microsoft.com/office/powerpoint/2010/main" val="119154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relationship – table that has a foreign key to another table</a:t>
            </a:r>
          </a:p>
          <a:p>
            <a:r>
              <a:rPr lang="en-US" dirty="0"/>
              <a:t>Aggregate values – SUM and tuff</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7</a:t>
            </a:fld>
            <a:endParaRPr lang="en-US"/>
          </a:p>
        </p:txBody>
      </p:sp>
    </p:spTree>
    <p:extLst>
      <p:ext uri="{BB962C8B-B14F-4D97-AF65-F5344CB8AC3E}">
        <p14:creationId xmlns:p14="http://schemas.microsoft.com/office/powerpoint/2010/main" val="123844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vendor_ids</a:t>
            </a:r>
            <a:r>
              <a:rPr lang="en-US" dirty="0"/>
              <a:t> that are not in the distinct </a:t>
            </a:r>
            <a:r>
              <a:rPr lang="en-US" dirty="0" err="1"/>
              <a:t>vendor_ids</a:t>
            </a:r>
            <a:r>
              <a:rPr lang="en-US" dirty="0"/>
              <a:t> in invoices</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8</a:t>
            </a:fld>
            <a:endParaRPr lang="en-US"/>
          </a:p>
        </p:txBody>
      </p:sp>
    </p:spTree>
    <p:extLst>
      <p:ext uri="{BB962C8B-B14F-4D97-AF65-F5344CB8AC3E}">
        <p14:creationId xmlns:p14="http://schemas.microsoft.com/office/powerpoint/2010/main" val="111287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run subqueries </a:t>
            </a:r>
            <a:r>
              <a:rPr lang="en-US" dirty="0" err="1"/>
              <a:t>serperately</a:t>
            </a:r>
            <a:endParaRPr lang="en-US" dirty="0"/>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9</a:t>
            </a:fld>
            <a:endParaRPr lang="en-US"/>
          </a:p>
        </p:txBody>
      </p:sp>
    </p:spTree>
    <p:extLst>
      <p:ext uri="{BB962C8B-B14F-4D97-AF65-F5344CB8AC3E}">
        <p14:creationId xmlns:p14="http://schemas.microsoft.com/office/powerpoint/2010/main" val="1238646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NULL = NOT IN</a:t>
            </a:r>
          </a:p>
        </p:txBody>
      </p:sp>
      <p:sp>
        <p:nvSpPr>
          <p:cNvPr id="4" name="Slide Number Placeholder 3"/>
          <p:cNvSpPr>
            <a:spLocks noGrp="1"/>
          </p:cNvSpPr>
          <p:nvPr>
            <p:ph type="sldNum" sz="quarter" idx="5"/>
          </p:nvPr>
        </p:nvSpPr>
        <p:spPr/>
        <p:txBody>
          <a:bodyPr/>
          <a:lstStyle/>
          <a:p>
            <a:pPr>
              <a:defRPr/>
            </a:pPr>
            <a:fld id="{9CA1E7A7-0760-4FA9-BDC8-52AC053A4D19}" type="slidenum">
              <a:rPr lang="en-US" smtClean="0"/>
              <a:pPr>
                <a:defRPr/>
              </a:pPr>
              <a:t>10</a:t>
            </a:fld>
            <a:endParaRPr lang="en-US"/>
          </a:p>
        </p:txBody>
      </p:sp>
    </p:spTree>
    <p:extLst>
      <p:ext uri="{BB962C8B-B14F-4D97-AF65-F5344CB8AC3E}">
        <p14:creationId xmlns:p14="http://schemas.microsoft.com/office/powerpoint/2010/main" val="404824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t>Murach's MySQL, C7</a:t>
            </a:r>
            <a:endParaRPr lang="en-US" sz="1200"/>
          </a:p>
        </p:txBody>
      </p:sp>
      <p:sp>
        <p:nvSpPr>
          <p:cNvPr id="5" name="Footer Placeholder 4"/>
          <p:cNvSpPr>
            <a:spLocks noGrp="1"/>
          </p:cNvSpPr>
          <p:nvPr>
            <p:ph type="ftr" sz="quarter" idx="11"/>
          </p:nvPr>
        </p:nvSpPr>
        <p:spPr/>
        <p:txBody>
          <a:bodyPr/>
          <a:lstStyle>
            <a:lvl1pPr>
              <a:defRPr/>
            </a:lvl1pPr>
          </a:lstStyle>
          <a:p>
            <a:r>
              <a:rPr lang="en-US"/>
              <a:t>© 2015, Mike Murach &amp; Associates, Inc.</a:t>
            </a:r>
            <a:endParaRPr 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5CE01C3A-8949-4F8F-8957-996C6A1C1D3E}" type="slidenum">
              <a:rPr lang="en-US"/>
              <a:pPr>
                <a:defRPr/>
              </a:pPr>
              <a:t>‹#›</a:t>
            </a:fld>
            <a:endParaRPr lang="en-US"/>
          </a:p>
        </p:txBody>
      </p:sp>
    </p:spTree>
    <p:extLst>
      <p:ext uri="{BB962C8B-B14F-4D97-AF65-F5344CB8AC3E}">
        <p14:creationId xmlns:p14="http://schemas.microsoft.com/office/powerpoint/2010/main" val="86982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Murach's MySQL, C7</a:t>
            </a:r>
            <a:endParaRPr lang="en-US" sz="1200"/>
          </a:p>
        </p:txBody>
      </p:sp>
      <p:sp>
        <p:nvSpPr>
          <p:cNvPr id="5" name="Footer Placeholder 4"/>
          <p:cNvSpPr>
            <a:spLocks noGrp="1"/>
          </p:cNvSpPr>
          <p:nvPr>
            <p:ph type="ftr" sz="quarter" idx="11"/>
          </p:nvPr>
        </p:nvSpPr>
        <p:spPr/>
        <p:txBody>
          <a:bodyPr/>
          <a:lstStyle>
            <a:lvl1pPr>
              <a:defRPr/>
            </a:lvl1pPr>
          </a:lstStyle>
          <a:p>
            <a:r>
              <a:rPr lang="en-US"/>
              <a:t>© 2015, Mike Murach &amp; Associates, Inc.</a:t>
            </a:r>
            <a:endParaRPr 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B0DCF31C-5611-4B3B-A9D4-FDC4B68371F1}" type="slidenum">
              <a:rPr lang="en-US"/>
              <a:pPr>
                <a:defRPr/>
              </a:pPr>
              <a:t>‹#›</a:t>
            </a:fld>
            <a:endParaRPr lang="en-US"/>
          </a:p>
        </p:txBody>
      </p:sp>
    </p:spTree>
    <p:extLst>
      <p:ext uri="{BB962C8B-B14F-4D97-AF65-F5344CB8AC3E}">
        <p14:creationId xmlns:p14="http://schemas.microsoft.com/office/powerpoint/2010/main" val="351062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Murach's MySQL, C7</a:t>
            </a:r>
            <a:endParaRPr lang="en-US" sz="1200"/>
          </a:p>
        </p:txBody>
      </p:sp>
      <p:sp>
        <p:nvSpPr>
          <p:cNvPr id="5" name="Footer Placeholder 4"/>
          <p:cNvSpPr>
            <a:spLocks noGrp="1"/>
          </p:cNvSpPr>
          <p:nvPr>
            <p:ph type="ftr" sz="quarter" idx="11"/>
          </p:nvPr>
        </p:nvSpPr>
        <p:spPr/>
        <p:txBody>
          <a:bodyPr/>
          <a:lstStyle>
            <a:lvl1pPr>
              <a:defRPr/>
            </a:lvl1pPr>
          </a:lstStyle>
          <a:p>
            <a:r>
              <a:rPr lang="en-US"/>
              <a:t>© 2015, Mike Murach &amp; Associates, Inc.</a:t>
            </a:r>
            <a:endParaRPr 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995EE256-9012-411D-9586-49C18BC1A4C7}" type="slidenum">
              <a:rPr lang="en-US"/>
              <a:pPr>
                <a:defRPr/>
              </a:pPr>
              <a:t>‹#›</a:t>
            </a:fld>
            <a:endParaRPr lang="en-US"/>
          </a:p>
        </p:txBody>
      </p:sp>
    </p:spTree>
    <p:extLst>
      <p:ext uri="{BB962C8B-B14F-4D97-AF65-F5344CB8AC3E}">
        <p14:creationId xmlns:p14="http://schemas.microsoft.com/office/powerpoint/2010/main" val="297676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Murach's MySQL, C7</a:t>
            </a:r>
            <a:endParaRPr lang="en-US" sz="1200"/>
          </a:p>
        </p:txBody>
      </p:sp>
      <p:sp>
        <p:nvSpPr>
          <p:cNvPr id="5" name="Footer Placeholder 4"/>
          <p:cNvSpPr>
            <a:spLocks noGrp="1"/>
          </p:cNvSpPr>
          <p:nvPr>
            <p:ph type="ftr" sz="quarter" idx="11"/>
          </p:nvPr>
        </p:nvSpPr>
        <p:spPr/>
        <p:txBody>
          <a:bodyPr/>
          <a:lstStyle>
            <a:lvl1pPr>
              <a:defRPr/>
            </a:lvl1pPr>
          </a:lstStyle>
          <a:p>
            <a:r>
              <a:rPr lang="en-US"/>
              <a:t>© 2015, Mike Murach &amp; Associates, Inc.</a:t>
            </a:r>
            <a:endParaRPr 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854B7AA3-47D5-4D17-9262-1A50FD9ADDBB}" type="slidenum">
              <a:rPr lang="en-US"/>
              <a:pPr>
                <a:defRPr/>
              </a:pPr>
              <a:t>‹#›</a:t>
            </a:fld>
            <a:endParaRPr lang="en-US"/>
          </a:p>
        </p:txBody>
      </p:sp>
    </p:spTree>
    <p:extLst>
      <p:ext uri="{BB962C8B-B14F-4D97-AF65-F5344CB8AC3E}">
        <p14:creationId xmlns:p14="http://schemas.microsoft.com/office/powerpoint/2010/main" val="22165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Murach's MySQL, C7</a:t>
            </a:r>
            <a:endParaRPr lang="en-US" sz="1200"/>
          </a:p>
        </p:txBody>
      </p:sp>
      <p:sp>
        <p:nvSpPr>
          <p:cNvPr id="5" name="Footer Placeholder 4"/>
          <p:cNvSpPr>
            <a:spLocks noGrp="1"/>
          </p:cNvSpPr>
          <p:nvPr>
            <p:ph type="ftr" sz="quarter" idx="11"/>
          </p:nvPr>
        </p:nvSpPr>
        <p:spPr/>
        <p:txBody>
          <a:bodyPr/>
          <a:lstStyle>
            <a:lvl1pPr>
              <a:defRPr/>
            </a:lvl1pPr>
          </a:lstStyle>
          <a:p>
            <a:r>
              <a:rPr lang="en-US"/>
              <a:t>© 2015, Mike Murach &amp; Associates, Inc.</a:t>
            </a:r>
            <a:endParaRPr 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7A76DB17-07C7-4E02-B4F3-BADECB436AC6}" type="slidenum">
              <a:rPr lang="en-US"/>
              <a:pPr>
                <a:defRPr/>
              </a:pPr>
              <a:t>‹#›</a:t>
            </a:fld>
            <a:endParaRPr lang="en-US"/>
          </a:p>
        </p:txBody>
      </p:sp>
    </p:spTree>
    <p:extLst>
      <p:ext uri="{BB962C8B-B14F-4D97-AF65-F5344CB8AC3E}">
        <p14:creationId xmlns:p14="http://schemas.microsoft.com/office/powerpoint/2010/main" val="134244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t>Murach's MySQL, C7</a:t>
            </a:r>
            <a:endParaRPr lang="en-US" sz="1200"/>
          </a:p>
        </p:txBody>
      </p:sp>
      <p:sp>
        <p:nvSpPr>
          <p:cNvPr id="6" name="Footer Placeholder 5"/>
          <p:cNvSpPr>
            <a:spLocks noGrp="1"/>
          </p:cNvSpPr>
          <p:nvPr>
            <p:ph type="ftr" sz="quarter" idx="11"/>
          </p:nvPr>
        </p:nvSpPr>
        <p:spPr/>
        <p:txBody>
          <a:bodyPr/>
          <a:lstStyle>
            <a:lvl1pPr>
              <a:defRPr/>
            </a:lvl1pPr>
          </a:lstStyle>
          <a:p>
            <a:r>
              <a:rPr lang="en-US"/>
              <a:t>© 2015, Mike Murach &amp; Associates, Inc.</a:t>
            </a:r>
            <a:endParaRPr lang="en-US" sz="1400"/>
          </a:p>
        </p:txBody>
      </p:sp>
      <p:sp>
        <p:nvSpPr>
          <p:cNvPr id="7" name="Slide Number Placeholder 6"/>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5DD74E02-25BE-4603-AC31-E1394375B975}" type="slidenum">
              <a:rPr lang="en-US"/>
              <a:pPr>
                <a:defRPr/>
              </a:pPr>
              <a:t>‹#›</a:t>
            </a:fld>
            <a:endParaRPr lang="en-US"/>
          </a:p>
        </p:txBody>
      </p:sp>
    </p:spTree>
    <p:extLst>
      <p:ext uri="{BB962C8B-B14F-4D97-AF65-F5344CB8AC3E}">
        <p14:creationId xmlns:p14="http://schemas.microsoft.com/office/powerpoint/2010/main" val="268006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Murach's MySQL, C7</a:t>
            </a:r>
            <a:endParaRPr lang="en-US" sz="1200"/>
          </a:p>
        </p:txBody>
      </p:sp>
      <p:sp>
        <p:nvSpPr>
          <p:cNvPr id="8" name="Footer Placeholder 7"/>
          <p:cNvSpPr>
            <a:spLocks noGrp="1"/>
          </p:cNvSpPr>
          <p:nvPr>
            <p:ph type="ftr" sz="quarter" idx="11"/>
          </p:nvPr>
        </p:nvSpPr>
        <p:spPr/>
        <p:txBody>
          <a:bodyPr/>
          <a:lstStyle>
            <a:lvl1pPr>
              <a:defRPr/>
            </a:lvl1pPr>
          </a:lstStyle>
          <a:p>
            <a:r>
              <a:rPr lang="en-US"/>
              <a:t>© 2015, Mike Murach &amp; Associates, Inc.</a:t>
            </a:r>
            <a:endParaRPr lang="en-US" sz="1400"/>
          </a:p>
        </p:txBody>
      </p:sp>
      <p:sp>
        <p:nvSpPr>
          <p:cNvPr id="9" name="Slide Number Placeholder 8"/>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1A80A74C-C31A-4203-8974-59EF32221D9A}" type="slidenum">
              <a:rPr lang="en-US"/>
              <a:pPr>
                <a:defRPr/>
              </a:pPr>
              <a:t>‹#›</a:t>
            </a:fld>
            <a:endParaRPr lang="en-US"/>
          </a:p>
        </p:txBody>
      </p:sp>
    </p:spTree>
    <p:extLst>
      <p:ext uri="{BB962C8B-B14F-4D97-AF65-F5344CB8AC3E}">
        <p14:creationId xmlns:p14="http://schemas.microsoft.com/office/powerpoint/2010/main" val="188300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t>Murach's MySQL, C7</a:t>
            </a:r>
            <a:endParaRPr lang="en-US" sz="1200"/>
          </a:p>
        </p:txBody>
      </p:sp>
      <p:sp>
        <p:nvSpPr>
          <p:cNvPr id="4" name="Footer Placeholder 3"/>
          <p:cNvSpPr>
            <a:spLocks noGrp="1"/>
          </p:cNvSpPr>
          <p:nvPr>
            <p:ph type="ftr" sz="quarter" idx="11"/>
          </p:nvPr>
        </p:nvSpPr>
        <p:spPr/>
        <p:txBody>
          <a:bodyPr/>
          <a:lstStyle>
            <a:lvl1pPr>
              <a:defRPr/>
            </a:lvl1pPr>
          </a:lstStyle>
          <a:p>
            <a:r>
              <a:rPr lang="en-US"/>
              <a:t>© 2015, Mike Murach &amp; Associates, Inc.</a:t>
            </a:r>
            <a:endParaRPr lang="en-US" sz="1400"/>
          </a:p>
        </p:txBody>
      </p:sp>
      <p:sp>
        <p:nvSpPr>
          <p:cNvPr id="5" name="Slide Number Placeholder 4"/>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E2BADDEF-84FF-4775-BC41-88AC51A507DE}" type="slidenum">
              <a:rPr lang="en-US"/>
              <a:pPr>
                <a:defRPr/>
              </a:pPr>
              <a:t>‹#›</a:t>
            </a:fld>
            <a:endParaRPr lang="en-US"/>
          </a:p>
        </p:txBody>
      </p:sp>
    </p:spTree>
    <p:extLst>
      <p:ext uri="{BB962C8B-B14F-4D97-AF65-F5344CB8AC3E}">
        <p14:creationId xmlns:p14="http://schemas.microsoft.com/office/powerpoint/2010/main" val="246227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900">
                <a:latin typeface="Arial Narrow" pitchFamily="34" charset="0"/>
              </a:defRPr>
            </a:lvl1pPr>
          </a:lstStyle>
          <a:p>
            <a:r>
              <a:rPr lang="en-US"/>
              <a:t>Murach's MySQL, C7</a:t>
            </a:r>
          </a:p>
        </p:txBody>
      </p:sp>
      <p:sp>
        <p:nvSpPr>
          <p:cNvPr id="3" name="Footer Placeholder 2"/>
          <p:cNvSpPr>
            <a:spLocks noGrp="1"/>
          </p:cNvSpPr>
          <p:nvPr>
            <p:ph type="ftr" sz="quarter" idx="11"/>
          </p:nvPr>
        </p:nvSpPr>
        <p:spPr/>
        <p:txBody>
          <a:bodyPr/>
          <a:lstStyle>
            <a:lvl1pPr>
              <a:defRPr sz="900">
                <a:latin typeface="Arial Narrow" pitchFamily="34" charset="0"/>
              </a:defRPr>
            </a:lvl1pPr>
          </a:lstStyle>
          <a:p>
            <a:r>
              <a:rPr lang="en-US"/>
              <a:t>© 2015, Mike Murach &amp; Associates, Inc.</a:t>
            </a:r>
          </a:p>
        </p:txBody>
      </p:sp>
      <p:sp>
        <p:nvSpPr>
          <p:cNvPr id="4" name="Slide Number Placeholder 3"/>
          <p:cNvSpPr>
            <a:spLocks noGrp="1"/>
          </p:cNvSpPr>
          <p:nvPr>
            <p:ph type="sldNum" sz="quarter" idx="12"/>
          </p:nvPr>
        </p:nvSpPr>
        <p:spPr/>
        <p:txBody>
          <a:bodyPr/>
          <a:lstStyle>
            <a:lvl1pPr algn="l">
              <a:defRPr sz="900">
                <a:latin typeface="Arial Narrow" pitchFamily="34" charset="0"/>
              </a:defRPr>
            </a:lvl1pPr>
          </a:lstStyle>
          <a:p>
            <a:endParaRPr lang="en-US" sz="1400">
              <a:latin typeface="Times New Roman" pitchFamily="18" charset="0"/>
            </a:endParaRPr>
          </a:p>
          <a:p>
            <a:pPr algn="r"/>
            <a:r>
              <a:rPr lang="en-US"/>
              <a:t>Slide </a:t>
            </a:r>
            <a:fld id="{27C3EA42-B4F6-4F6B-B279-45A4510A6400}" type="slidenum">
              <a:rPr lang="en-US"/>
              <a:pPr algn="r"/>
              <a:t>‹#›</a:t>
            </a:fld>
            <a:endParaRPr lang="en-US"/>
          </a:p>
        </p:txBody>
      </p:sp>
    </p:spTree>
    <p:extLst>
      <p:ext uri="{BB962C8B-B14F-4D97-AF65-F5344CB8AC3E}">
        <p14:creationId xmlns:p14="http://schemas.microsoft.com/office/powerpoint/2010/main" val="330609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Murach's MySQL, C7</a:t>
            </a:r>
            <a:endParaRPr lang="en-US" sz="1200"/>
          </a:p>
        </p:txBody>
      </p:sp>
      <p:sp>
        <p:nvSpPr>
          <p:cNvPr id="6" name="Footer Placeholder 5"/>
          <p:cNvSpPr>
            <a:spLocks noGrp="1"/>
          </p:cNvSpPr>
          <p:nvPr>
            <p:ph type="ftr" sz="quarter" idx="11"/>
          </p:nvPr>
        </p:nvSpPr>
        <p:spPr/>
        <p:txBody>
          <a:bodyPr/>
          <a:lstStyle>
            <a:lvl1pPr>
              <a:defRPr/>
            </a:lvl1pPr>
          </a:lstStyle>
          <a:p>
            <a:r>
              <a:rPr lang="en-US"/>
              <a:t>© 2015, Mike Murach &amp; Associates, Inc.</a:t>
            </a:r>
            <a:endParaRPr lang="en-US" sz="1400"/>
          </a:p>
        </p:txBody>
      </p:sp>
      <p:sp>
        <p:nvSpPr>
          <p:cNvPr id="7" name="Slide Number Placeholder 6"/>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DF7BAEA0-A150-41E3-87CB-39CE27CC27B4}" type="slidenum">
              <a:rPr lang="en-US"/>
              <a:pPr>
                <a:defRPr/>
              </a:pPr>
              <a:t>‹#›</a:t>
            </a:fld>
            <a:endParaRPr lang="en-US"/>
          </a:p>
        </p:txBody>
      </p:sp>
    </p:spTree>
    <p:extLst>
      <p:ext uri="{BB962C8B-B14F-4D97-AF65-F5344CB8AC3E}">
        <p14:creationId xmlns:p14="http://schemas.microsoft.com/office/powerpoint/2010/main" val="103066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Murach's MySQL, C7</a:t>
            </a:r>
            <a:endParaRPr lang="en-US" sz="1200"/>
          </a:p>
        </p:txBody>
      </p:sp>
      <p:sp>
        <p:nvSpPr>
          <p:cNvPr id="6" name="Footer Placeholder 5"/>
          <p:cNvSpPr>
            <a:spLocks noGrp="1"/>
          </p:cNvSpPr>
          <p:nvPr>
            <p:ph type="ftr" sz="quarter" idx="11"/>
          </p:nvPr>
        </p:nvSpPr>
        <p:spPr/>
        <p:txBody>
          <a:bodyPr/>
          <a:lstStyle>
            <a:lvl1pPr>
              <a:defRPr/>
            </a:lvl1pPr>
          </a:lstStyle>
          <a:p>
            <a:r>
              <a:rPr lang="en-US"/>
              <a:t>© 2015, Mike Murach &amp; Associates, Inc.</a:t>
            </a:r>
            <a:endParaRPr lang="en-US" sz="1400"/>
          </a:p>
        </p:txBody>
      </p:sp>
      <p:sp>
        <p:nvSpPr>
          <p:cNvPr id="7" name="Slide Number Placeholder 6"/>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A11A7AA9-7631-42AB-AB35-DBB88FD60B23}" type="slidenum">
              <a:rPr lang="en-US"/>
              <a:pPr>
                <a:defRPr/>
              </a:pPr>
              <a:t>‹#›</a:t>
            </a:fld>
            <a:endParaRPr lang="en-US"/>
          </a:p>
        </p:txBody>
      </p:sp>
    </p:spTree>
    <p:extLst>
      <p:ext uri="{BB962C8B-B14F-4D97-AF65-F5344CB8AC3E}">
        <p14:creationId xmlns:p14="http://schemas.microsoft.com/office/powerpoint/2010/main" val="372400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62000" y="6248400"/>
            <a:ext cx="1981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vl1pPr>
          </a:lstStyle>
          <a:p>
            <a:r>
              <a:rPr lang="en-US"/>
              <a:t>Murach's MySQL, C7</a:t>
            </a:r>
            <a:endParaRPr lang="en-US" sz="1200"/>
          </a:p>
        </p:txBody>
      </p:sp>
      <p:sp>
        <p:nvSpPr>
          <p:cNvPr id="1029" name="Rectangle 5"/>
          <p:cNvSpPr>
            <a:spLocks noGrp="1" noChangeArrowheads="1"/>
          </p:cNvSpPr>
          <p:nvPr>
            <p:ph type="ftr" sz="quarter" idx="3"/>
          </p:nvPr>
        </p:nvSpPr>
        <p:spPr bwMode="auto">
          <a:xfrm>
            <a:off x="2895600" y="6248400"/>
            <a:ext cx="3352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lvl1pPr>
          </a:lstStyle>
          <a:p>
            <a:r>
              <a:rPr lang="en-US"/>
              <a:t>© 2015, Mike Murach &amp; Associates, Inc.</a:t>
            </a:r>
            <a:endParaRPr 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endParaRPr lang="en-US"/>
          </a:p>
          <a:p>
            <a:pPr>
              <a:defRPr/>
            </a:pPr>
            <a:r>
              <a:rPr lang="en-US" sz="1000"/>
              <a:t>Slide </a:t>
            </a:r>
            <a:fld id="{4C433C0F-4B33-4956-BD0E-706E3329243A}" type="slidenum">
              <a:rPr lang="en-US" sz="1000"/>
              <a:pPr>
                <a:defRPr/>
              </a:pPr>
              <a:t>‹#›</a:t>
            </a:fld>
            <a:endParaRPr lang="en-US" sz="100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Word_Document16.docx"/><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package" Target="../embeddings/Microsoft_Word_Document17.docx"/><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package" Target="../embeddings/Microsoft_Word_Document19.docx"/><Relationship Id="rId7"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package" Target="../embeddings/Microsoft_Word_Document20.docx"/><Relationship Id="rId5" Type="http://schemas.openxmlformats.org/officeDocument/2006/relationships/image" Target="../media/image25.png"/><Relationship Id="rId10" Type="http://schemas.openxmlformats.org/officeDocument/2006/relationships/image" Target="../media/image28.emf"/><Relationship Id="rId4" Type="http://schemas.openxmlformats.org/officeDocument/2006/relationships/image" Target="../media/image24.emf"/><Relationship Id="rId9" Type="http://schemas.openxmlformats.org/officeDocument/2006/relationships/package" Target="../embeddings/Microsoft_Word_Document21.docx"/></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22.docx"/><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23.docx"/><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8" Type="http://schemas.openxmlformats.org/officeDocument/2006/relationships/package" Target="../embeddings/Microsoft_Word_Document26.docx"/><Relationship Id="rId3" Type="http://schemas.openxmlformats.org/officeDocument/2006/relationships/image" Target="../media/image31.emf"/><Relationship Id="rId7" Type="http://schemas.openxmlformats.org/officeDocument/2006/relationships/image" Target="../media/image34.png"/><Relationship Id="rId2" Type="http://schemas.openxmlformats.org/officeDocument/2006/relationships/package" Target="../embeddings/Microsoft_Word_Document24.docx"/><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package" Target="../embeddings/Microsoft_Word_Document25.docx"/><Relationship Id="rId4" Type="http://schemas.openxmlformats.org/officeDocument/2006/relationships/image" Target="../media/image32.png"/><Relationship Id="rId9" Type="http://schemas.openxmlformats.org/officeDocument/2006/relationships/image" Target="../media/image35.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27.docx"/><Relationship Id="rId7"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package" Target="../embeddings/Microsoft_Word_Document28.docx"/><Relationship Id="rId5" Type="http://schemas.openxmlformats.org/officeDocument/2006/relationships/image" Target="../media/image37.png"/><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29.docx"/><Relationship Id="rId7"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package" Target="../embeddings/Microsoft_Word_Document30.docx"/><Relationship Id="rId5" Type="http://schemas.openxmlformats.org/officeDocument/2006/relationships/image" Target="../media/image40.png"/><Relationship Id="rId4" Type="http://schemas.openxmlformats.org/officeDocument/2006/relationships/image" Target="../media/image39.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31.docx"/><Relationship Id="rId7" Type="http://schemas.openxmlformats.org/officeDocument/2006/relationships/image" Target="../media/image44.e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package" Target="../embeddings/Microsoft_Word_Document32.docx"/><Relationship Id="rId5" Type="http://schemas.openxmlformats.org/officeDocument/2006/relationships/image" Target="../media/image43.png"/><Relationship Id="rId4" Type="http://schemas.openxmlformats.org/officeDocument/2006/relationships/image" Target="../media/image42.emf"/></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Word_Document33.docx"/><Relationship Id="rId1" Type="http://schemas.openxmlformats.org/officeDocument/2006/relationships/slideLayout" Target="../slideLayouts/slideLayout7.xml"/><Relationship Id="rId6" Type="http://schemas.openxmlformats.org/officeDocument/2006/relationships/image" Target="../media/image46.emf"/><Relationship Id="rId5" Type="http://schemas.openxmlformats.org/officeDocument/2006/relationships/package" Target="../embeddings/Microsoft_Word_Document34.docx"/><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35.docx"/><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7.emf"/></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package" Target="../embeddings/Microsoft_Word_Document36.docx"/><Relationship Id="rId7" Type="http://schemas.openxmlformats.org/officeDocument/2006/relationships/image" Target="../media/image50.e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package" Target="../embeddings/Microsoft_Word_Document37.docx"/><Relationship Id="rId5" Type="http://schemas.openxmlformats.org/officeDocument/2006/relationships/image" Target="../media/image49.png"/><Relationship Id="rId10" Type="http://schemas.openxmlformats.org/officeDocument/2006/relationships/image" Target="../media/image52.emf"/><Relationship Id="rId4" Type="http://schemas.openxmlformats.org/officeDocument/2006/relationships/image" Target="../media/image48.emf"/><Relationship Id="rId9" Type="http://schemas.openxmlformats.org/officeDocument/2006/relationships/package" Target="../embeddings/Microsoft_Word_Document38.docx"/></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39.docx"/><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3.emf"/></Relationships>
</file>

<file path=ppt/slides/_rels/slide2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package" Target="../embeddings/Microsoft_Word_Document40.docx"/><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package" Target="../embeddings/Microsoft_Word_Document41.docx"/><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package" Target="../embeddings/Microsoft_Word_Document42.docx"/><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43.docx"/><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8.emf"/></Relationships>
</file>

<file path=ppt/slides/_rels/slide2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package" Target="../embeddings/Microsoft_Word_Document44.docx"/><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package" Target="../embeddings/Microsoft_Word_Document45.docx"/><Relationship Id="rId1" Type="http://schemas.openxmlformats.org/officeDocument/2006/relationships/slideLayout" Target="../slideLayouts/slideLayout7.xml"/><Relationship Id="rId6" Type="http://schemas.openxmlformats.org/officeDocument/2006/relationships/image" Target="../media/image62.emf"/><Relationship Id="rId5" Type="http://schemas.openxmlformats.org/officeDocument/2006/relationships/package" Target="../embeddings/Microsoft_Word_Document46.docx"/><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package" Target="../embeddings/Microsoft_Word_Document47.docx"/><Relationship Id="rId1" Type="http://schemas.openxmlformats.org/officeDocument/2006/relationships/slideLayout" Target="../slideLayouts/slideLayout7.xml"/><Relationship Id="rId6" Type="http://schemas.openxmlformats.org/officeDocument/2006/relationships/image" Target="../media/image65.emf"/><Relationship Id="rId5" Type="http://schemas.openxmlformats.org/officeDocument/2006/relationships/package" Target="../embeddings/Microsoft_Word_Document48.docx"/><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3.docx"/><Relationship Id="rId7"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package" Target="../embeddings/Microsoft_Word_Document4.docx"/><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5.docx"/><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package" Target="../embeddings/Microsoft_Word_Document6.docx"/><Relationship Id="rId5" Type="http://schemas.openxmlformats.org/officeDocument/2006/relationships/image" Target="../media/image8.pn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7.docx"/><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package" Target="../embeddings/Microsoft_Word_Document8.docx"/><Relationship Id="rId5" Type="http://schemas.openxmlformats.org/officeDocument/2006/relationships/image" Target="../media/image8.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package" Target="../embeddings/Microsoft_Word_Document11.docx"/><Relationship Id="rId7"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package" Target="../embeddings/Microsoft_Word_Document12.docx"/><Relationship Id="rId5" Type="http://schemas.openxmlformats.org/officeDocument/2006/relationships/image" Target="../media/image14.png"/><Relationship Id="rId10" Type="http://schemas.openxmlformats.org/officeDocument/2006/relationships/image" Target="../media/image17.emf"/><Relationship Id="rId4" Type="http://schemas.openxmlformats.org/officeDocument/2006/relationships/image" Target="../media/image13.emf"/><Relationship Id="rId9" Type="http://schemas.openxmlformats.org/officeDocument/2006/relationships/package" Target="../embeddings/Microsoft_Word_Document13.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0B1DEF52-A67C-4567-98DE-CB7B3B0FFD11}" type="slidenum">
              <a:rPr lang="en-US"/>
              <a:pPr algn="r"/>
              <a:t>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0998154"/>
              </p:ext>
            </p:extLst>
          </p:nvPr>
        </p:nvGraphicFramePr>
        <p:xfrm>
          <a:off x="914400" y="839788"/>
          <a:ext cx="7326313" cy="2290762"/>
        </p:xfrm>
        <a:graphic>
          <a:graphicData uri="http://schemas.openxmlformats.org/presentationml/2006/ole">
            <mc:AlternateContent xmlns:mc="http://schemas.openxmlformats.org/markup-compatibility/2006">
              <mc:Choice xmlns:v="urn:schemas-microsoft-com:vml" Requires="v">
                <p:oleObj name="Document" r:id="rId3" imgW="7376678" imgH="2309103" progId="Word.Document.12">
                  <p:embed/>
                </p:oleObj>
              </mc:Choice>
              <mc:Fallback>
                <p:oleObj name="Document" r:id="rId3" imgW="7376678" imgH="2309103" progId="Word.Document.12">
                  <p:embed/>
                  <p:pic>
                    <p:nvPicPr>
                      <p:cNvPr id="0" name=""/>
                      <p:cNvPicPr/>
                      <p:nvPr/>
                    </p:nvPicPr>
                    <p:blipFill>
                      <a:blip r:embed="rId4"/>
                      <a:stretch>
                        <a:fillRect/>
                      </a:stretch>
                    </p:blipFill>
                    <p:spPr>
                      <a:xfrm>
                        <a:off x="914400" y="839788"/>
                        <a:ext cx="7326313" cy="2290762"/>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65120719"/>
              </p:ext>
            </p:extLst>
          </p:nvPr>
        </p:nvGraphicFramePr>
        <p:xfrm>
          <a:off x="914400" y="685800"/>
          <a:ext cx="7361413" cy="1911832"/>
        </p:xfrm>
        <a:graphic>
          <a:graphicData uri="http://schemas.openxmlformats.org/presentationml/2006/ole">
            <mc:AlternateContent xmlns:mc="http://schemas.openxmlformats.org/markup-compatibility/2006">
              <mc:Choice xmlns:v="urn:schemas-microsoft-com:vml" Requires="v">
                <p:oleObj name="Document" r:id="rId3" imgW="7361413" imgH="1911832" progId="Word.Document.12">
                  <p:embed/>
                </p:oleObj>
              </mc:Choice>
              <mc:Fallback>
                <p:oleObj name="Document" r:id="rId3" imgW="7361413" imgH="1911832" progId="Word.Document.12">
                  <p:embed/>
                  <p:pic>
                    <p:nvPicPr>
                      <p:cNvPr id="0" name=""/>
                      <p:cNvPicPr/>
                      <p:nvPr/>
                    </p:nvPicPr>
                    <p:blipFill>
                      <a:blip r:embed="rId4"/>
                      <a:stretch>
                        <a:fillRect/>
                      </a:stretch>
                    </p:blipFill>
                    <p:spPr>
                      <a:xfrm>
                        <a:off x="914400" y="685800"/>
                        <a:ext cx="7361413" cy="1911832"/>
                      </a:xfrm>
                      <a:prstGeom prst="rect">
                        <a:avLst/>
                      </a:prstGeom>
                    </p:spPr>
                  </p:pic>
                </p:oleObj>
              </mc:Fallback>
            </mc:AlternateContent>
          </a:graphicData>
        </a:graphic>
      </p:graphicFrame>
    </p:spTree>
    <p:extLst>
      <p:ext uri="{BB962C8B-B14F-4D97-AF65-F5344CB8AC3E}">
        <p14:creationId xmlns:p14="http://schemas.microsoft.com/office/powerpoint/2010/main" val="46570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15698652"/>
              </p:ext>
            </p:extLst>
          </p:nvPr>
        </p:nvGraphicFramePr>
        <p:xfrm>
          <a:off x="914400" y="685800"/>
          <a:ext cx="7361413" cy="5269221"/>
        </p:xfrm>
        <a:graphic>
          <a:graphicData uri="http://schemas.openxmlformats.org/presentationml/2006/ole">
            <mc:AlternateContent xmlns:mc="http://schemas.openxmlformats.org/markup-compatibility/2006">
              <mc:Choice xmlns:v="urn:schemas-microsoft-com:vml" Requires="v">
                <p:oleObj name="Document" r:id="rId3" imgW="7361413" imgH="5269221" progId="Word.Document.12">
                  <p:embed/>
                </p:oleObj>
              </mc:Choice>
              <mc:Fallback>
                <p:oleObj name="Document" r:id="rId3" imgW="7361413" imgH="5269221" progId="Word.Document.12">
                  <p:embed/>
                  <p:pic>
                    <p:nvPicPr>
                      <p:cNvPr id="0" name=""/>
                      <p:cNvPicPr/>
                      <p:nvPr/>
                    </p:nvPicPr>
                    <p:blipFill>
                      <a:blip r:embed="rId4"/>
                      <a:stretch>
                        <a:fillRect/>
                      </a:stretch>
                    </p:blipFill>
                    <p:spPr>
                      <a:xfrm>
                        <a:off x="914400" y="685800"/>
                        <a:ext cx="7361413" cy="5269221"/>
                      </a:xfrm>
                      <a:prstGeom prst="rect">
                        <a:avLst/>
                      </a:prstGeom>
                    </p:spPr>
                  </p:pic>
                </p:oleObj>
              </mc:Fallback>
            </mc:AlternateContent>
          </a:graphicData>
        </a:graphic>
      </p:graphicFrame>
    </p:spTree>
    <p:extLst>
      <p:ext uri="{BB962C8B-B14F-4D97-AF65-F5344CB8AC3E}">
        <p14:creationId xmlns:p14="http://schemas.microsoft.com/office/powerpoint/2010/main" val="169716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12</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25935696"/>
              </p:ext>
            </p:extLst>
          </p:nvPr>
        </p:nvGraphicFramePr>
        <p:xfrm>
          <a:off x="914400" y="685800"/>
          <a:ext cx="7361413" cy="1778457"/>
        </p:xfrm>
        <a:graphic>
          <a:graphicData uri="http://schemas.openxmlformats.org/presentationml/2006/ole">
            <mc:AlternateContent xmlns:mc="http://schemas.openxmlformats.org/markup-compatibility/2006">
              <mc:Choice xmlns:v="urn:schemas-microsoft-com:vml" Requires="v">
                <p:oleObj name="Document" r:id="rId2" imgW="7361413" imgH="1778457" progId="Word.Document.12">
                  <p:embed/>
                </p:oleObj>
              </mc:Choice>
              <mc:Fallback>
                <p:oleObj name="Document" r:id="rId2" imgW="7361413" imgH="1778457" progId="Word.Document.12">
                  <p:embed/>
                  <p:pic>
                    <p:nvPicPr>
                      <p:cNvPr id="0" name=""/>
                      <p:cNvPicPr/>
                      <p:nvPr/>
                    </p:nvPicPr>
                    <p:blipFill>
                      <a:blip r:embed="rId3"/>
                      <a:stretch>
                        <a:fillRect/>
                      </a:stretch>
                    </p:blipFill>
                    <p:spPr>
                      <a:xfrm>
                        <a:off x="914400" y="685800"/>
                        <a:ext cx="7361413" cy="1778457"/>
                      </a:xfrm>
                      <a:prstGeom prst="rect">
                        <a:avLst/>
                      </a:prstGeom>
                    </p:spPr>
                  </p:pic>
                </p:oleObj>
              </mc:Fallback>
            </mc:AlternateContent>
          </a:graphicData>
        </a:graphic>
      </p:graphicFrame>
      <p:pic>
        <p:nvPicPr>
          <p:cNvPr id="6" name="Picture 5"/>
          <p:cNvPicPr/>
          <p:nvPr/>
        </p:nvPicPr>
        <p:blipFill>
          <a:blip r:embed="rId4">
            <a:extLst>
              <a:ext uri="{28A0092B-C50C-407E-A947-70E740481C1C}">
                <a14:useLocalDpi xmlns:a14="http://schemas.microsoft.com/office/drawing/2010/main" val="0"/>
              </a:ext>
            </a:extLst>
          </a:blip>
          <a:stretch>
            <a:fillRect/>
          </a:stretch>
        </p:blipFill>
        <p:spPr bwMode="auto">
          <a:xfrm>
            <a:off x="990600" y="1929765"/>
            <a:ext cx="3205955" cy="1575435"/>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3354724828"/>
              </p:ext>
            </p:extLst>
          </p:nvPr>
        </p:nvGraphicFramePr>
        <p:xfrm>
          <a:off x="893685" y="3581400"/>
          <a:ext cx="7370759" cy="598930"/>
        </p:xfrm>
        <a:graphic>
          <a:graphicData uri="http://schemas.openxmlformats.org/presentationml/2006/ole">
            <mc:AlternateContent xmlns:mc="http://schemas.openxmlformats.org/markup-compatibility/2006">
              <mc:Choice xmlns:v="urn:schemas-microsoft-com:vml" Requires="v">
                <p:oleObj name="Document" r:id="rId5" imgW="7370759" imgH="598930" progId="Word.Document.12">
                  <p:embed/>
                </p:oleObj>
              </mc:Choice>
              <mc:Fallback>
                <p:oleObj name="Document" r:id="rId5" imgW="7370759" imgH="598930" progId="Word.Document.12">
                  <p:embed/>
                  <p:pic>
                    <p:nvPicPr>
                      <p:cNvPr id="0" name=""/>
                      <p:cNvPicPr/>
                      <p:nvPr/>
                    </p:nvPicPr>
                    <p:blipFill>
                      <a:blip r:embed="rId6"/>
                      <a:stretch>
                        <a:fillRect/>
                      </a:stretch>
                    </p:blipFill>
                    <p:spPr>
                      <a:xfrm>
                        <a:off x="893685" y="3581400"/>
                        <a:ext cx="7370759" cy="598930"/>
                      </a:xfrm>
                      <a:prstGeom prst="rect">
                        <a:avLst/>
                      </a:prstGeom>
                    </p:spPr>
                  </p:pic>
                </p:oleObj>
              </mc:Fallback>
            </mc:AlternateContent>
          </a:graphicData>
        </a:graphic>
      </p:graphicFrame>
    </p:spTree>
    <p:extLst>
      <p:ext uri="{BB962C8B-B14F-4D97-AF65-F5344CB8AC3E}">
        <p14:creationId xmlns:p14="http://schemas.microsoft.com/office/powerpoint/2010/main" val="363716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13</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85790390"/>
              </p:ext>
            </p:extLst>
          </p:nvPr>
        </p:nvGraphicFramePr>
        <p:xfrm>
          <a:off x="914400" y="688975"/>
          <a:ext cx="6315075" cy="2925763"/>
        </p:xfrm>
        <a:graphic>
          <a:graphicData uri="http://schemas.openxmlformats.org/presentationml/2006/ole">
            <mc:AlternateContent xmlns:mc="http://schemas.openxmlformats.org/markup-compatibility/2006">
              <mc:Choice xmlns:v="urn:schemas-microsoft-com:vml" Requires="v">
                <p:oleObj name="Document" r:id="rId3" imgW="6489985" imgH="3018433" progId="Word.Document.12">
                  <p:embed/>
                </p:oleObj>
              </mc:Choice>
              <mc:Fallback>
                <p:oleObj name="Document" r:id="rId3" imgW="6489985" imgH="3018433" progId="Word.Document.12">
                  <p:embed/>
                  <p:pic>
                    <p:nvPicPr>
                      <p:cNvPr id="0" name=""/>
                      <p:cNvPicPr/>
                      <p:nvPr/>
                    </p:nvPicPr>
                    <p:blipFill>
                      <a:blip r:embed="rId4"/>
                      <a:stretch>
                        <a:fillRect/>
                      </a:stretch>
                    </p:blipFill>
                    <p:spPr>
                      <a:xfrm>
                        <a:off x="914400" y="688975"/>
                        <a:ext cx="6315075" cy="2925763"/>
                      </a:xfrm>
                      <a:prstGeom prst="rect">
                        <a:avLst/>
                      </a:prstGeom>
                    </p:spPr>
                  </p:pic>
                </p:oleObj>
              </mc:Fallback>
            </mc:AlternateContent>
          </a:graphicData>
        </a:graphic>
      </p:graphicFrame>
    </p:spTree>
    <p:extLst>
      <p:ext uri="{BB962C8B-B14F-4D97-AF65-F5344CB8AC3E}">
        <p14:creationId xmlns:p14="http://schemas.microsoft.com/office/powerpoint/2010/main" val="81534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669992255"/>
              </p:ext>
            </p:extLst>
          </p:nvPr>
        </p:nvGraphicFramePr>
        <p:xfrm>
          <a:off x="914400" y="685800"/>
          <a:ext cx="7361413" cy="2929582"/>
        </p:xfrm>
        <a:graphic>
          <a:graphicData uri="http://schemas.openxmlformats.org/presentationml/2006/ole">
            <mc:AlternateContent xmlns:mc="http://schemas.openxmlformats.org/markup-compatibility/2006">
              <mc:Choice xmlns:v="urn:schemas-microsoft-com:vml" Requires="v">
                <p:oleObj name="Document" r:id="rId3" imgW="7361413" imgH="2929582" progId="Word.Document.12">
                  <p:embed/>
                </p:oleObj>
              </mc:Choice>
              <mc:Fallback>
                <p:oleObj name="Document" r:id="rId3" imgW="7361413" imgH="2929582" progId="Word.Document.12">
                  <p:embed/>
                  <p:pic>
                    <p:nvPicPr>
                      <p:cNvPr id="0" name=""/>
                      <p:cNvPicPr/>
                      <p:nvPr/>
                    </p:nvPicPr>
                    <p:blipFill>
                      <a:blip r:embed="rId4"/>
                      <a:stretch>
                        <a:fillRect/>
                      </a:stretch>
                    </p:blipFill>
                    <p:spPr>
                      <a:xfrm>
                        <a:off x="914400" y="685800"/>
                        <a:ext cx="7361413" cy="2929582"/>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90600" y="3276600"/>
            <a:ext cx="1350809" cy="69215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1213819875"/>
              </p:ext>
            </p:extLst>
          </p:nvPr>
        </p:nvGraphicFramePr>
        <p:xfrm>
          <a:off x="920627" y="4114800"/>
          <a:ext cx="7370759" cy="665798"/>
        </p:xfrm>
        <a:graphic>
          <a:graphicData uri="http://schemas.openxmlformats.org/presentationml/2006/ole">
            <mc:AlternateContent xmlns:mc="http://schemas.openxmlformats.org/markup-compatibility/2006">
              <mc:Choice xmlns:v="urn:schemas-microsoft-com:vml" Requires="v">
                <p:oleObj name="Document" r:id="rId6" imgW="7370759" imgH="665798" progId="Word.Document.12">
                  <p:embed/>
                </p:oleObj>
              </mc:Choice>
              <mc:Fallback>
                <p:oleObj name="Document" r:id="rId6" imgW="7370759" imgH="665798" progId="Word.Document.12">
                  <p:embed/>
                  <p:pic>
                    <p:nvPicPr>
                      <p:cNvPr id="0" name=""/>
                      <p:cNvPicPr/>
                      <p:nvPr/>
                    </p:nvPicPr>
                    <p:blipFill>
                      <a:blip r:embed="rId7"/>
                      <a:stretch>
                        <a:fillRect/>
                      </a:stretch>
                    </p:blipFill>
                    <p:spPr>
                      <a:xfrm>
                        <a:off x="920627" y="4114800"/>
                        <a:ext cx="7370759" cy="665798"/>
                      </a:xfrm>
                      <a:prstGeom prst="rect">
                        <a:avLst/>
                      </a:prstGeom>
                    </p:spPr>
                  </p:pic>
                </p:oleObj>
              </mc:Fallback>
            </mc:AlternateContent>
          </a:graphicData>
        </a:graphic>
      </p:graphicFrame>
      <p:pic>
        <p:nvPicPr>
          <p:cNvPr id="8" name="Picture 7"/>
          <p:cNvPicPr/>
          <p:nvPr/>
        </p:nvPicPr>
        <p:blipFill>
          <a:blip r:embed="rId8">
            <a:extLst>
              <a:ext uri="{28A0092B-C50C-407E-A947-70E740481C1C}">
                <a14:useLocalDpi xmlns:a14="http://schemas.microsoft.com/office/drawing/2010/main" val="0"/>
              </a:ext>
            </a:extLst>
          </a:blip>
          <a:stretch>
            <a:fillRect/>
          </a:stretch>
        </p:blipFill>
        <p:spPr bwMode="auto">
          <a:xfrm>
            <a:off x="990600" y="4681220"/>
            <a:ext cx="4105850" cy="1109980"/>
          </a:xfrm>
          <a:prstGeom prst="rect">
            <a:avLst/>
          </a:prstGeom>
          <a:noFill/>
          <a:ln>
            <a:noFill/>
          </a:ln>
        </p:spPr>
      </p:pic>
      <p:graphicFrame>
        <p:nvGraphicFramePr>
          <p:cNvPr id="9" name="Object 8"/>
          <p:cNvGraphicFramePr>
            <a:graphicFrameLocks noChangeAspect="1"/>
          </p:cNvGraphicFramePr>
          <p:nvPr>
            <p:extLst>
              <p:ext uri="{D42A27DB-BD31-4B8C-83A1-F6EECF244321}">
                <p14:modId xmlns:p14="http://schemas.microsoft.com/office/powerpoint/2010/main" val="2989520346"/>
              </p:ext>
            </p:extLst>
          </p:nvPr>
        </p:nvGraphicFramePr>
        <p:xfrm>
          <a:off x="914018" y="5867400"/>
          <a:ext cx="7370759" cy="513369"/>
        </p:xfrm>
        <a:graphic>
          <a:graphicData uri="http://schemas.openxmlformats.org/presentationml/2006/ole">
            <mc:AlternateContent xmlns:mc="http://schemas.openxmlformats.org/markup-compatibility/2006">
              <mc:Choice xmlns:v="urn:schemas-microsoft-com:vml" Requires="v">
                <p:oleObj name="Document" r:id="rId9" imgW="7370759" imgH="513369" progId="Word.Document.12">
                  <p:embed/>
                </p:oleObj>
              </mc:Choice>
              <mc:Fallback>
                <p:oleObj name="Document" r:id="rId9" imgW="7370759" imgH="513369" progId="Word.Document.12">
                  <p:embed/>
                  <p:pic>
                    <p:nvPicPr>
                      <p:cNvPr id="0" name=""/>
                      <p:cNvPicPr/>
                      <p:nvPr/>
                    </p:nvPicPr>
                    <p:blipFill>
                      <a:blip r:embed="rId10"/>
                      <a:stretch>
                        <a:fillRect/>
                      </a:stretch>
                    </p:blipFill>
                    <p:spPr>
                      <a:xfrm>
                        <a:off x="914018" y="5867400"/>
                        <a:ext cx="7370759" cy="513369"/>
                      </a:xfrm>
                      <a:prstGeom prst="rect">
                        <a:avLst/>
                      </a:prstGeom>
                    </p:spPr>
                  </p:pic>
                </p:oleObj>
              </mc:Fallback>
            </mc:AlternateContent>
          </a:graphicData>
        </a:graphic>
      </p:graphicFrame>
    </p:spTree>
    <p:extLst>
      <p:ext uri="{BB962C8B-B14F-4D97-AF65-F5344CB8AC3E}">
        <p14:creationId xmlns:p14="http://schemas.microsoft.com/office/powerpoint/2010/main" val="364258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365896496"/>
              </p:ext>
            </p:extLst>
          </p:nvPr>
        </p:nvGraphicFramePr>
        <p:xfrm>
          <a:off x="914400" y="685800"/>
          <a:ext cx="6492595" cy="2542398"/>
        </p:xfrm>
        <a:graphic>
          <a:graphicData uri="http://schemas.openxmlformats.org/presentationml/2006/ole">
            <mc:AlternateContent xmlns:mc="http://schemas.openxmlformats.org/markup-compatibility/2006">
              <mc:Choice xmlns:v="urn:schemas-microsoft-com:vml" Requires="v">
                <p:oleObj name="Document" r:id="rId3" imgW="6492595" imgH="2542398" progId="Word.Document.12">
                  <p:embed/>
                </p:oleObj>
              </mc:Choice>
              <mc:Fallback>
                <p:oleObj name="Document" r:id="rId3" imgW="6492595" imgH="2542398" progId="Word.Document.12">
                  <p:embed/>
                  <p:pic>
                    <p:nvPicPr>
                      <p:cNvPr id="0" name=""/>
                      <p:cNvPicPr/>
                      <p:nvPr/>
                    </p:nvPicPr>
                    <p:blipFill>
                      <a:blip r:embed="rId4"/>
                      <a:stretch>
                        <a:fillRect/>
                      </a:stretch>
                    </p:blipFill>
                    <p:spPr>
                      <a:xfrm>
                        <a:off x="914400" y="685800"/>
                        <a:ext cx="6492595" cy="2542398"/>
                      </a:xfrm>
                      <a:prstGeom prst="rect">
                        <a:avLst/>
                      </a:prstGeom>
                    </p:spPr>
                  </p:pic>
                </p:oleObj>
              </mc:Fallback>
            </mc:AlternateContent>
          </a:graphicData>
        </a:graphic>
      </p:graphicFrame>
    </p:spTree>
    <p:extLst>
      <p:ext uri="{BB962C8B-B14F-4D97-AF65-F5344CB8AC3E}">
        <p14:creationId xmlns:p14="http://schemas.microsoft.com/office/powerpoint/2010/main" val="94821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83518045"/>
              </p:ext>
            </p:extLst>
          </p:nvPr>
        </p:nvGraphicFramePr>
        <p:xfrm>
          <a:off x="914400" y="685800"/>
          <a:ext cx="7361413" cy="2672538"/>
        </p:xfrm>
        <a:graphic>
          <a:graphicData uri="http://schemas.openxmlformats.org/presentationml/2006/ole">
            <mc:AlternateContent xmlns:mc="http://schemas.openxmlformats.org/markup-compatibility/2006">
              <mc:Choice xmlns:v="urn:schemas-microsoft-com:vml" Requires="v">
                <p:oleObj name="Document" r:id="rId3" imgW="7361413" imgH="2672538" progId="Word.Document.12">
                  <p:embed/>
                </p:oleObj>
              </mc:Choice>
              <mc:Fallback>
                <p:oleObj name="Document" r:id="rId3" imgW="7361413" imgH="2672538" progId="Word.Document.12">
                  <p:embed/>
                  <p:pic>
                    <p:nvPicPr>
                      <p:cNvPr id="0" name=""/>
                      <p:cNvPicPr/>
                      <p:nvPr/>
                    </p:nvPicPr>
                    <p:blipFill>
                      <a:blip r:embed="rId4"/>
                      <a:stretch>
                        <a:fillRect/>
                      </a:stretch>
                    </p:blipFill>
                    <p:spPr>
                      <a:xfrm>
                        <a:off x="914400" y="685800"/>
                        <a:ext cx="7361413" cy="2672538"/>
                      </a:xfrm>
                      <a:prstGeom prst="rect">
                        <a:avLst/>
                      </a:prstGeom>
                    </p:spPr>
                  </p:pic>
                </p:oleObj>
              </mc:Fallback>
            </mc:AlternateContent>
          </a:graphicData>
        </a:graphic>
      </p:graphicFrame>
    </p:spTree>
    <p:extLst>
      <p:ext uri="{BB962C8B-B14F-4D97-AF65-F5344CB8AC3E}">
        <p14:creationId xmlns:p14="http://schemas.microsoft.com/office/powerpoint/2010/main" val="211605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11914235"/>
              </p:ext>
            </p:extLst>
          </p:nvPr>
        </p:nvGraphicFramePr>
        <p:xfrm>
          <a:off x="914400" y="685800"/>
          <a:ext cx="7361413" cy="523075"/>
        </p:xfrm>
        <a:graphic>
          <a:graphicData uri="http://schemas.openxmlformats.org/presentationml/2006/ole">
            <mc:AlternateContent xmlns:mc="http://schemas.openxmlformats.org/markup-compatibility/2006">
              <mc:Choice xmlns:v="urn:schemas-microsoft-com:vml" Requires="v">
                <p:oleObj name="Document" r:id="rId2" imgW="7361413" imgH="523075" progId="Word.Document.12">
                  <p:embed/>
                </p:oleObj>
              </mc:Choice>
              <mc:Fallback>
                <p:oleObj name="Document" r:id="rId2" imgW="7361413" imgH="523075" progId="Word.Document.12">
                  <p:embed/>
                  <p:pic>
                    <p:nvPicPr>
                      <p:cNvPr id="0" name=""/>
                      <p:cNvPicPr/>
                      <p:nvPr/>
                    </p:nvPicPr>
                    <p:blipFill>
                      <a:blip r:embed="rId3"/>
                      <a:stretch>
                        <a:fillRect/>
                      </a:stretch>
                    </p:blipFill>
                    <p:spPr>
                      <a:xfrm>
                        <a:off x="914400" y="685800"/>
                        <a:ext cx="7361413" cy="523075"/>
                      </a:xfrm>
                      <a:prstGeom prst="rect">
                        <a:avLst/>
                      </a:prstGeom>
                    </p:spPr>
                  </p:pic>
                </p:oleObj>
              </mc:Fallback>
            </mc:AlternateContent>
          </a:graphicData>
        </a:graphic>
      </p:graphicFrame>
      <p:pic>
        <p:nvPicPr>
          <p:cNvPr id="6" name="Picture 5"/>
          <p:cNvPicPr/>
          <p:nvPr/>
        </p:nvPicPr>
        <p:blipFill>
          <a:blip r:embed="rId4">
            <a:extLst>
              <a:ext uri="{28A0092B-C50C-407E-A947-70E740481C1C}">
                <a14:useLocalDpi xmlns:a14="http://schemas.microsoft.com/office/drawing/2010/main" val="0"/>
              </a:ext>
            </a:extLst>
          </a:blip>
          <a:stretch>
            <a:fillRect/>
          </a:stretch>
        </p:blipFill>
        <p:spPr bwMode="auto">
          <a:xfrm>
            <a:off x="915969" y="1143000"/>
            <a:ext cx="1314480" cy="1108075"/>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2237469532"/>
              </p:ext>
            </p:extLst>
          </p:nvPr>
        </p:nvGraphicFramePr>
        <p:xfrm>
          <a:off x="904875" y="2317161"/>
          <a:ext cx="7361413" cy="578439"/>
        </p:xfrm>
        <a:graphic>
          <a:graphicData uri="http://schemas.openxmlformats.org/presentationml/2006/ole">
            <mc:AlternateContent xmlns:mc="http://schemas.openxmlformats.org/markup-compatibility/2006">
              <mc:Choice xmlns:v="urn:schemas-microsoft-com:vml" Requires="v">
                <p:oleObj name="Document" r:id="rId5" imgW="7361413" imgH="578439" progId="Word.Document.12">
                  <p:embed/>
                </p:oleObj>
              </mc:Choice>
              <mc:Fallback>
                <p:oleObj name="Document" r:id="rId5" imgW="7361413" imgH="578439" progId="Word.Document.12">
                  <p:embed/>
                  <p:pic>
                    <p:nvPicPr>
                      <p:cNvPr id="0" name=""/>
                      <p:cNvPicPr/>
                      <p:nvPr/>
                    </p:nvPicPr>
                    <p:blipFill>
                      <a:blip r:embed="rId6"/>
                      <a:stretch>
                        <a:fillRect/>
                      </a:stretch>
                    </p:blipFill>
                    <p:spPr>
                      <a:xfrm>
                        <a:off x="904875" y="2317161"/>
                        <a:ext cx="7361413" cy="578439"/>
                      </a:xfrm>
                      <a:prstGeom prst="rect">
                        <a:avLst/>
                      </a:prstGeom>
                    </p:spPr>
                  </p:pic>
                </p:oleObj>
              </mc:Fallback>
            </mc:AlternateContent>
          </a:graphicData>
        </a:graphic>
      </p:graphicFrame>
      <p:pic>
        <p:nvPicPr>
          <p:cNvPr id="8" name="Picture 7"/>
          <p:cNvPicPr/>
          <p:nvPr/>
        </p:nvPicPr>
        <p:blipFill>
          <a:blip r:embed="rId7">
            <a:extLst>
              <a:ext uri="{28A0092B-C50C-407E-A947-70E740481C1C}">
                <a14:useLocalDpi xmlns:a14="http://schemas.microsoft.com/office/drawing/2010/main" val="0"/>
              </a:ext>
            </a:extLst>
          </a:blip>
          <a:stretch>
            <a:fillRect/>
          </a:stretch>
        </p:blipFill>
        <p:spPr bwMode="auto">
          <a:xfrm>
            <a:off x="915969" y="2875280"/>
            <a:ext cx="4032733" cy="1315720"/>
          </a:xfrm>
          <a:prstGeom prst="rect">
            <a:avLst/>
          </a:prstGeom>
          <a:noFill/>
          <a:ln>
            <a:noFill/>
          </a:ln>
        </p:spPr>
      </p:pic>
      <p:graphicFrame>
        <p:nvGraphicFramePr>
          <p:cNvPr id="9" name="Object 8"/>
          <p:cNvGraphicFramePr>
            <a:graphicFrameLocks noChangeAspect="1"/>
          </p:cNvGraphicFramePr>
          <p:nvPr>
            <p:extLst>
              <p:ext uri="{D42A27DB-BD31-4B8C-83A1-F6EECF244321}">
                <p14:modId xmlns:p14="http://schemas.microsoft.com/office/powerpoint/2010/main" val="2095663365"/>
              </p:ext>
            </p:extLst>
          </p:nvPr>
        </p:nvGraphicFramePr>
        <p:xfrm>
          <a:off x="904875" y="4227957"/>
          <a:ext cx="7304259" cy="344043"/>
        </p:xfrm>
        <a:graphic>
          <a:graphicData uri="http://schemas.openxmlformats.org/presentationml/2006/ole">
            <mc:AlternateContent xmlns:mc="http://schemas.openxmlformats.org/markup-compatibility/2006">
              <mc:Choice xmlns:v="urn:schemas-microsoft-com:vml" Requires="v">
                <p:oleObj name="Document" r:id="rId8" imgW="7304259" imgH="344043" progId="Word.Document.12">
                  <p:embed/>
                </p:oleObj>
              </mc:Choice>
              <mc:Fallback>
                <p:oleObj name="Document" r:id="rId8" imgW="7304259" imgH="344043" progId="Word.Document.12">
                  <p:embed/>
                  <p:pic>
                    <p:nvPicPr>
                      <p:cNvPr id="0" name=""/>
                      <p:cNvPicPr/>
                      <p:nvPr/>
                    </p:nvPicPr>
                    <p:blipFill>
                      <a:blip r:embed="rId9"/>
                      <a:stretch>
                        <a:fillRect/>
                      </a:stretch>
                    </p:blipFill>
                    <p:spPr>
                      <a:xfrm>
                        <a:off x="904875" y="4227957"/>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166348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18569307"/>
              </p:ext>
            </p:extLst>
          </p:nvPr>
        </p:nvGraphicFramePr>
        <p:xfrm>
          <a:off x="914400" y="685800"/>
          <a:ext cx="7361413" cy="3566620"/>
        </p:xfrm>
        <a:graphic>
          <a:graphicData uri="http://schemas.openxmlformats.org/presentationml/2006/ole">
            <mc:AlternateContent xmlns:mc="http://schemas.openxmlformats.org/markup-compatibility/2006">
              <mc:Choice xmlns:v="urn:schemas-microsoft-com:vml" Requires="v">
                <p:oleObj name="Document" r:id="rId3" imgW="7361413" imgH="3566620" progId="Word.Document.12">
                  <p:embed/>
                </p:oleObj>
              </mc:Choice>
              <mc:Fallback>
                <p:oleObj name="Document" r:id="rId3" imgW="7361413" imgH="3566620" progId="Word.Document.12">
                  <p:embed/>
                  <p:pic>
                    <p:nvPicPr>
                      <p:cNvPr id="0" name=""/>
                      <p:cNvPicPr/>
                      <p:nvPr/>
                    </p:nvPicPr>
                    <p:blipFill>
                      <a:blip r:embed="rId4"/>
                      <a:stretch>
                        <a:fillRect/>
                      </a:stretch>
                    </p:blipFill>
                    <p:spPr>
                      <a:xfrm>
                        <a:off x="914400" y="685800"/>
                        <a:ext cx="7361413" cy="3566620"/>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90600" y="4114800"/>
            <a:ext cx="2949760" cy="131572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745415552"/>
              </p:ext>
            </p:extLst>
          </p:nvPr>
        </p:nvGraphicFramePr>
        <p:xfrm>
          <a:off x="908141" y="5486400"/>
          <a:ext cx="7304259" cy="344043"/>
        </p:xfrm>
        <a:graphic>
          <a:graphicData uri="http://schemas.openxmlformats.org/presentationml/2006/ole">
            <mc:AlternateContent xmlns:mc="http://schemas.openxmlformats.org/markup-compatibility/2006">
              <mc:Choice xmlns:v="urn:schemas-microsoft-com:vml" Requires="v">
                <p:oleObj name="Document" r:id="rId6" imgW="7304259" imgH="344043" progId="Word.Document.12">
                  <p:embed/>
                </p:oleObj>
              </mc:Choice>
              <mc:Fallback>
                <p:oleObj name="Document" r:id="rId6" imgW="7304259" imgH="344043" progId="Word.Document.12">
                  <p:embed/>
                  <p:pic>
                    <p:nvPicPr>
                      <p:cNvPr id="0" name=""/>
                      <p:cNvPicPr/>
                      <p:nvPr/>
                    </p:nvPicPr>
                    <p:blipFill>
                      <a:blip r:embed="rId7"/>
                      <a:stretch>
                        <a:fillRect/>
                      </a:stretch>
                    </p:blipFill>
                    <p:spPr>
                      <a:xfrm>
                        <a:off x="908141" y="5486400"/>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303187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19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425600874"/>
              </p:ext>
            </p:extLst>
          </p:nvPr>
        </p:nvGraphicFramePr>
        <p:xfrm>
          <a:off x="914400" y="685800"/>
          <a:ext cx="7361413" cy="3785556"/>
        </p:xfrm>
        <a:graphic>
          <a:graphicData uri="http://schemas.openxmlformats.org/presentationml/2006/ole">
            <mc:AlternateContent xmlns:mc="http://schemas.openxmlformats.org/markup-compatibility/2006">
              <mc:Choice xmlns:v="urn:schemas-microsoft-com:vml" Requires="v">
                <p:oleObj name="Document" r:id="rId3" imgW="7361413" imgH="3785556" progId="Word.Document.12">
                  <p:embed/>
                </p:oleObj>
              </mc:Choice>
              <mc:Fallback>
                <p:oleObj name="Document" r:id="rId3" imgW="7361413" imgH="3785556" progId="Word.Document.12">
                  <p:embed/>
                  <p:pic>
                    <p:nvPicPr>
                      <p:cNvPr id="0" name=""/>
                      <p:cNvPicPr/>
                      <p:nvPr/>
                    </p:nvPicPr>
                    <p:blipFill>
                      <a:blip r:embed="rId4"/>
                      <a:stretch>
                        <a:fillRect/>
                      </a:stretch>
                    </p:blipFill>
                    <p:spPr>
                      <a:xfrm>
                        <a:off x="914400" y="685800"/>
                        <a:ext cx="7361413" cy="3785556"/>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90600" y="4219351"/>
            <a:ext cx="3766978" cy="148209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1803935443"/>
              </p:ext>
            </p:extLst>
          </p:nvPr>
        </p:nvGraphicFramePr>
        <p:xfrm>
          <a:off x="902563" y="5791200"/>
          <a:ext cx="7304259" cy="344043"/>
        </p:xfrm>
        <a:graphic>
          <a:graphicData uri="http://schemas.openxmlformats.org/presentationml/2006/ole">
            <mc:AlternateContent xmlns:mc="http://schemas.openxmlformats.org/markup-compatibility/2006">
              <mc:Choice xmlns:v="urn:schemas-microsoft-com:vml" Requires="v">
                <p:oleObj name="Document" r:id="rId6" imgW="7304259" imgH="344043" progId="Word.Document.12">
                  <p:embed/>
                </p:oleObj>
              </mc:Choice>
              <mc:Fallback>
                <p:oleObj name="Document" r:id="rId6" imgW="7304259" imgH="344043" progId="Word.Document.12">
                  <p:embed/>
                  <p:pic>
                    <p:nvPicPr>
                      <p:cNvPr id="0" name=""/>
                      <p:cNvPicPr/>
                      <p:nvPr/>
                    </p:nvPicPr>
                    <p:blipFill>
                      <a:blip r:embed="rId7"/>
                      <a:stretch>
                        <a:fillRect/>
                      </a:stretch>
                    </p:blipFill>
                    <p:spPr>
                      <a:xfrm>
                        <a:off x="902563" y="5791200"/>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319715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30065992"/>
              </p:ext>
            </p:extLst>
          </p:nvPr>
        </p:nvGraphicFramePr>
        <p:xfrm>
          <a:off x="914400" y="685800"/>
          <a:ext cx="7315200" cy="3921125"/>
        </p:xfrm>
        <a:graphic>
          <a:graphicData uri="http://schemas.openxmlformats.org/presentationml/2006/ole">
            <mc:AlternateContent xmlns:mc="http://schemas.openxmlformats.org/markup-compatibility/2006">
              <mc:Choice xmlns:v="urn:schemas-microsoft-com:vml" Requires="v">
                <p:oleObj name="Document" r:id="rId2" imgW="7321727" imgH="3913482" progId="Word.Document.12">
                  <p:embed/>
                </p:oleObj>
              </mc:Choice>
              <mc:Fallback>
                <p:oleObj name="Document" r:id="rId2" imgW="7321727" imgH="3913482" progId="Word.Document.12">
                  <p:embed/>
                  <p:pic>
                    <p:nvPicPr>
                      <p:cNvPr id="0" name=""/>
                      <p:cNvPicPr/>
                      <p:nvPr/>
                    </p:nvPicPr>
                    <p:blipFill>
                      <a:blip r:embed="rId3"/>
                      <a:stretch>
                        <a:fillRect/>
                      </a:stretch>
                    </p:blipFill>
                    <p:spPr>
                      <a:xfrm>
                        <a:off x="914400" y="685800"/>
                        <a:ext cx="7315200" cy="3921125"/>
                      </a:xfrm>
                      <a:prstGeom prst="rect">
                        <a:avLst/>
                      </a:prstGeom>
                    </p:spPr>
                  </p:pic>
                </p:oleObj>
              </mc:Fallback>
            </mc:AlternateContent>
          </a:graphicData>
        </a:graphic>
      </p:graphicFrame>
    </p:spTree>
    <p:extLst>
      <p:ext uri="{BB962C8B-B14F-4D97-AF65-F5344CB8AC3E}">
        <p14:creationId xmlns:p14="http://schemas.microsoft.com/office/powerpoint/2010/main" val="3172952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89261340"/>
              </p:ext>
            </p:extLst>
          </p:nvPr>
        </p:nvGraphicFramePr>
        <p:xfrm>
          <a:off x="914400" y="685800"/>
          <a:ext cx="7361413" cy="2225677"/>
        </p:xfrm>
        <a:graphic>
          <a:graphicData uri="http://schemas.openxmlformats.org/presentationml/2006/ole">
            <mc:AlternateContent xmlns:mc="http://schemas.openxmlformats.org/markup-compatibility/2006">
              <mc:Choice xmlns:v="urn:schemas-microsoft-com:vml" Requires="v">
                <p:oleObj name="Document" r:id="rId3" imgW="7361413" imgH="2225677" progId="Word.Document.12">
                  <p:embed/>
                </p:oleObj>
              </mc:Choice>
              <mc:Fallback>
                <p:oleObj name="Document" r:id="rId3" imgW="7361413" imgH="2225677" progId="Word.Document.12">
                  <p:embed/>
                  <p:pic>
                    <p:nvPicPr>
                      <p:cNvPr id="0" name=""/>
                      <p:cNvPicPr/>
                      <p:nvPr/>
                    </p:nvPicPr>
                    <p:blipFill>
                      <a:blip r:embed="rId4"/>
                      <a:stretch>
                        <a:fillRect/>
                      </a:stretch>
                    </p:blipFill>
                    <p:spPr>
                      <a:xfrm>
                        <a:off x="914400" y="685800"/>
                        <a:ext cx="7361413" cy="2225677"/>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90600" y="2887831"/>
            <a:ext cx="3377634" cy="178816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3685520667"/>
              </p:ext>
            </p:extLst>
          </p:nvPr>
        </p:nvGraphicFramePr>
        <p:xfrm>
          <a:off x="908050" y="4724400"/>
          <a:ext cx="7304259" cy="344043"/>
        </p:xfrm>
        <a:graphic>
          <a:graphicData uri="http://schemas.openxmlformats.org/presentationml/2006/ole">
            <mc:AlternateContent xmlns:mc="http://schemas.openxmlformats.org/markup-compatibility/2006">
              <mc:Choice xmlns:v="urn:schemas-microsoft-com:vml" Requires="v">
                <p:oleObj name="Document" r:id="rId6" imgW="7304259" imgH="344043" progId="Word.Document.12">
                  <p:embed/>
                </p:oleObj>
              </mc:Choice>
              <mc:Fallback>
                <p:oleObj name="Document" r:id="rId6" imgW="7304259" imgH="344043" progId="Word.Document.12">
                  <p:embed/>
                  <p:pic>
                    <p:nvPicPr>
                      <p:cNvPr id="0" name=""/>
                      <p:cNvPicPr/>
                      <p:nvPr/>
                    </p:nvPicPr>
                    <p:blipFill>
                      <a:blip r:embed="rId7"/>
                      <a:stretch>
                        <a:fillRect/>
                      </a:stretch>
                    </p:blipFill>
                    <p:spPr>
                      <a:xfrm>
                        <a:off x="908050" y="4724400"/>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399459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32096541"/>
              </p:ext>
            </p:extLst>
          </p:nvPr>
        </p:nvGraphicFramePr>
        <p:xfrm>
          <a:off x="914400" y="685800"/>
          <a:ext cx="7361413" cy="2615737"/>
        </p:xfrm>
        <a:graphic>
          <a:graphicData uri="http://schemas.openxmlformats.org/presentationml/2006/ole">
            <mc:AlternateContent xmlns:mc="http://schemas.openxmlformats.org/markup-compatibility/2006">
              <mc:Choice xmlns:v="urn:schemas-microsoft-com:vml" Requires="v">
                <p:oleObj name="Document" r:id="rId2" imgW="7361413" imgH="2615737" progId="Word.Document.12">
                  <p:embed/>
                </p:oleObj>
              </mc:Choice>
              <mc:Fallback>
                <p:oleObj name="Document" r:id="rId2" imgW="7361413" imgH="2615737" progId="Word.Document.12">
                  <p:embed/>
                  <p:pic>
                    <p:nvPicPr>
                      <p:cNvPr id="0" name=""/>
                      <p:cNvPicPr/>
                      <p:nvPr/>
                    </p:nvPicPr>
                    <p:blipFill>
                      <a:blip r:embed="rId3"/>
                      <a:stretch>
                        <a:fillRect/>
                      </a:stretch>
                    </p:blipFill>
                    <p:spPr>
                      <a:xfrm>
                        <a:off x="914400" y="685800"/>
                        <a:ext cx="7361413" cy="2615737"/>
                      </a:xfrm>
                      <a:prstGeom prst="rect">
                        <a:avLst/>
                      </a:prstGeom>
                    </p:spPr>
                  </p:pic>
                </p:oleObj>
              </mc:Fallback>
            </mc:AlternateContent>
          </a:graphicData>
        </a:graphic>
      </p:graphicFrame>
      <p:pic>
        <p:nvPicPr>
          <p:cNvPr id="6" name="Picture 5"/>
          <p:cNvPicPr/>
          <p:nvPr/>
        </p:nvPicPr>
        <p:blipFill>
          <a:blip r:embed="rId4">
            <a:extLst>
              <a:ext uri="{28A0092B-C50C-407E-A947-70E740481C1C}">
                <a14:useLocalDpi xmlns:a14="http://schemas.microsoft.com/office/drawing/2010/main" val="0"/>
              </a:ext>
            </a:extLst>
          </a:blip>
          <a:stretch>
            <a:fillRect/>
          </a:stretch>
        </p:blipFill>
        <p:spPr bwMode="auto">
          <a:xfrm>
            <a:off x="914400" y="2895599"/>
            <a:ext cx="3386030" cy="1792605"/>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3573451475"/>
              </p:ext>
            </p:extLst>
          </p:nvPr>
        </p:nvGraphicFramePr>
        <p:xfrm>
          <a:off x="924418" y="4724400"/>
          <a:ext cx="7370759" cy="427807"/>
        </p:xfrm>
        <a:graphic>
          <a:graphicData uri="http://schemas.openxmlformats.org/presentationml/2006/ole">
            <mc:AlternateContent xmlns:mc="http://schemas.openxmlformats.org/markup-compatibility/2006">
              <mc:Choice xmlns:v="urn:schemas-microsoft-com:vml" Requires="v">
                <p:oleObj name="Document" r:id="rId5" imgW="7370759" imgH="427807" progId="Word.Document.12">
                  <p:embed/>
                </p:oleObj>
              </mc:Choice>
              <mc:Fallback>
                <p:oleObj name="Document" r:id="rId5" imgW="7370759" imgH="427807" progId="Word.Document.12">
                  <p:embed/>
                  <p:pic>
                    <p:nvPicPr>
                      <p:cNvPr id="0" name=""/>
                      <p:cNvPicPr/>
                      <p:nvPr/>
                    </p:nvPicPr>
                    <p:blipFill>
                      <a:blip r:embed="rId6"/>
                      <a:stretch>
                        <a:fillRect/>
                      </a:stretch>
                    </p:blipFill>
                    <p:spPr>
                      <a:xfrm>
                        <a:off x="924418" y="4724400"/>
                        <a:ext cx="7370759" cy="427807"/>
                      </a:xfrm>
                      <a:prstGeom prst="rect">
                        <a:avLst/>
                      </a:prstGeom>
                    </p:spPr>
                  </p:pic>
                </p:oleObj>
              </mc:Fallback>
            </mc:AlternateContent>
          </a:graphicData>
        </a:graphic>
      </p:graphicFrame>
    </p:spTree>
    <p:extLst>
      <p:ext uri="{BB962C8B-B14F-4D97-AF65-F5344CB8AC3E}">
        <p14:creationId xmlns:p14="http://schemas.microsoft.com/office/powerpoint/2010/main" val="2128150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22</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67696050"/>
              </p:ext>
            </p:extLst>
          </p:nvPr>
        </p:nvGraphicFramePr>
        <p:xfrm>
          <a:off x="914400" y="685800"/>
          <a:ext cx="7361413" cy="3348042"/>
        </p:xfrm>
        <a:graphic>
          <a:graphicData uri="http://schemas.openxmlformats.org/presentationml/2006/ole">
            <mc:AlternateContent xmlns:mc="http://schemas.openxmlformats.org/markup-compatibility/2006">
              <mc:Choice xmlns:v="urn:schemas-microsoft-com:vml" Requires="v">
                <p:oleObj name="Document" r:id="rId3" imgW="7361413" imgH="3348042" progId="Word.Document.12">
                  <p:embed/>
                </p:oleObj>
              </mc:Choice>
              <mc:Fallback>
                <p:oleObj name="Document" r:id="rId3" imgW="7361413" imgH="3348042" progId="Word.Document.12">
                  <p:embed/>
                  <p:pic>
                    <p:nvPicPr>
                      <p:cNvPr id="0" name=""/>
                      <p:cNvPicPr/>
                      <p:nvPr/>
                    </p:nvPicPr>
                    <p:blipFill>
                      <a:blip r:embed="rId4"/>
                      <a:stretch>
                        <a:fillRect/>
                      </a:stretch>
                    </p:blipFill>
                    <p:spPr>
                      <a:xfrm>
                        <a:off x="914400" y="685800"/>
                        <a:ext cx="7361413" cy="3348042"/>
                      </a:xfrm>
                      <a:prstGeom prst="rect">
                        <a:avLst/>
                      </a:prstGeom>
                    </p:spPr>
                  </p:pic>
                </p:oleObj>
              </mc:Fallback>
            </mc:AlternateContent>
          </a:graphicData>
        </a:graphic>
      </p:graphicFrame>
    </p:spTree>
    <p:extLst>
      <p:ext uri="{BB962C8B-B14F-4D97-AF65-F5344CB8AC3E}">
        <p14:creationId xmlns:p14="http://schemas.microsoft.com/office/powerpoint/2010/main" val="391120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23</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890952"/>
              </p:ext>
            </p:extLst>
          </p:nvPr>
        </p:nvGraphicFramePr>
        <p:xfrm>
          <a:off x="914400" y="685800"/>
          <a:ext cx="7361413" cy="617984"/>
        </p:xfrm>
        <a:graphic>
          <a:graphicData uri="http://schemas.openxmlformats.org/presentationml/2006/ole">
            <mc:AlternateContent xmlns:mc="http://schemas.openxmlformats.org/markup-compatibility/2006">
              <mc:Choice xmlns:v="urn:schemas-microsoft-com:vml" Requires="v">
                <p:oleObj name="Document" r:id="rId3" imgW="7361413" imgH="617984" progId="Word.Document.12">
                  <p:embed/>
                </p:oleObj>
              </mc:Choice>
              <mc:Fallback>
                <p:oleObj name="Document" r:id="rId3" imgW="7361413" imgH="617984" progId="Word.Document.12">
                  <p:embed/>
                  <p:pic>
                    <p:nvPicPr>
                      <p:cNvPr id="0" name=""/>
                      <p:cNvPicPr/>
                      <p:nvPr/>
                    </p:nvPicPr>
                    <p:blipFill>
                      <a:blip r:embed="rId4"/>
                      <a:stretch>
                        <a:fillRect/>
                      </a:stretch>
                    </p:blipFill>
                    <p:spPr>
                      <a:xfrm>
                        <a:off x="914400" y="685800"/>
                        <a:ext cx="7361413" cy="617984"/>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990600" y="1158576"/>
            <a:ext cx="4178984" cy="196024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932464145"/>
              </p:ext>
            </p:extLst>
          </p:nvPr>
        </p:nvGraphicFramePr>
        <p:xfrm>
          <a:off x="914400" y="3202312"/>
          <a:ext cx="7361413" cy="1293488"/>
        </p:xfrm>
        <a:graphic>
          <a:graphicData uri="http://schemas.openxmlformats.org/presentationml/2006/ole">
            <mc:AlternateContent xmlns:mc="http://schemas.openxmlformats.org/markup-compatibility/2006">
              <mc:Choice xmlns:v="urn:schemas-microsoft-com:vml" Requires="v">
                <p:oleObj name="Document" r:id="rId6" imgW="7361413" imgH="1293488" progId="Word.Document.12">
                  <p:embed/>
                </p:oleObj>
              </mc:Choice>
              <mc:Fallback>
                <p:oleObj name="Document" r:id="rId6" imgW="7361413" imgH="1293488" progId="Word.Document.12">
                  <p:embed/>
                  <p:pic>
                    <p:nvPicPr>
                      <p:cNvPr id="0" name=""/>
                      <p:cNvPicPr/>
                      <p:nvPr/>
                    </p:nvPicPr>
                    <p:blipFill>
                      <a:blip r:embed="rId7"/>
                      <a:stretch>
                        <a:fillRect/>
                      </a:stretch>
                    </p:blipFill>
                    <p:spPr>
                      <a:xfrm>
                        <a:off x="914400" y="3202312"/>
                        <a:ext cx="7361413" cy="1293488"/>
                      </a:xfrm>
                      <a:prstGeom prst="rect">
                        <a:avLst/>
                      </a:prstGeom>
                    </p:spPr>
                  </p:pic>
                </p:oleObj>
              </mc:Fallback>
            </mc:AlternateContent>
          </a:graphicData>
        </a:graphic>
      </p:graphicFrame>
      <p:pic>
        <p:nvPicPr>
          <p:cNvPr id="8" name="Picture 7"/>
          <p:cNvPicPr/>
          <p:nvPr/>
        </p:nvPicPr>
        <p:blipFill>
          <a:blip r:embed="rId8">
            <a:extLst>
              <a:ext uri="{28A0092B-C50C-407E-A947-70E740481C1C}">
                <a14:useLocalDpi xmlns:a14="http://schemas.microsoft.com/office/drawing/2010/main" val="0"/>
              </a:ext>
            </a:extLst>
          </a:blip>
          <a:stretch>
            <a:fillRect/>
          </a:stretch>
        </p:blipFill>
        <p:spPr>
          <a:xfrm>
            <a:off x="990600" y="4114800"/>
            <a:ext cx="2677842" cy="889000"/>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223019687"/>
              </p:ext>
            </p:extLst>
          </p:nvPr>
        </p:nvGraphicFramePr>
        <p:xfrm>
          <a:off x="914400" y="5066157"/>
          <a:ext cx="7304259" cy="344043"/>
        </p:xfrm>
        <a:graphic>
          <a:graphicData uri="http://schemas.openxmlformats.org/presentationml/2006/ole">
            <mc:AlternateContent xmlns:mc="http://schemas.openxmlformats.org/markup-compatibility/2006">
              <mc:Choice xmlns:v="urn:schemas-microsoft-com:vml" Requires="v">
                <p:oleObj name="Document" r:id="rId9" imgW="7304259" imgH="344043" progId="Word.Document.12">
                  <p:embed/>
                </p:oleObj>
              </mc:Choice>
              <mc:Fallback>
                <p:oleObj name="Document" r:id="rId9" imgW="7304259" imgH="344043" progId="Word.Document.12">
                  <p:embed/>
                  <p:pic>
                    <p:nvPicPr>
                      <p:cNvPr id="0" name=""/>
                      <p:cNvPicPr/>
                      <p:nvPr/>
                    </p:nvPicPr>
                    <p:blipFill>
                      <a:blip r:embed="rId10"/>
                      <a:stretch>
                        <a:fillRect/>
                      </a:stretch>
                    </p:blipFill>
                    <p:spPr>
                      <a:xfrm>
                        <a:off x="914400" y="5066157"/>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360908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783153835"/>
              </p:ext>
            </p:extLst>
          </p:nvPr>
        </p:nvGraphicFramePr>
        <p:xfrm>
          <a:off x="914400" y="685800"/>
          <a:ext cx="7361413" cy="3119759"/>
        </p:xfrm>
        <a:graphic>
          <a:graphicData uri="http://schemas.openxmlformats.org/presentationml/2006/ole">
            <mc:AlternateContent xmlns:mc="http://schemas.openxmlformats.org/markup-compatibility/2006">
              <mc:Choice xmlns:v="urn:schemas-microsoft-com:vml" Requires="v">
                <p:oleObj name="Document" r:id="rId3" imgW="7361413" imgH="3119759" progId="Word.Document.12">
                  <p:embed/>
                </p:oleObj>
              </mc:Choice>
              <mc:Fallback>
                <p:oleObj name="Document" r:id="rId3" imgW="7361413" imgH="3119759" progId="Word.Document.12">
                  <p:embed/>
                  <p:pic>
                    <p:nvPicPr>
                      <p:cNvPr id="0" name=""/>
                      <p:cNvPicPr/>
                      <p:nvPr/>
                    </p:nvPicPr>
                    <p:blipFill>
                      <a:blip r:embed="rId4"/>
                      <a:stretch>
                        <a:fillRect/>
                      </a:stretch>
                    </p:blipFill>
                    <p:spPr>
                      <a:xfrm>
                        <a:off x="914400" y="685800"/>
                        <a:ext cx="7361413" cy="3119759"/>
                      </a:xfrm>
                      <a:prstGeom prst="rect">
                        <a:avLst/>
                      </a:prstGeom>
                    </p:spPr>
                  </p:pic>
                </p:oleObj>
              </mc:Fallback>
            </mc:AlternateContent>
          </a:graphicData>
        </a:graphic>
      </p:graphicFrame>
    </p:spTree>
    <p:extLst>
      <p:ext uri="{BB962C8B-B14F-4D97-AF65-F5344CB8AC3E}">
        <p14:creationId xmlns:p14="http://schemas.microsoft.com/office/powerpoint/2010/main" val="4112021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27219761"/>
              </p:ext>
            </p:extLst>
          </p:nvPr>
        </p:nvGraphicFramePr>
        <p:xfrm>
          <a:off x="914400" y="685800"/>
          <a:ext cx="7361413" cy="5497505"/>
        </p:xfrm>
        <a:graphic>
          <a:graphicData uri="http://schemas.openxmlformats.org/presentationml/2006/ole">
            <mc:AlternateContent xmlns:mc="http://schemas.openxmlformats.org/markup-compatibility/2006">
              <mc:Choice xmlns:v="urn:schemas-microsoft-com:vml" Requires="v">
                <p:oleObj name="Document" r:id="rId2" imgW="7361413" imgH="5497505" progId="Word.Document.12">
                  <p:embed/>
                </p:oleObj>
              </mc:Choice>
              <mc:Fallback>
                <p:oleObj name="Document" r:id="rId2" imgW="7361413" imgH="5497505" progId="Word.Document.12">
                  <p:embed/>
                  <p:pic>
                    <p:nvPicPr>
                      <p:cNvPr id="0" name=""/>
                      <p:cNvPicPr/>
                      <p:nvPr/>
                    </p:nvPicPr>
                    <p:blipFill>
                      <a:blip r:embed="rId3"/>
                      <a:stretch>
                        <a:fillRect/>
                      </a:stretch>
                    </p:blipFill>
                    <p:spPr>
                      <a:xfrm>
                        <a:off x="914400" y="685800"/>
                        <a:ext cx="7361413" cy="5497505"/>
                      </a:xfrm>
                      <a:prstGeom prst="rect">
                        <a:avLst/>
                      </a:prstGeom>
                    </p:spPr>
                  </p:pic>
                </p:oleObj>
              </mc:Fallback>
            </mc:AlternateContent>
          </a:graphicData>
        </a:graphic>
      </p:graphicFrame>
    </p:spTree>
    <p:extLst>
      <p:ext uri="{BB962C8B-B14F-4D97-AF65-F5344CB8AC3E}">
        <p14:creationId xmlns:p14="http://schemas.microsoft.com/office/powerpoint/2010/main" val="1560397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495872318"/>
              </p:ext>
            </p:extLst>
          </p:nvPr>
        </p:nvGraphicFramePr>
        <p:xfrm>
          <a:off x="914400" y="685800"/>
          <a:ext cx="7361413" cy="589583"/>
        </p:xfrm>
        <a:graphic>
          <a:graphicData uri="http://schemas.openxmlformats.org/presentationml/2006/ole">
            <mc:AlternateContent xmlns:mc="http://schemas.openxmlformats.org/markup-compatibility/2006">
              <mc:Choice xmlns:v="urn:schemas-microsoft-com:vml" Requires="v">
                <p:oleObj name="Document" r:id="rId2" imgW="7361413" imgH="589583" progId="Word.Document.12">
                  <p:embed/>
                </p:oleObj>
              </mc:Choice>
              <mc:Fallback>
                <p:oleObj name="Document" r:id="rId2" imgW="7361413" imgH="589583" progId="Word.Document.12">
                  <p:embed/>
                  <p:pic>
                    <p:nvPicPr>
                      <p:cNvPr id="0" name=""/>
                      <p:cNvPicPr/>
                      <p:nvPr/>
                    </p:nvPicPr>
                    <p:blipFill>
                      <a:blip r:embed="rId3"/>
                      <a:stretch>
                        <a:fillRect/>
                      </a:stretch>
                    </p:blipFill>
                    <p:spPr>
                      <a:xfrm>
                        <a:off x="914400" y="685800"/>
                        <a:ext cx="7361413" cy="589583"/>
                      </a:xfrm>
                      <a:prstGeom prst="rect">
                        <a:avLst/>
                      </a:prstGeom>
                    </p:spPr>
                  </p:pic>
                </p:oleObj>
              </mc:Fallback>
            </mc:AlternateContent>
          </a:graphicData>
        </a:graphic>
      </p:graphicFrame>
      <p:pic>
        <p:nvPicPr>
          <p:cNvPr id="6" name="Picture 5"/>
          <p:cNvPicPr/>
          <p:nvPr/>
        </p:nvPicPr>
        <p:blipFill>
          <a:blip r:embed="rId4">
            <a:extLst>
              <a:ext uri="{28A0092B-C50C-407E-A947-70E740481C1C}">
                <a14:useLocalDpi xmlns:a14="http://schemas.microsoft.com/office/drawing/2010/main" val="0"/>
              </a:ext>
            </a:extLst>
          </a:blip>
          <a:stretch>
            <a:fillRect/>
          </a:stretch>
        </p:blipFill>
        <p:spPr bwMode="auto">
          <a:xfrm>
            <a:off x="990600" y="1143000"/>
            <a:ext cx="4087502" cy="111379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3329707304"/>
              </p:ext>
            </p:extLst>
          </p:nvPr>
        </p:nvGraphicFramePr>
        <p:xfrm>
          <a:off x="908790" y="2286000"/>
          <a:ext cx="7361413" cy="608637"/>
        </p:xfrm>
        <a:graphic>
          <a:graphicData uri="http://schemas.openxmlformats.org/presentationml/2006/ole">
            <mc:AlternateContent xmlns:mc="http://schemas.openxmlformats.org/markup-compatibility/2006">
              <mc:Choice xmlns:v="urn:schemas-microsoft-com:vml" Requires="v">
                <p:oleObj name="Document" r:id="rId5" imgW="7361413" imgH="608637" progId="Word.Document.12">
                  <p:embed/>
                </p:oleObj>
              </mc:Choice>
              <mc:Fallback>
                <p:oleObj name="Document" r:id="rId5" imgW="7361413" imgH="608637" progId="Word.Document.12">
                  <p:embed/>
                  <p:pic>
                    <p:nvPicPr>
                      <p:cNvPr id="0" name=""/>
                      <p:cNvPicPr/>
                      <p:nvPr/>
                    </p:nvPicPr>
                    <p:blipFill>
                      <a:blip r:embed="rId6"/>
                      <a:stretch>
                        <a:fillRect/>
                      </a:stretch>
                    </p:blipFill>
                    <p:spPr>
                      <a:xfrm>
                        <a:off x="908790" y="2286000"/>
                        <a:ext cx="7361413" cy="608637"/>
                      </a:xfrm>
                      <a:prstGeom prst="rect">
                        <a:avLst/>
                      </a:prstGeom>
                    </p:spPr>
                  </p:pic>
                </p:oleObj>
              </mc:Fallback>
            </mc:AlternateContent>
          </a:graphicData>
        </a:graphic>
      </p:graphicFrame>
    </p:spTree>
    <p:extLst>
      <p:ext uri="{BB962C8B-B14F-4D97-AF65-F5344CB8AC3E}">
        <p14:creationId xmlns:p14="http://schemas.microsoft.com/office/powerpoint/2010/main" val="3691781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74213661"/>
              </p:ext>
            </p:extLst>
          </p:nvPr>
        </p:nvGraphicFramePr>
        <p:xfrm>
          <a:off x="914400" y="685800"/>
          <a:ext cx="7361413" cy="2330292"/>
        </p:xfrm>
        <a:graphic>
          <a:graphicData uri="http://schemas.openxmlformats.org/presentationml/2006/ole">
            <mc:AlternateContent xmlns:mc="http://schemas.openxmlformats.org/markup-compatibility/2006">
              <mc:Choice xmlns:v="urn:schemas-microsoft-com:vml" Requires="v">
                <p:oleObj name="Document" r:id="rId3" imgW="7361413" imgH="2330292" progId="Word.Document.12">
                  <p:embed/>
                </p:oleObj>
              </mc:Choice>
              <mc:Fallback>
                <p:oleObj name="Document" r:id="rId3" imgW="7361413" imgH="2330292" progId="Word.Document.12">
                  <p:embed/>
                  <p:pic>
                    <p:nvPicPr>
                      <p:cNvPr id="0" name=""/>
                      <p:cNvPicPr/>
                      <p:nvPr/>
                    </p:nvPicPr>
                    <p:blipFill>
                      <a:blip r:embed="rId4"/>
                      <a:stretch>
                        <a:fillRect/>
                      </a:stretch>
                    </p:blipFill>
                    <p:spPr>
                      <a:xfrm>
                        <a:off x="914400" y="685800"/>
                        <a:ext cx="7361413" cy="2330292"/>
                      </a:xfrm>
                      <a:prstGeom prst="rect">
                        <a:avLst/>
                      </a:prstGeom>
                    </p:spPr>
                  </p:pic>
                </p:oleObj>
              </mc:Fallback>
            </mc:AlternateContent>
          </a:graphicData>
        </a:graphic>
      </p:graphicFrame>
    </p:spTree>
    <p:extLst>
      <p:ext uri="{BB962C8B-B14F-4D97-AF65-F5344CB8AC3E}">
        <p14:creationId xmlns:p14="http://schemas.microsoft.com/office/powerpoint/2010/main" val="632227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00717136"/>
              </p:ext>
            </p:extLst>
          </p:nvPr>
        </p:nvGraphicFramePr>
        <p:xfrm>
          <a:off x="914400" y="685800"/>
          <a:ext cx="7361413" cy="2387453"/>
        </p:xfrm>
        <a:graphic>
          <a:graphicData uri="http://schemas.openxmlformats.org/presentationml/2006/ole">
            <mc:AlternateContent xmlns:mc="http://schemas.openxmlformats.org/markup-compatibility/2006">
              <mc:Choice xmlns:v="urn:schemas-microsoft-com:vml" Requires="v">
                <p:oleObj name="Document" r:id="rId2" imgW="7361413" imgH="2387453" progId="Word.Document.12">
                  <p:embed/>
                </p:oleObj>
              </mc:Choice>
              <mc:Fallback>
                <p:oleObj name="Document" r:id="rId2" imgW="7361413" imgH="2387453" progId="Word.Document.12">
                  <p:embed/>
                  <p:pic>
                    <p:nvPicPr>
                      <p:cNvPr id="0" name=""/>
                      <p:cNvPicPr/>
                      <p:nvPr/>
                    </p:nvPicPr>
                    <p:blipFill>
                      <a:blip r:embed="rId3"/>
                      <a:stretch>
                        <a:fillRect/>
                      </a:stretch>
                    </p:blipFill>
                    <p:spPr>
                      <a:xfrm>
                        <a:off x="914400" y="685800"/>
                        <a:ext cx="7361413" cy="2387453"/>
                      </a:xfrm>
                      <a:prstGeom prst="rect">
                        <a:avLst/>
                      </a:prstGeom>
                    </p:spPr>
                  </p:pic>
                </p:oleObj>
              </mc:Fallback>
            </mc:AlternateContent>
          </a:graphicData>
        </a:graphic>
      </p:graphicFrame>
    </p:spTree>
    <p:extLst>
      <p:ext uri="{BB962C8B-B14F-4D97-AF65-F5344CB8AC3E}">
        <p14:creationId xmlns:p14="http://schemas.microsoft.com/office/powerpoint/2010/main" val="2774606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29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52943414"/>
              </p:ext>
            </p:extLst>
          </p:nvPr>
        </p:nvGraphicFramePr>
        <p:xfrm>
          <a:off x="914400" y="685800"/>
          <a:ext cx="7361413" cy="2215971"/>
        </p:xfrm>
        <a:graphic>
          <a:graphicData uri="http://schemas.openxmlformats.org/presentationml/2006/ole">
            <mc:AlternateContent xmlns:mc="http://schemas.openxmlformats.org/markup-compatibility/2006">
              <mc:Choice xmlns:v="urn:schemas-microsoft-com:vml" Requires="v">
                <p:oleObj name="Document" r:id="rId2" imgW="7361413" imgH="2215971" progId="Word.Document.12">
                  <p:embed/>
                </p:oleObj>
              </mc:Choice>
              <mc:Fallback>
                <p:oleObj name="Document" r:id="rId2" imgW="7361413" imgH="2215971" progId="Word.Document.12">
                  <p:embed/>
                  <p:pic>
                    <p:nvPicPr>
                      <p:cNvPr id="0" name=""/>
                      <p:cNvPicPr/>
                      <p:nvPr/>
                    </p:nvPicPr>
                    <p:blipFill>
                      <a:blip r:embed="rId3"/>
                      <a:stretch>
                        <a:fillRect/>
                      </a:stretch>
                    </p:blipFill>
                    <p:spPr>
                      <a:xfrm>
                        <a:off x="914400" y="685800"/>
                        <a:ext cx="7361413" cy="2215971"/>
                      </a:xfrm>
                      <a:prstGeom prst="rect">
                        <a:avLst/>
                      </a:prstGeom>
                    </p:spPr>
                  </p:pic>
                </p:oleObj>
              </mc:Fallback>
            </mc:AlternateContent>
          </a:graphicData>
        </a:graphic>
      </p:graphicFrame>
      <p:pic>
        <p:nvPicPr>
          <p:cNvPr id="6" name="Picture 5"/>
          <p:cNvPicPr/>
          <p:nvPr/>
        </p:nvPicPr>
        <p:blipFill>
          <a:blip r:embed="rId4">
            <a:extLst>
              <a:ext uri="{28A0092B-C50C-407E-A947-70E740481C1C}">
                <a14:useLocalDpi xmlns:a14="http://schemas.microsoft.com/office/drawing/2010/main" val="0"/>
              </a:ext>
            </a:extLst>
          </a:blip>
          <a:stretch>
            <a:fillRect/>
          </a:stretch>
        </p:blipFill>
        <p:spPr bwMode="auto">
          <a:xfrm>
            <a:off x="990600" y="2819400"/>
            <a:ext cx="4106333" cy="88900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2416734382"/>
              </p:ext>
            </p:extLst>
          </p:nvPr>
        </p:nvGraphicFramePr>
        <p:xfrm>
          <a:off x="914400" y="3829686"/>
          <a:ext cx="7370759" cy="437514"/>
        </p:xfrm>
        <a:graphic>
          <a:graphicData uri="http://schemas.openxmlformats.org/presentationml/2006/ole">
            <mc:AlternateContent xmlns:mc="http://schemas.openxmlformats.org/markup-compatibility/2006">
              <mc:Choice xmlns:v="urn:schemas-microsoft-com:vml" Requires="v">
                <p:oleObj name="Document" r:id="rId5" imgW="7370759" imgH="437514" progId="Word.Document.12">
                  <p:embed/>
                </p:oleObj>
              </mc:Choice>
              <mc:Fallback>
                <p:oleObj name="Document" r:id="rId5" imgW="7370759" imgH="437514" progId="Word.Document.12">
                  <p:embed/>
                  <p:pic>
                    <p:nvPicPr>
                      <p:cNvPr id="0" name=""/>
                      <p:cNvPicPr/>
                      <p:nvPr/>
                    </p:nvPicPr>
                    <p:blipFill>
                      <a:blip r:embed="rId6"/>
                      <a:stretch>
                        <a:fillRect/>
                      </a:stretch>
                    </p:blipFill>
                    <p:spPr>
                      <a:xfrm>
                        <a:off x="914400" y="3829686"/>
                        <a:ext cx="7370759" cy="437514"/>
                      </a:xfrm>
                      <a:prstGeom prst="rect">
                        <a:avLst/>
                      </a:prstGeom>
                    </p:spPr>
                  </p:pic>
                </p:oleObj>
              </mc:Fallback>
            </mc:AlternateContent>
          </a:graphicData>
        </a:graphic>
      </p:graphicFrame>
    </p:spTree>
    <p:extLst>
      <p:ext uri="{BB962C8B-B14F-4D97-AF65-F5344CB8AC3E}">
        <p14:creationId xmlns:p14="http://schemas.microsoft.com/office/powerpoint/2010/main" val="235391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3</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05726733"/>
              </p:ext>
            </p:extLst>
          </p:nvPr>
        </p:nvGraphicFramePr>
        <p:xfrm>
          <a:off x="914400" y="685800"/>
          <a:ext cx="7361413" cy="2511122"/>
        </p:xfrm>
        <a:graphic>
          <a:graphicData uri="http://schemas.openxmlformats.org/presentationml/2006/ole">
            <mc:AlternateContent xmlns:mc="http://schemas.openxmlformats.org/markup-compatibility/2006">
              <mc:Choice xmlns:v="urn:schemas-microsoft-com:vml" Requires="v">
                <p:oleObj name="Document" r:id="rId3" imgW="7361413" imgH="2511122" progId="Word.Document.12">
                  <p:embed/>
                </p:oleObj>
              </mc:Choice>
              <mc:Fallback>
                <p:oleObj name="Document" r:id="rId3" imgW="7361413" imgH="2511122" progId="Word.Document.12">
                  <p:embed/>
                  <p:pic>
                    <p:nvPicPr>
                      <p:cNvPr id="0" name=""/>
                      <p:cNvPicPr/>
                      <p:nvPr/>
                    </p:nvPicPr>
                    <p:blipFill>
                      <a:blip r:embed="rId4"/>
                      <a:stretch>
                        <a:fillRect/>
                      </a:stretch>
                    </p:blipFill>
                    <p:spPr>
                      <a:xfrm>
                        <a:off x="914400" y="685800"/>
                        <a:ext cx="7361413" cy="2511122"/>
                      </a:xfrm>
                      <a:prstGeom prst="rect">
                        <a:avLst/>
                      </a:prstGeom>
                    </p:spPr>
                  </p:pic>
                </p:oleObj>
              </mc:Fallback>
            </mc:AlternateContent>
          </a:graphicData>
        </a:graphic>
      </p:graphicFrame>
    </p:spTree>
    <p:extLst>
      <p:ext uri="{BB962C8B-B14F-4D97-AF65-F5344CB8AC3E}">
        <p14:creationId xmlns:p14="http://schemas.microsoft.com/office/powerpoint/2010/main" val="305300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30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22028687"/>
              </p:ext>
            </p:extLst>
          </p:nvPr>
        </p:nvGraphicFramePr>
        <p:xfrm>
          <a:off x="914400" y="685800"/>
          <a:ext cx="7361413" cy="3680941"/>
        </p:xfrm>
        <a:graphic>
          <a:graphicData uri="http://schemas.openxmlformats.org/presentationml/2006/ole">
            <mc:AlternateContent xmlns:mc="http://schemas.openxmlformats.org/markup-compatibility/2006">
              <mc:Choice xmlns:v="urn:schemas-microsoft-com:vml" Requires="v">
                <p:oleObj name="Document" r:id="rId2" imgW="7361413" imgH="3680941" progId="Word.Document.12">
                  <p:embed/>
                </p:oleObj>
              </mc:Choice>
              <mc:Fallback>
                <p:oleObj name="Document" r:id="rId2" imgW="7361413" imgH="3680941" progId="Word.Document.12">
                  <p:embed/>
                  <p:pic>
                    <p:nvPicPr>
                      <p:cNvPr id="0" name=""/>
                      <p:cNvPicPr/>
                      <p:nvPr/>
                    </p:nvPicPr>
                    <p:blipFill>
                      <a:blip r:embed="rId3"/>
                      <a:stretch>
                        <a:fillRect/>
                      </a:stretch>
                    </p:blipFill>
                    <p:spPr>
                      <a:xfrm>
                        <a:off x="914400" y="685800"/>
                        <a:ext cx="7361413" cy="3680941"/>
                      </a:xfrm>
                      <a:prstGeom prst="rect">
                        <a:avLst/>
                      </a:prstGeom>
                    </p:spPr>
                  </p:pic>
                </p:oleObj>
              </mc:Fallback>
            </mc:AlternateContent>
          </a:graphicData>
        </a:graphic>
      </p:graphicFrame>
      <p:pic>
        <p:nvPicPr>
          <p:cNvPr id="6" name="Picture 5"/>
          <p:cNvPicPr/>
          <p:nvPr/>
        </p:nvPicPr>
        <p:blipFill>
          <a:blip r:embed="rId4">
            <a:extLst>
              <a:ext uri="{28A0092B-C50C-407E-A947-70E740481C1C}">
                <a14:useLocalDpi xmlns:a14="http://schemas.microsoft.com/office/drawing/2010/main" val="0"/>
              </a:ext>
            </a:extLst>
          </a:blip>
          <a:stretch>
            <a:fillRect/>
          </a:stretch>
        </p:blipFill>
        <p:spPr bwMode="auto">
          <a:xfrm>
            <a:off x="914400" y="3988005"/>
            <a:ext cx="2370659" cy="901065"/>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4137482243"/>
              </p:ext>
            </p:extLst>
          </p:nvPr>
        </p:nvGraphicFramePr>
        <p:xfrm>
          <a:off x="920750" y="4973031"/>
          <a:ext cx="7370759" cy="513369"/>
        </p:xfrm>
        <a:graphic>
          <a:graphicData uri="http://schemas.openxmlformats.org/presentationml/2006/ole">
            <mc:AlternateContent xmlns:mc="http://schemas.openxmlformats.org/markup-compatibility/2006">
              <mc:Choice xmlns:v="urn:schemas-microsoft-com:vml" Requires="v">
                <p:oleObj name="Document" r:id="rId5" imgW="7370759" imgH="513369" progId="Word.Document.12">
                  <p:embed/>
                </p:oleObj>
              </mc:Choice>
              <mc:Fallback>
                <p:oleObj name="Document" r:id="rId5" imgW="7370759" imgH="513369" progId="Word.Document.12">
                  <p:embed/>
                  <p:pic>
                    <p:nvPicPr>
                      <p:cNvPr id="0" name=""/>
                      <p:cNvPicPr/>
                      <p:nvPr/>
                    </p:nvPicPr>
                    <p:blipFill>
                      <a:blip r:embed="rId6"/>
                      <a:stretch>
                        <a:fillRect/>
                      </a:stretch>
                    </p:blipFill>
                    <p:spPr>
                      <a:xfrm>
                        <a:off x="920750" y="4973031"/>
                        <a:ext cx="7370759" cy="513369"/>
                      </a:xfrm>
                      <a:prstGeom prst="rect">
                        <a:avLst/>
                      </a:prstGeom>
                    </p:spPr>
                  </p:pic>
                </p:oleObj>
              </mc:Fallback>
            </mc:AlternateContent>
          </a:graphicData>
        </a:graphic>
      </p:graphicFrame>
    </p:spTree>
    <p:extLst>
      <p:ext uri="{BB962C8B-B14F-4D97-AF65-F5344CB8AC3E}">
        <p14:creationId xmlns:p14="http://schemas.microsoft.com/office/powerpoint/2010/main" val="102573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54111845"/>
              </p:ext>
            </p:extLst>
          </p:nvPr>
        </p:nvGraphicFramePr>
        <p:xfrm>
          <a:off x="914400" y="685800"/>
          <a:ext cx="7361413" cy="3281535"/>
        </p:xfrm>
        <a:graphic>
          <a:graphicData uri="http://schemas.openxmlformats.org/presentationml/2006/ole">
            <mc:AlternateContent xmlns:mc="http://schemas.openxmlformats.org/markup-compatibility/2006">
              <mc:Choice xmlns:v="urn:schemas-microsoft-com:vml" Requires="v">
                <p:oleObj name="Document" r:id="rId3" imgW="7361413" imgH="3281535" progId="Word.Document.12">
                  <p:embed/>
                </p:oleObj>
              </mc:Choice>
              <mc:Fallback>
                <p:oleObj name="Document" r:id="rId3" imgW="7361413" imgH="3281535" progId="Word.Document.12">
                  <p:embed/>
                  <p:pic>
                    <p:nvPicPr>
                      <p:cNvPr id="0" name=""/>
                      <p:cNvPicPr/>
                      <p:nvPr/>
                    </p:nvPicPr>
                    <p:blipFill>
                      <a:blip r:embed="rId4"/>
                      <a:stretch>
                        <a:fillRect/>
                      </a:stretch>
                    </p:blipFill>
                    <p:spPr>
                      <a:xfrm>
                        <a:off x="914400" y="685800"/>
                        <a:ext cx="7361413" cy="3281535"/>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63706" y="3886200"/>
            <a:ext cx="3212206" cy="156210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3315729099"/>
              </p:ext>
            </p:extLst>
          </p:nvPr>
        </p:nvGraphicFramePr>
        <p:xfrm>
          <a:off x="897890" y="5523357"/>
          <a:ext cx="7304259" cy="344043"/>
        </p:xfrm>
        <a:graphic>
          <a:graphicData uri="http://schemas.openxmlformats.org/presentationml/2006/ole">
            <mc:AlternateContent xmlns:mc="http://schemas.openxmlformats.org/markup-compatibility/2006">
              <mc:Choice xmlns:v="urn:schemas-microsoft-com:vml" Requires="v">
                <p:oleObj name="Document" r:id="rId6" imgW="7304259" imgH="344043" progId="Word.Document.12">
                  <p:embed/>
                </p:oleObj>
              </mc:Choice>
              <mc:Fallback>
                <p:oleObj name="Document" r:id="rId6" imgW="7304259" imgH="344043" progId="Word.Document.12">
                  <p:embed/>
                  <p:pic>
                    <p:nvPicPr>
                      <p:cNvPr id="0" name=""/>
                      <p:cNvPicPr/>
                      <p:nvPr/>
                    </p:nvPicPr>
                    <p:blipFill>
                      <a:blip r:embed="rId7"/>
                      <a:stretch>
                        <a:fillRect/>
                      </a:stretch>
                    </p:blipFill>
                    <p:spPr>
                      <a:xfrm>
                        <a:off x="897890" y="5523357"/>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60124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36760513"/>
              </p:ext>
            </p:extLst>
          </p:nvPr>
        </p:nvGraphicFramePr>
        <p:xfrm>
          <a:off x="914400" y="685800"/>
          <a:ext cx="7361413" cy="2520469"/>
        </p:xfrm>
        <a:graphic>
          <a:graphicData uri="http://schemas.openxmlformats.org/presentationml/2006/ole">
            <mc:AlternateContent xmlns:mc="http://schemas.openxmlformats.org/markup-compatibility/2006">
              <mc:Choice xmlns:v="urn:schemas-microsoft-com:vml" Requires="v">
                <p:oleObj name="Document" r:id="rId3" imgW="7361413" imgH="2520469" progId="Word.Document.12">
                  <p:embed/>
                </p:oleObj>
              </mc:Choice>
              <mc:Fallback>
                <p:oleObj name="Document" r:id="rId3" imgW="7361413" imgH="2520469" progId="Word.Document.12">
                  <p:embed/>
                  <p:pic>
                    <p:nvPicPr>
                      <p:cNvPr id="0" name=""/>
                      <p:cNvPicPr/>
                      <p:nvPr/>
                    </p:nvPicPr>
                    <p:blipFill>
                      <a:blip r:embed="rId4"/>
                      <a:stretch>
                        <a:fillRect/>
                      </a:stretch>
                    </p:blipFill>
                    <p:spPr>
                      <a:xfrm>
                        <a:off x="914400" y="685800"/>
                        <a:ext cx="7361413" cy="2520469"/>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90600" y="2848984"/>
            <a:ext cx="3220015" cy="111760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704764643"/>
              </p:ext>
            </p:extLst>
          </p:nvPr>
        </p:nvGraphicFramePr>
        <p:xfrm>
          <a:off x="914400" y="3999357"/>
          <a:ext cx="7304259" cy="344043"/>
        </p:xfrm>
        <a:graphic>
          <a:graphicData uri="http://schemas.openxmlformats.org/presentationml/2006/ole">
            <mc:AlternateContent xmlns:mc="http://schemas.openxmlformats.org/markup-compatibility/2006">
              <mc:Choice xmlns:v="urn:schemas-microsoft-com:vml" Requires="v">
                <p:oleObj name="Document" r:id="rId6" imgW="7304259" imgH="344043" progId="Word.Document.12">
                  <p:embed/>
                </p:oleObj>
              </mc:Choice>
              <mc:Fallback>
                <p:oleObj name="Document" r:id="rId6" imgW="7304259" imgH="344043" progId="Word.Document.12">
                  <p:embed/>
                  <p:pic>
                    <p:nvPicPr>
                      <p:cNvPr id="0" name=""/>
                      <p:cNvPicPr/>
                      <p:nvPr/>
                    </p:nvPicPr>
                    <p:blipFill>
                      <a:blip r:embed="rId7"/>
                      <a:stretch>
                        <a:fillRect/>
                      </a:stretch>
                    </p:blipFill>
                    <p:spPr>
                      <a:xfrm>
                        <a:off x="914400" y="3999357"/>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6202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01524611"/>
              </p:ext>
            </p:extLst>
          </p:nvPr>
        </p:nvGraphicFramePr>
        <p:xfrm>
          <a:off x="914400" y="685800"/>
          <a:ext cx="7361413" cy="2720352"/>
        </p:xfrm>
        <a:graphic>
          <a:graphicData uri="http://schemas.openxmlformats.org/presentationml/2006/ole">
            <mc:AlternateContent xmlns:mc="http://schemas.openxmlformats.org/markup-compatibility/2006">
              <mc:Choice xmlns:v="urn:schemas-microsoft-com:vml" Requires="v">
                <p:oleObj name="Document" r:id="rId3" imgW="7361413" imgH="2720352" progId="Word.Document.12">
                  <p:embed/>
                </p:oleObj>
              </mc:Choice>
              <mc:Fallback>
                <p:oleObj name="Document" r:id="rId3" imgW="7361413" imgH="2720352" progId="Word.Document.12">
                  <p:embed/>
                  <p:pic>
                    <p:nvPicPr>
                      <p:cNvPr id="0" name=""/>
                      <p:cNvPicPr/>
                      <p:nvPr/>
                    </p:nvPicPr>
                    <p:blipFill>
                      <a:blip r:embed="rId4"/>
                      <a:stretch>
                        <a:fillRect/>
                      </a:stretch>
                    </p:blipFill>
                    <p:spPr>
                      <a:xfrm>
                        <a:off x="914400" y="685800"/>
                        <a:ext cx="7361413" cy="2720352"/>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14400" y="3299460"/>
            <a:ext cx="3227333" cy="1120140"/>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1782084310"/>
              </p:ext>
            </p:extLst>
          </p:nvPr>
        </p:nvGraphicFramePr>
        <p:xfrm>
          <a:off x="914400" y="4456557"/>
          <a:ext cx="7304259" cy="344043"/>
        </p:xfrm>
        <a:graphic>
          <a:graphicData uri="http://schemas.openxmlformats.org/presentationml/2006/ole">
            <mc:AlternateContent xmlns:mc="http://schemas.openxmlformats.org/markup-compatibility/2006">
              <mc:Choice xmlns:v="urn:schemas-microsoft-com:vml" Requires="v">
                <p:oleObj name="Document" r:id="rId6" imgW="7304259" imgH="344043" progId="Word.Document.12">
                  <p:embed/>
                </p:oleObj>
              </mc:Choice>
              <mc:Fallback>
                <p:oleObj name="Document" r:id="rId6" imgW="7304259" imgH="344043" progId="Word.Document.12">
                  <p:embed/>
                  <p:pic>
                    <p:nvPicPr>
                      <p:cNvPr id="0" name=""/>
                      <p:cNvPicPr/>
                      <p:nvPr/>
                    </p:nvPicPr>
                    <p:blipFill>
                      <a:blip r:embed="rId7"/>
                      <a:stretch>
                        <a:fillRect/>
                      </a:stretch>
                    </p:blipFill>
                    <p:spPr>
                      <a:xfrm>
                        <a:off x="914400" y="4456557"/>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137340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89507657"/>
              </p:ext>
            </p:extLst>
          </p:nvPr>
        </p:nvGraphicFramePr>
        <p:xfrm>
          <a:off x="914400" y="685800"/>
          <a:ext cx="7361413" cy="3405203"/>
        </p:xfrm>
        <a:graphic>
          <a:graphicData uri="http://schemas.openxmlformats.org/presentationml/2006/ole">
            <mc:AlternateContent xmlns:mc="http://schemas.openxmlformats.org/markup-compatibility/2006">
              <mc:Choice xmlns:v="urn:schemas-microsoft-com:vml" Requires="v">
                <p:oleObj name="Document" r:id="rId3" imgW="7361413" imgH="3405203" progId="Word.Document.12">
                  <p:embed/>
                </p:oleObj>
              </mc:Choice>
              <mc:Fallback>
                <p:oleObj name="Document" r:id="rId3" imgW="7361413" imgH="3405203" progId="Word.Document.12">
                  <p:embed/>
                  <p:pic>
                    <p:nvPicPr>
                      <p:cNvPr id="0" name=""/>
                      <p:cNvPicPr/>
                      <p:nvPr/>
                    </p:nvPicPr>
                    <p:blipFill>
                      <a:blip r:embed="rId4"/>
                      <a:stretch>
                        <a:fillRect/>
                      </a:stretch>
                    </p:blipFill>
                    <p:spPr>
                      <a:xfrm>
                        <a:off x="914400" y="685800"/>
                        <a:ext cx="7361413" cy="3405203"/>
                      </a:xfrm>
                      <a:prstGeom prst="rect">
                        <a:avLst/>
                      </a:prstGeom>
                    </p:spPr>
                  </p:pic>
                </p:oleObj>
              </mc:Fallback>
            </mc:AlternateContent>
          </a:graphicData>
        </a:graphic>
      </p:graphicFrame>
    </p:spTree>
    <p:extLst>
      <p:ext uri="{BB962C8B-B14F-4D97-AF65-F5344CB8AC3E}">
        <p14:creationId xmlns:p14="http://schemas.microsoft.com/office/powerpoint/2010/main" val="1587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41477963"/>
              </p:ext>
            </p:extLst>
          </p:nvPr>
        </p:nvGraphicFramePr>
        <p:xfrm>
          <a:off x="914400" y="685800"/>
          <a:ext cx="7361413" cy="3338336"/>
        </p:xfrm>
        <a:graphic>
          <a:graphicData uri="http://schemas.openxmlformats.org/presentationml/2006/ole">
            <mc:AlternateContent xmlns:mc="http://schemas.openxmlformats.org/markup-compatibility/2006">
              <mc:Choice xmlns:v="urn:schemas-microsoft-com:vml" Requires="v">
                <p:oleObj name="Document" r:id="rId3" imgW="7361413" imgH="3338336" progId="Word.Document.12">
                  <p:embed/>
                </p:oleObj>
              </mc:Choice>
              <mc:Fallback>
                <p:oleObj name="Document" r:id="rId3" imgW="7361413" imgH="3338336" progId="Word.Document.12">
                  <p:embed/>
                  <p:pic>
                    <p:nvPicPr>
                      <p:cNvPr id="0" name=""/>
                      <p:cNvPicPr/>
                      <p:nvPr/>
                    </p:nvPicPr>
                    <p:blipFill>
                      <a:blip r:embed="rId4"/>
                      <a:stretch>
                        <a:fillRect/>
                      </a:stretch>
                    </p:blipFill>
                    <p:spPr>
                      <a:xfrm>
                        <a:off x="914400" y="685800"/>
                        <a:ext cx="7361413" cy="3338336"/>
                      </a:xfrm>
                      <a:prstGeom prst="rect">
                        <a:avLst/>
                      </a:prstGeom>
                    </p:spPr>
                  </p:pic>
                </p:oleObj>
              </mc:Fallback>
            </mc:AlternateContent>
          </a:graphicData>
        </a:graphic>
      </p:graphicFrame>
    </p:spTree>
    <p:extLst>
      <p:ext uri="{BB962C8B-B14F-4D97-AF65-F5344CB8AC3E}">
        <p14:creationId xmlns:p14="http://schemas.microsoft.com/office/powerpoint/2010/main" val="392515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Murach's MySQL, C7</a:t>
            </a:r>
          </a:p>
        </p:txBody>
      </p:sp>
      <p:sp>
        <p:nvSpPr>
          <p:cNvPr id="3" name="Footer Placeholder 2"/>
          <p:cNvSpPr>
            <a:spLocks noGrp="1"/>
          </p:cNvSpPr>
          <p:nvPr>
            <p:ph type="ftr" sz="quarter" idx="11"/>
          </p:nvPr>
        </p:nvSpPr>
        <p:spPr/>
        <p:txBody>
          <a:bodyPr/>
          <a:lstStyle/>
          <a:p>
            <a:r>
              <a:rPr lang="en-US"/>
              <a:t>© 2015, Mike Murach &amp; Associates, Inc.</a:t>
            </a:r>
          </a:p>
        </p:txBody>
      </p:sp>
      <p:sp>
        <p:nvSpPr>
          <p:cNvPr id="4" name="Slide Number Placeholder 3"/>
          <p:cNvSpPr>
            <a:spLocks noGrp="1"/>
          </p:cNvSpPr>
          <p:nvPr>
            <p:ph type="sldNum" sz="quarter" idx="12"/>
          </p:nvPr>
        </p:nvSpPr>
        <p:spPr/>
        <p:txBody>
          <a:bodyPr/>
          <a:lstStyle/>
          <a:p>
            <a:endParaRPr lang="en-US" sz="1400">
              <a:latin typeface="Times New Roman" pitchFamily="18" charset="0"/>
            </a:endParaRPr>
          </a:p>
          <a:p>
            <a:pPr algn="r"/>
            <a:r>
              <a:rPr lang="en-US"/>
              <a:t>Slide </a:t>
            </a:r>
            <a:fld id="{27C3EA42-B4F6-4F6B-B279-45A4510A6400}" type="slidenum">
              <a:rPr lang="en-US" smtClean="0"/>
              <a:pPr algn="r"/>
              <a:t>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16702632"/>
              </p:ext>
            </p:extLst>
          </p:nvPr>
        </p:nvGraphicFramePr>
        <p:xfrm>
          <a:off x="914400" y="685800"/>
          <a:ext cx="7361413" cy="494315"/>
        </p:xfrm>
        <a:graphic>
          <a:graphicData uri="http://schemas.openxmlformats.org/presentationml/2006/ole">
            <mc:AlternateContent xmlns:mc="http://schemas.openxmlformats.org/markup-compatibility/2006">
              <mc:Choice xmlns:v="urn:schemas-microsoft-com:vml" Requires="v">
                <p:oleObj name="Document" r:id="rId3" imgW="7361413" imgH="494315" progId="Word.Document.12">
                  <p:embed/>
                </p:oleObj>
              </mc:Choice>
              <mc:Fallback>
                <p:oleObj name="Document" r:id="rId3" imgW="7361413" imgH="494315" progId="Word.Document.12">
                  <p:embed/>
                  <p:pic>
                    <p:nvPicPr>
                      <p:cNvPr id="0" name=""/>
                      <p:cNvPicPr/>
                      <p:nvPr/>
                    </p:nvPicPr>
                    <p:blipFill>
                      <a:blip r:embed="rId4"/>
                      <a:stretch>
                        <a:fillRect/>
                      </a:stretch>
                    </p:blipFill>
                    <p:spPr>
                      <a:xfrm>
                        <a:off x="914400" y="685800"/>
                        <a:ext cx="7361413" cy="494315"/>
                      </a:xfrm>
                      <a:prstGeom prst="rect">
                        <a:avLst/>
                      </a:prstGeom>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85296" y="1142999"/>
            <a:ext cx="1134270" cy="1732915"/>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1418251825"/>
              </p:ext>
            </p:extLst>
          </p:nvPr>
        </p:nvGraphicFramePr>
        <p:xfrm>
          <a:off x="927100" y="2895600"/>
          <a:ext cx="7361413" cy="1150766"/>
        </p:xfrm>
        <a:graphic>
          <a:graphicData uri="http://schemas.openxmlformats.org/presentationml/2006/ole">
            <mc:AlternateContent xmlns:mc="http://schemas.openxmlformats.org/markup-compatibility/2006">
              <mc:Choice xmlns:v="urn:schemas-microsoft-com:vml" Requires="v">
                <p:oleObj name="Document" r:id="rId6" imgW="7361413" imgH="1150766" progId="Word.Document.12">
                  <p:embed/>
                </p:oleObj>
              </mc:Choice>
              <mc:Fallback>
                <p:oleObj name="Document" r:id="rId6" imgW="7361413" imgH="1150766" progId="Word.Document.12">
                  <p:embed/>
                  <p:pic>
                    <p:nvPicPr>
                      <p:cNvPr id="0" name=""/>
                      <p:cNvPicPr/>
                      <p:nvPr/>
                    </p:nvPicPr>
                    <p:blipFill>
                      <a:blip r:embed="rId7"/>
                      <a:stretch>
                        <a:fillRect/>
                      </a:stretch>
                    </p:blipFill>
                    <p:spPr>
                      <a:xfrm>
                        <a:off x="927100" y="2895600"/>
                        <a:ext cx="7361413" cy="1150766"/>
                      </a:xfrm>
                      <a:prstGeom prst="rect">
                        <a:avLst/>
                      </a:prstGeom>
                    </p:spPr>
                  </p:pic>
                </p:oleObj>
              </mc:Fallback>
            </mc:AlternateContent>
          </a:graphicData>
        </a:graphic>
      </p:graphicFrame>
      <p:pic>
        <p:nvPicPr>
          <p:cNvPr id="8" name="Picture 7"/>
          <p:cNvPicPr/>
          <p:nvPr/>
        </p:nvPicPr>
        <p:blipFill>
          <a:blip r:embed="rId8">
            <a:extLst>
              <a:ext uri="{28A0092B-C50C-407E-A947-70E740481C1C}">
                <a14:useLocalDpi xmlns:a14="http://schemas.microsoft.com/office/drawing/2010/main" val="0"/>
              </a:ext>
            </a:extLst>
          </a:blip>
          <a:stretch>
            <a:fillRect/>
          </a:stretch>
        </p:blipFill>
        <p:spPr bwMode="auto">
          <a:xfrm>
            <a:off x="985296" y="3773170"/>
            <a:ext cx="3994851" cy="1560830"/>
          </a:xfrm>
          <a:prstGeom prst="rect">
            <a:avLst/>
          </a:prstGeom>
          <a:noFill/>
          <a:ln>
            <a:noFill/>
          </a:ln>
        </p:spPr>
      </p:pic>
      <p:graphicFrame>
        <p:nvGraphicFramePr>
          <p:cNvPr id="9" name="Object 8"/>
          <p:cNvGraphicFramePr>
            <a:graphicFrameLocks noChangeAspect="1"/>
          </p:cNvGraphicFramePr>
          <p:nvPr>
            <p:extLst>
              <p:ext uri="{D42A27DB-BD31-4B8C-83A1-F6EECF244321}">
                <p14:modId xmlns:p14="http://schemas.microsoft.com/office/powerpoint/2010/main" val="1262612430"/>
              </p:ext>
            </p:extLst>
          </p:nvPr>
        </p:nvGraphicFramePr>
        <p:xfrm>
          <a:off x="912641" y="5370957"/>
          <a:ext cx="7304259" cy="344043"/>
        </p:xfrm>
        <a:graphic>
          <a:graphicData uri="http://schemas.openxmlformats.org/presentationml/2006/ole">
            <mc:AlternateContent xmlns:mc="http://schemas.openxmlformats.org/markup-compatibility/2006">
              <mc:Choice xmlns:v="urn:schemas-microsoft-com:vml" Requires="v">
                <p:oleObj name="Document" r:id="rId9" imgW="7304259" imgH="344043" progId="Word.Document.12">
                  <p:embed/>
                </p:oleObj>
              </mc:Choice>
              <mc:Fallback>
                <p:oleObj name="Document" r:id="rId9" imgW="7304259" imgH="344043" progId="Word.Document.12">
                  <p:embed/>
                  <p:pic>
                    <p:nvPicPr>
                      <p:cNvPr id="0" name=""/>
                      <p:cNvPicPr/>
                      <p:nvPr/>
                    </p:nvPicPr>
                    <p:blipFill>
                      <a:blip r:embed="rId10"/>
                      <a:stretch>
                        <a:fillRect/>
                      </a:stretch>
                    </p:blipFill>
                    <p:spPr>
                      <a:xfrm>
                        <a:off x="912641" y="5370957"/>
                        <a:ext cx="7304259" cy="344043"/>
                      </a:xfrm>
                      <a:prstGeom prst="rect">
                        <a:avLst/>
                      </a:prstGeom>
                    </p:spPr>
                  </p:pic>
                </p:oleObj>
              </mc:Fallback>
            </mc:AlternateContent>
          </a:graphicData>
        </a:graphic>
      </p:graphicFrame>
    </p:spTree>
    <p:extLst>
      <p:ext uri="{BB962C8B-B14F-4D97-AF65-F5344CB8AC3E}">
        <p14:creationId xmlns:p14="http://schemas.microsoft.com/office/powerpoint/2010/main" val="1890375588"/>
      </p:ext>
    </p:extLst>
  </p:cSld>
  <p:clrMapOvr>
    <a:masterClrMapping/>
  </p:clrMapOvr>
</p:sld>
</file>

<file path=ppt/theme/theme1.xml><?xml version="1.0" encoding="utf-8"?>
<a:theme xmlns:a="http://schemas.openxmlformats.org/drawingml/2006/main" name="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ster sli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slides</Template>
  <TotalTime>176</TotalTime>
  <Words>1451</Words>
  <Application>Microsoft Office PowerPoint</Application>
  <PresentationFormat>On-screen Show (4:3)</PresentationFormat>
  <Paragraphs>220</Paragraphs>
  <Slides>30</Slides>
  <Notes>21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 Narrow</vt:lpstr>
      <vt:lpstr>Times New Roman</vt:lpstr>
      <vt:lpstr>Wingdings</vt:lpstr>
      <vt:lpstr>Master slides</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Pedroza David</dc:creator>
  <cp:lastModifiedBy>Pham, Sarah</cp:lastModifiedBy>
  <cp:revision>14</cp:revision>
  <dcterms:created xsi:type="dcterms:W3CDTF">2012-04-09T17:03:53Z</dcterms:created>
  <dcterms:modified xsi:type="dcterms:W3CDTF">2022-10-06T23:03:03Z</dcterms:modified>
</cp:coreProperties>
</file>