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9" autoAdjust="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3C89CE-0CC6-44F8-8510-2B71DF6CA627}" type="datetimeFigureOut">
              <a:rPr lang="en-US"/>
              <a:pPr/>
              <a:t>10/6/2022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F13919-2C18-4113-816E-673459F753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DC3E470-3BC3-4E1B-8299-B00F544F8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2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15DF15-4EB6-4834-B196-23DB6B1310EB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operators apply to dates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choice</a:t>
            </a:r>
          </a:p>
          <a:p>
            <a:r>
              <a:rPr lang="en-US" dirty="0"/>
              <a:t>When </a:t>
            </a:r>
            <a:r>
              <a:rPr lang="en-US" dirty="0" err="1"/>
              <a:t>terms_id</a:t>
            </a:r>
            <a:r>
              <a:rPr lang="en-US" dirty="0"/>
              <a:t> = 1, do this (and so on)</a:t>
            </a:r>
          </a:p>
          <a:p>
            <a:r>
              <a:rPr lang="en-US" dirty="0"/>
              <a:t>See the strings come out as in the terms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in SQL is “DEFAULT”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test expression is true, do yes, if not do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is NULL, do this (replace NULL with something 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39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Returns the first </a:t>
            </a:r>
            <a:r>
              <a:rPr lang="en-US"/>
              <a:t>non-null value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it and reuse it over and over again</a:t>
            </a:r>
          </a:p>
          <a:p>
            <a:endParaRPr lang="en-US" dirty="0"/>
          </a:p>
          <a:p>
            <a:r>
              <a:rPr lang="en-US" dirty="0"/>
              <a:t>LTRIM + RTRIM = trimming white spaces from left and right</a:t>
            </a:r>
          </a:p>
          <a:p>
            <a:r>
              <a:rPr lang="en-US" dirty="0"/>
              <a:t>LEFT + RIGHT = aligning left, right</a:t>
            </a:r>
          </a:p>
          <a:p>
            <a:r>
              <a:rPr lang="en-US" dirty="0"/>
              <a:t>SUBSTRING = cutting characters up from where to where?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TRUNCATE = CUT IT OUT</a:t>
            </a:r>
          </a:p>
          <a:p>
            <a:r>
              <a:rPr lang="en-US" dirty="0"/>
              <a:t>ROUND = ROUND TO THE NEAREST</a:t>
            </a:r>
          </a:p>
          <a:p>
            <a:r>
              <a:rPr lang="en-US" dirty="0"/>
              <a:t>ABS = ABSOLUTE</a:t>
            </a:r>
          </a:p>
          <a:p>
            <a:r>
              <a:rPr lang="en-US" dirty="0"/>
              <a:t>RAND = RANDOM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Critical</a:t>
            </a:r>
          </a:p>
          <a:p>
            <a:r>
              <a:rPr lang="en-US" b="0" dirty="0"/>
              <a:t>The most common is NOW() or CURRENT_TIMESTAMP()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Used in generating reports as part of records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Transaction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when membership expires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what’s now + year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Increments basically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pull exact information from the timestamp or whatever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Conversion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vs UNIX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1970 for Unix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origin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 stamps always start at the origin time and figure out the date by subtracting and dividing by the total 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C3E470-3BC3-4E1B-8299-B00F544F83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C6AF59-4B3C-4539-9EC5-D07AA440D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D9CEE29-926D-49EC-9335-C796FA1C1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3E14533-9814-4C3B-803E-D7055AD25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AF9E79-AC8D-486A-82AB-CD94886F4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E3376E-E178-4029-8E9E-BECFF00C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443D0A-C02C-4614-9DD5-08E635CC1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0C65D8-B050-444C-AA59-3AE04B80B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2585184-091F-4A83-92EB-C5E6E36F0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290FE02-A379-409D-8C9C-D3DCD422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C96BBF4-975D-4C93-A5D8-34D3F0729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C9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4C4014FA-E74B-497E-817F-A76D1E698E38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8.png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2.png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9.png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package" Target="../embeddings/Microsoft_Word_Document35.docx"/><Relationship Id="rId7" Type="http://schemas.openxmlformats.org/officeDocument/2006/relationships/image" Target="../media/image5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36.docx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59.png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3.png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7.png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5" Type="http://schemas.openxmlformats.org/officeDocument/2006/relationships/package" Target="../embeddings/Microsoft_Word_Document43.docx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C5958E78-932B-435F-BAC5-000BCEDFFB30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03829"/>
              </p:ext>
            </p:extLst>
          </p:nvPr>
        </p:nvGraphicFramePr>
        <p:xfrm>
          <a:off x="914400" y="1219200"/>
          <a:ext cx="7361413" cy="20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082955" progId="Word.Document.12">
                  <p:embed/>
                </p:oleObj>
              </mc:Choice>
              <mc:Fallback>
                <p:oleObj name="Document" r:id="rId3" imgW="7361413" imgH="208295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61413" cy="2082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5264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540625" progId="Word.Document.12">
                  <p:embed/>
                </p:oleObj>
              </mc:Choice>
              <mc:Fallback>
                <p:oleObj name="Document" r:id="rId2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4" y="2678204"/>
            <a:ext cx="2131905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9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39398"/>
              </p:ext>
            </p:extLst>
          </p:nvPr>
        </p:nvGraphicFramePr>
        <p:xfrm>
          <a:off x="914400" y="685800"/>
          <a:ext cx="731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645404" progId="Word.Document.12">
                  <p:embed/>
                </p:oleObj>
              </mc:Choice>
              <mc:Fallback>
                <p:oleObj name="Document" r:id="rId2" imgW="7375415" imgH="264540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8" y="2666999"/>
            <a:ext cx="2143429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6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1581"/>
              </p:ext>
            </p:extLst>
          </p:nvPr>
        </p:nvGraphicFramePr>
        <p:xfrm>
          <a:off x="914400" y="685800"/>
          <a:ext cx="7361413" cy="23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311983" progId="Word.Document.12">
                  <p:embed/>
                </p:oleObj>
              </mc:Choice>
              <mc:Fallback>
                <p:oleObj name="Document" r:id="rId2" imgW="7375415" imgH="231198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311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325522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92119"/>
              </p:ext>
            </p:extLst>
          </p:nvPr>
        </p:nvGraphicFramePr>
        <p:xfrm>
          <a:off x="914400" y="685800"/>
          <a:ext cx="7361413" cy="249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492736" progId="Word.Document.12">
                  <p:embed/>
                </p:oleObj>
              </mc:Choice>
              <mc:Fallback>
                <p:oleObj name="Document" r:id="rId2" imgW="7375415" imgH="24927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92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75473"/>
            <a:ext cx="339523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8510"/>
              </p:ext>
            </p:extLst>
          </p:nvPr>
        </p:nvGraphicFramePr>
        <p:xfrm>
          <a:off x="914400" y="685800"/>
          <a:ext cx="7361413" cy="275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758105" progId="Word.Document.12">
                  <p:embed/>
                </p:oleObj>
              </mc:Choice>
              <mc:Fallback>
                <p:oleObj name="Document" r:id="rId2" imgW="7375415" imgH="275810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5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24200"/>
            <a:ext cx="3255225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39064"/>
              </p:ext>
            </p:extLst>
          </p:nvPr>
        </p:nvGraphicFramePr>
        <p:xfrm>
          <a:off x="914400" y="685800"/>
          <a:ext cx="6792913" cy="551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791028" imgH="5551137" progId="Word.Document.12">
                  <p:embed/>
                </p:oleObj>
              </mc:Choice>
              <mc:Fallback>
                <p:oleObj name="Document" r:id="rId3" imgW="6791028" imgH="555113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792913" cy="551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64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9768"/>
              </p:ext>
            </p:extLst>
          </p:nvPr>
        </p:nvGraphicFramePr>
        <p:xfrm>
          <a:off x="914400" y="685800"/>
          <a:ext cx="6543279" cy="4962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3279" imgH="4962566" progId="Word.Document.12">
                  <p:embed/>
                </p:oleObj>
              </mc:Choice>
              <mc:Fallback>
                <p:oleObj name="Document" r:id="rId2" imgW="6543279" imgH="496256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962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92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59493"/>
              </p:ext>
            </p:extLst>
          </p:nvPr>
        </p:nvGraphicFramePr>
        <p:xfrm>
          <a:off x="914400" y="685800"/>
          <a:ext cx="7361413" cy="540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540691" progId="Word.Document.12">
                  <p:embed/>
                </p:oleObj>
              </mc:Choice>
              <mc:Fallback>
                <p:oleObj name="Document" r:id="rId2" imgW="7361413" imgH="54069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540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4" y="1219200"/>
            <a:ext cx="2262198" cy="16256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15118"/>
              </p:ext>
            </p:extLst>
          </p:nvPr>
        </p:nvGraphicFramePr>
        <p:xfrm>
          <a:off x="912544" y="2819400"/>
          <a:ext cx="7361413" cy="225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2251492" progId="Word.Document.12">
                  <p:embed/>
                </p:oleObj>
              </mc:Choice>
              <mc:Fallback>
                <p:oleObj name="Document" r:id="rId5" imgW="7375415" imgH="225149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44" y="2819400"/>
                        <a:ext cx="7361413" cy="2254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4" y="4648200"/>
            <a:ext cx="1824154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38860"/>
              </p:ext>
            </p:extLst>
          </p:nvPr>
        </p:nvGraphicFramePr>
        <p:xfrm>
          <a:off x="914400" y="685800"/>
          <a:ext cx="7361413" cy="178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788163" progId="Word.Document.12">
                  <p:embed/>
                </p:oleObj>
              </mc:Choice>
              <mc:Fallback>
                <p:oleObj name="Document" r:id="rId2" imgW="7361413" imgH="178816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8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362200"/>
            <a:ext cx="2181339" cy="9144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93476"/>
              </p:ext>
            </p:extLst>
          </p:nvPr>
        </p:nvGraphicFramePr>
        <p:xfrm>
          <a:off x="914400" y="3259774"/>
          <a:ext cx="7361413" cy="154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1540826" progId="Word.Document.12">
                  <p:embed/>
                </p:oleObj>
              </mc:Choice>
              <mc:Fallback>
                <p:oleObj name="Document" r:id="rId5" imgW="7361413" imgH="154082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9774"/>
                        <a:ext cx="7361413" cy="1540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4648200"/>
            <a:ext cx="218133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21164"/>
              </p:ext>
            </p:extLst>
          </p:nvPr>
        </p:nvGraphicFramePr>
        <p:xfrm>
          <a:off x="914400" y="685800"/>
          <a:ext cx="73152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3975848" progId="Word.Document.12">
                  <p:embed/>
                </p:oleObj>
              </mc:Choice>
              <mc:Fallback>
                <p:oleObj name="Document" r:id="rId3" imgW="7375415" imgH="39758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9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80913"/>
              </p:ext>
            </p:extLst>
          </p:nvPr>
        </p:nvGraphicFramePr>
        <p:xfrm>
          <a:off x="914400" y="685800"/>
          <a:ext cx="7315200" cy="34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3471388" progId="Word.Document.12">
                  <p:embed/>
                </p:oleObj>
              </mc:Choice>
              <mc:Fallback>
                <p:oleObj name="Document" r:id="rId2" imgW="7321727" imgH="3471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47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10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00088"/>
              </p:ext>
            </p:extLst>
          </p:nvPr>
        </p:nvGraphicFramePr>
        <p:xfrm>
          <a:off x="914400" y="688975"/>
          <a:ext cx="650875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0649" imgH="4006094" progId="Word.Document.12">
                  <p:embed/>
                </p:oleObj>
              </mc:Choice>
              <mc:Fallback>
                <p:oleObj name="Document" r:id="rId2" imgW="6540649" imgH="400609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6508750" cy="397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58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83897"/>
              </p:ext>
            </p:extLst>
          </p:nvPr>
        </p:nvGraphicFramePr>
        <p:xfrm>
          <a:off x="914400" y="685800"/>
          <a:ext cx="7361413" cy="46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4614245" progId="Word.Document.12">
                  <p:embed/>
                </p:oleObj>
              </mc:Choice>
              <mc:Fallback>
                <p:oleObj name="Document" r:id="rId3" imgW="7375415" imgH="46142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13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54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37177"/>
              </p:ext>
            </p:extLst>
          </p:nvPr>
        </p:nvGraphicFramePr>
        <p:xfrm>
          <a:off x="914400" y="688975"/>
          <a:ext cx="7745413" cy="56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32614" imgH="5083381" progId="Word.Document.12">
                  <p:embed/>
                </p:oleObj>
              </mc:Choice>
              <mc:Fallback>
                <p:oleObj name="Document" r:id="rId2" imgW="6932614" imgH="508338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745413" cy="568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8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411981"/>
              </p:ext>
            </p:extLst>
          </p:nvPr>
        </p:nvGraphicFramePr>
        <p:xfrm>
          <a:off x="914400" y="685800"/>
          <a:ext cx="6543279" cy="42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3279" imgH="4200062" progId="Word.Document.12">
                  <p:embed/>
                </p:oleObj>
              </mc:Choice>
              <mc:Fallback>
                <p:oleObj name="Document" r:id="rId2" imgW="6543279" imgH="420006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2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35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81970"/>
              </p:ext>
            </p:extLst>
          </p:nvPr>
        </p:nvGraphicFramePr>
        <p:xfrm>
          <a:off x="914400" y="685800"/>
          <a:ext cx="6543279" cy="378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3279" imgH="3780883" progId="Word.Document.12">
                  <p:embed/>
                </p:oleObj>
              </mc:Choice>
              <mc:Fallback>
                <p:oleObj name="Document" r:id="rId2" imgW="6543279" imgH="378088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3780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75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8159"/>
              </p:ext>
            </p:extLst>
          </p:nvPr>
        </p:nvGraphicFramePr>
        <p:xfrm>
          <a:off x="914400" y="685800"/>
          <a:ext cx="7331075" cy="462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32758" imgH="4649171" progId="Word.Document.12">
                  <p:embed/>
                </p:oleObj>
              </mc:Choice>
              <mc:Fallback>
                <p:oleObj name="Document" r:id="rId3" imgW="7332758" imgH="464917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31075" cy="462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47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0516"/>
              </p:ext>
            </p:extLst>
          </p:nvPr>
        </p:nvGraphicFramePr>
        <p:xfrm>
          <a:off x="914400" y="688975"/>
          <a:ext cx="7551738" cy="517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40920" imgH="5202830" progId="Word.Document.12">
                  <p:embed/>
                </p:oleObj>
              </mc:Choice>
              <mc:Fallback>
                <p:oleObj name="Document" r:id="rId3" imgW="7640920" imgH="520283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551738" cy="517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33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06858"/>
              </p:ext>
            </p:extLst>
          </p:nvPr>
        </p:nvGraphicFramePr>
        <p:xfrm>
          <a:off x="914400" y="685800"/>
          <a:ext cx="6543279" cy="513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3279" imgH="5132251" progId="Word.Document.12">
                  <p:embed/>
                </p:oleObj>
              </mc:Choice>
              <mc:Fallback>
                <p:oleObj name="Document" r:id="rId2" imgW="6543279" imgH="51322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5132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28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32596"/>
              </p:ext>
            </p:extLst>
          </p:nvPr>
        </p:nvGraphicFramePr>
        <p:xfrm>
          <a:off x="914400" y="688975"/>
          <a:ext cx="7412038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60894" imgH="3878990" progId="Word.Document.12">
                  <p:embed/>
                </p:oleObj>
              </mc:Choice>
              <mc:Fallback>
                <p:oleObj name="Document" r:id="rId2" imgW="7460894" imgH="387899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412038" cy="385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55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85875"/>
              </p:ext>
            </p:extLst>
          </p:nvPr>
        </p:nvGraphicFramePr>
        <p:xfrm>
          <a:off x="914400" y="685800"/>
          <a:ext cx="7361413" cy="30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3034276" progId="Word.Document.12">
                  <p:embed/>
                </p:oleObj>
              </mc:Choice>
              <mc:Fallback>
                <p:oleObj name="Document" r:id="rId2" imgW="7375415" imgH="303427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034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696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568326"/>
              </p:ext>
            </p:extLst>
          </p:nvPr>
        </p:nvGraphicFramePr>
        <p:xfrm>
          <a:off x="914400" y="685800"/>
          <a:ext cx="7361413" cy="43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4328353" progId="Word.Document.12">
                  <p:embed/>
                </p:oleObj>
              </mc:Choice>
              <mc:Fallback>
                <p:oleObj name="Document" r:id="rId3" imgW="7375415" imgH="432835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327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61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64399"/>
              </p:ext>
            </p:extLst>
          </p:nvPr>
        </p:nvGraphicFramePr>
        <p:xfrm>
          <a:off x="914400" y="688975"/>
          <a:ext cx="7337425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94788" imgH="5453919" progId="Word.Document.12">
                  <p:embed/>
                </p:oleObj>
              </mc:Choice>
              <mc:Fallback>
                <p:oleObj name="Document" r:id="rId3" imgW="7394788" imgH="545391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37425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4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10523"/>
              </p:ext>
            </p:extLst>
          </p:nvPr>
        </p:nvGraphicFramePr>
        <p:xfrm>
          <a:off x="914400" y="688975"/>
          <a:ext cx="70358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91111" imgH="4058303" progId="Word.Document.12">
                  <p:embed/>
                </p:oleObj>
              </mc:Choice>
              <mc:Fallback>
                <p:oleObj name="Document" r:id="rId2" imgW="7091111" imgH="405830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035800" cy="402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13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71705"/>
              </p:ext>
            </p:extLst>
          </p:nvPr>
        </p:nvGraphicFramePr>
        <p:xfrm>
          <a:off x="914400" y="685800"/>
          <a:ext cx="7361413" cy="6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646744" progId="Word.Document.12">
                  <p:embed/>
                </p:oleObj>
              </mc:Choice>
              <mc:Fallback>
                <p:oleObj name="Document" r:id="rId2" imgW="7361413" imgH="64674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6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033" y="1168400"/>
            <a:ext cx="2395470" cy="157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80854"/>
              </p:ext>
            </p:extLst>
          </p:nvPr>
        </p:nvGraphicFramePr>
        <p:xfrm>
          <a:off x="914400" y="2817813"/>
          <a:ext cx="7326313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6678" imgH="1797449" progId="Word.Document.12">
                  <p:embed/>
                </p:oleObj>
              </mc:Choice>
              <mc:Fallback>
                <p:oleObj name="Document" r:id="rId5" imgW="7376678" imgH="179744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7813"/>
                        <a:ext cx="7326313" cy="177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033" y="4191000"/>
            <a:ext cx="1582360" cy="45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114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493631"/>
              </p:ext>
            </p:extLst>
          </p:nvPr>
        </p:nvGraphicFramePr>
        <p:xfrm>
          <a:off x="914400" y="688975"/>
          <a:ext cx="724058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035453" progId="Word.Document.12">
                  <p:embed/>
                </p:oleObj>
              </mc:Choice>
              <mc:Fallback>
                <p:oleObj name="Document" r:id="rId3" imgW="7376678" imgH="203545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240588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620" y="2514600"/>
            <a:ext cx="1998646" cy="4375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99691"/>
              </p:ext>
            </p:extLst>
          </p:nvPr>
        </p:nvGraphicFramePr>
        <p:xfrm>
          <a:off x="914400" y="3044825"/>
          <a:ext cx="7326313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76678" imgH="2045175" progId="Word.Document.12">
                  <p:embed/>
                </p:oleObj>
              </mc:Choice>
              <mc:Fallback>
                <p:oleObj name="Document" r:id="rId6" imgW="7376678" imgH="2045175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4825"/>
                        <a:ext cx="7326313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53000"/>
            <a:ext cx="1998646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377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316817"/>
              </p:ext>
            </p:extLst>
          </p:nvPr>
        </p:nvGraphicFramePr>
        <p:xfrm>
          <a:off x="914400" y="688975"/>
          <a:ext cx="7326313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2188121" progId="Word.Document.12">
                  <p:embed/>
                </p:oleObj>
              </mc:Choice>
              <mc:Fallback>
                <p:oleObj name="Document" r:id="rId2" imgW="7376678" imgH="218812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26313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866931"/>
            <a:ext cx="2045127" cy="437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03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3189"/>
              </p:ext>
            </p:extLst>
          </p:nvPr>
        </p:nvGraphicFramePr>
        <p:xfrm>
          <a:off x="914400" y="685800"/>
          <a:ext cx="7361413" cy="82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827214" progId="Word.Document.12">
                  <p:embed/>
                </p:oleObj>
              </mc:Choice>
              <mc:Fallback>
                <p:oleObj name="Document" r:id="rId2" imgW="7361413" imgH="82721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827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85" y="1181100"/>
            <a:ext cx="2387153" cy="1562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117903"/>
              </p:ext>
            </p:extLst>
          </p:nvPr>
        </p:nvGraphicFramePr>
        <p:xfrm>
          <a:off x="915140" y="2808288"/>
          <a:ext cx="72961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1702602" progId="Word.Document.12">
                  <p:embed/>
                </p:oleObj>
              </mc:Choice>
              <mc:Fallback>
                <p:oleObj name="Document" r:id="rId5" imgW="7361413" imgH="170260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40" y="2808288"/>
                        <a:ext cx="7296150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5085" y="4114800"/>
            <a:ext cx="1678913" cy="529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147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1666"/>
              </p:ext>
            </p:extLst>
          </p:nvPr>
        </p:nvGraphicFramePr>
        <p:xfrm>
          <a:off x="914400" y="685800"/>
          <a:ext cx="7361413" cy="155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559879" progId="Word.Document.12">
                  <p:embed/>
                </p:oleObj>
              </mc:Choice>
              <mc:Fallback>
                <p:oleObj name="Document" r:id="rId2" imgW="7361413" imgH="1559879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559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782" y="2129304"/>
            <a:ext cx="2291770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12133"/>
              </p:ext>
            </p:extLst>
          </p:nvPr>
        </p:nvGraphicFramePr>
        <p:xfrm>
          <a:off x="914400" y="2667000"/>
          <a:ext cx="7361413" cy="135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61413" imgH="1359996" progId="Word.Document.12">
                  <p:embed/>
                </p:oleObj>
              </mc:Choice>
              <mc:Fallback>
                <p:oleObj name="Document" r:id="rId5" imgW="7361413" imgH="135999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361413" cy="1359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3158" y="3942304"/>
            <a:ext cx="2368519" cy="50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91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25501"/>
              </p:ext>
            </p:extLst>
          </p:nvPr>
        </p:nvGraphicFramePr>
        <p:xfrm>
          <a:off x="914400" y="685800"/>
          <a:ext cx="7361413" cy="176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1769109" progId="Word.Document.12">
                  <p:embed/>
                </p:oleObj>
              </mc:Choice>
              <mc:Fallback>
                <p:oleObj name="Document" r:id="rId2" imgW="7361413" imgH="1769109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1769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419" y="2057400"/>
            <a:ext cx="2345068" cy="5041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45778"/>
              </p:ext>
            </p:extLst>
          </p:nvPr>
        </p:nvGraphicFramePr>
        <p:xfrm>
          <a:off x="914400" y="2662238"/>
          <a:ext cx="73152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75415" imgH="1456107" progId="Word.Document.12">
                  <p:embed/>
                </p:oleObj>
              </mc:Choice>
              <mc:Fallback>
                <p:oleObj name="Document" r:id="rId5" imgW="7375415" imgH="145610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2238"/>
                        <a:ext cx="7315200" cy="143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970" y="4038600"/>
            <a:ext cx="2353843" cy="67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11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09610"/>
              </p:ext>
            </p:extLst>
          </p:nvPr>
        </p:nvGraphicFramePr>
        <p:xfrm>
          <a:off x="914400" y="685800"/>
          <a:ext cx="7361413" cy="466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4654473" progId="Word.Document.12">
                  <p:embed/>
                </p:oleObj>
              </mc:Choice>
              <mc:Fallback>
                <p:oleObj name="Document" r:id="rId3" imgW="7361413" imgH="465447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4660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105400"/>
            <a:ext cx="2890071" cy="8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9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39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68963"/>
              </p:ext>
            </p:extLst>
          </p:nvPr>
        </p:nvGraphicFramePr>
        <p:xfrm>
          <a:off x="914400" y="685800"/>
          <a:ext cx="72009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330707" progId="Word.Document.12">
                  <p:embed/>
                </p:oleObj>
              </mc:Choice>
              <mc:Fallback>
                <p:oleObj name="Document" r:id="rId2" imgW="7375415" imgH="233070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00900" cy="227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1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52062"/>
              </p:ext>
            </p:extLst>
          </p:nvPr>
        </p:nvGraphicFramePr>
        <p:xfrm>
          <a:off x="914400" y="685800"/>
          <a:ext cx="73152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3558172" progId="Word.Document.12">
                  <p:embed/>
                </p:oleObj>
              </mc:Choice>
              <mc:Fallback>
                <p:oleObj name="Document" r:id="rId3" imgW="7375415" imgH="35581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152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593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760800"/>
              </p:ext>
            </p:extLst>
          </p:nvPr>
        </p:nvGraphicFramePr>
        <p:xfrm>
          <a:off x="914400" y="685800"/>
          <a:ext cx="7361413" cy="3338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338336" progId="Word.Document.12">
                  <p:embed/>
                </p:oleObj>
              </mc:Choice>
              <mc:Fallback>
                <p:oleObj name="Document" r:id="rId3" imgW="7361413" imgH="33383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3338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71900"/>
            <a:ext cx="583826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4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47603"/>
              </p:ext>
            </p:extLst>
          </p:nvPr>
        </p:nvGraphicFramePr>
        <p:xfrm>
          <a:off x="914400" y="685800"/>
          <a:ext cx="7361413" cy="25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529816" progId="Word.Document.12">
                  <p:embed/>
                </p:oleObj>
              </mc:Choice>
              <mc:Fallback>
                <p:oleObj name="Document" r:id="rId3" imgW="7361413" imgH="252981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29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71800"/>
            <a:ext cx="3164312" cy="130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921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87657"/>
              </p:ext>
            </p:extLst>
          </p:nvPr>
        </p:nvGraphicFramePr>
        <p:xfrm>
          <a:off x="914400" y="685800"/>
          <a:ext cx="7361413" cy="274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2748383" progId="Word.Document.12">
                  <p:embed/>
                </p:oleObj>
              </mc:Choice>
              <mc:Fallback>
                <p:oleObj name="Document" r:id="rId3" imgW="7375415" imgH="274838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748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124200"/>
            <a:ext cx="2143239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970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43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09927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2826158" progId="Word.Document.12">
                  <p:embed/>
                </p:oleObj>
              </mc:Choice>
              <mc:Fallback>
                <p:oleObj name="Document" r:id="rId3" imgW="7375415" imgH="28261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24200"/>
            <a:ext cx="2180513" cy="891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70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58098"/>
              </p:ext>
            </p:extLst>
          </p:nvPr>
        </p:nvGraphicFramePr>
        <p:xfrm>
          <a:off x="914400" y="685800"/>
          <a:ext cx="6543279" cy="4628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3279" imgH="4628948" progId="Word.Document.12">
                  <p:embed/>
                </p:oleObj>
              </mc:Choice>
              <mc:Fallback>
                <p:oleObj name="Document" r:id="rId2" imgW="6543279" imgH="462894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543279" cy="4628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92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16989"/>
              </p:ext>
            </p:extLst>
          </p:nvPr>
        </p:nvGraphicFramePr>
        <p:xfrm>
          <a:off x="914400" y="685800"/>
          <a:ext cx="7342362" cy="40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42362" imgH="4053745" progId="Word.Document.12">
                  <p:embed/>
                </p:oleObj>
              </mc:Choice>
              <mc:Fallback>
                <p:oleObj name="Document" r:id="rId2" imgW="7342362" imgH="405374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42362" cy="4053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54094"/>
              </p:ext>
            </p:extLst>
          </p:nvPr>
        </p:nvGraphicFramePr>
        <p:xfrm>
          <a:off x="9144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61413" imgH="2824967" progId="Word.Document.12">
                  <p:embed/>
                </p:oleObj>
              </mc:Choice>
              <mc:Fallback>
                <p:oleObj name="Document" r:id="rId2" imgW="7361413" imgH="282496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865761"/>
            <a:ext cx="4295089" cy="111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3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10992"/>
              </p:ext>
            </p:extLst>
          </p:nvPr>
        </p:nvGraphicFramePr>
        <p:xfrm>
          <a:off x="914400" y="685800"/>
          <a:ext cx="7361413" cy="243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435846" progId="Word.Document.12">
                  <p:embed/>
                </p:oleObj>
              </mc:Choice>
              <mc:Fallback>
                <p:oleObj name="Document" r:id="rId2" imgW="7375415" imgH="243584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434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8" y="2666998"/>
            <a:ext cx="2125715" cy="140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6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981A556-B005-4899-B7F0-536E3701D982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828376"/>
              </p:ext>
            </p:extLst>
          </p:nvPr>
        </p:nvGraphicFramePr>
        <p:xfrm>
          <a:off x="914400" y="685800"/>
          <a:ext cx="7361413" cy="253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5415" imgH="2540625" progId="Word.Document.12">
                  <p:embed/>
                </p:oleObj>
              </mc:Choice>
              <mc:Fallback>
                <p:oleObj name="Document" r:id="rId2" imgW="7375415" imgH="25406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61413" cy="2539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394" y="2650563"/>
            <a:ext cx="2131905" cy="141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365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193</TotalTime>
  <Words>910</Words>
  <Application>Microsoft Office PowerPoint</Application>
  <PresentationFormat>On-screen Show (4:3)</PresentationFormat>
  <Paragraphs>217</Paragraphs>
  <Slides>43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Pham, Sarah</cp:lastModifiedBy>
  <cp:revision>24</cp:revision>
  <dcterms:created xsi:type="dcterms:W3CDTF">2012-04-09T20:58:44Z</dcterms:created>
  <dcterms:modified xsi:type="dcterms:W3CDTF">2022-10-06T23:31:46Z</dcterms:modified>
</cp:coreProperties>
</file>