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3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65D8-1FEA-9B96-143D-2E935065D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95CA-1285-0075-2230-054AD7B74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D8D2-8C77-2FE1-E77B-66A54D5D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AB1B-9718-4A26-6CD6-017F1112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A2C6-E1CE-0A92-2116-90DFACDB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CB5-9F0C-7263-757A-255EF722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5D5F4-1F15-9365-E5E0-5ED640F0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A42B-B1BD-D49B-053A-AAE567DD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DA7B-7BF1-5C96-6813-70E70474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8518-76A7-B015-20C0-DFFBD14B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5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42A13-805F-A566-29F4-7F9C6FECF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0C5E9-EC70-651E-A2AD-C9302F5E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C73BC-4372-4A30-1779-21C9D62E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B76D-F79C-B8C7-0981-37B90A2C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6966-BE0D-687D-5BB4-748A4D12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2E52-3D25-4357-2D0E-1E1EFEB6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4F48-CEE2-25AF-32A1-9765CC28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E7C9-79CD-86D0-F604-4186A054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03AB-1ED5-54E9-7308-8BD16DE2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A9DC-3543-A46B-8454-34037EAB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16AE-279F-0943-896E-D8579585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5F41-E131-EC01-9A1F-F00CD513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DB5CE-8685-8676-C187-97CA26FF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D0A-C854-6B43-7F99-39BDBF2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A6F7-E71D-A6B4-19A3-8FD924A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6443-9525-9EC3-BED8-25C812D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3DB5-559D-190F-89FE-9558C81E6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C7BBA-B56A-A7E8-95C7-2EDC0CEC4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A043A-0A6F-7F78-262C-8309585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2560B-E74E-130E-41B6-EA80B2B2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84CE3-9480-5EBC-99B9-03B44886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A7A4-C1E0-E4B7-43B5-F1E22C7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AE77-1FBD-FE89-AEB1-0675B066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4CA64-A094-ADBC-66B8-1C83BA679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E0EF-A60E-CE68-E797-486A11A32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A49AC-F306-626C-33E9-FD5EA77C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D7109-2558-9A7A-6828-5DCB8FE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1BBC3-A635-6A13-8F30-0034989C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2D834-3716-7E2F-CBCD-DFFEC3D1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8B8C-EBBA-96FA-4C64-DD4F7E3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E2CAA-6440-ED69-805C-CBF41B15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73B62-E8AD-997F-BD07-1C04D2B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0A38-51DC-059A-A123-DEBCD7FD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42A3A-998D-74E4-F210-67770DE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001D-5FC8-F7CE-B339-0FE10CC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3B78D-3DC7-B4E0-1CF3-ED5CA975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A1EE-548D-94EF-0987-EFDA5511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14C0-FF95-15F2-935B-CC72BEBE7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1FE5C-BD10-50AF-8769-3E969D53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7D815-5AE5-6D5A-3D35-582B32FD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3809-9524-2B8F-CAB5-CD35E2DD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0B9EC-7905-4CC4-36DA-A4BB6A91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333-EF59-913F-6B3D-D79130C1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CA742-41F2-6D7A-2D42-90722462F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75F4D-0565-1770-3CCC-8342010F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D3DA2-F695-9BF3-897D-5CD23AF7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18B0-D76A-0985-575A-8091175E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C5AD-EE18-A4DA-1F4B-4054033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9DAC2-23C4-45D4-B15D-3AC08CC0A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28609-24CF-CEEE-97CC-2CAE1737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221C-BD74-22E7-F279-C54539D49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B4471-F942-874E-AFDA-EF3C70433BFD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B2F6-2FA4-4C15-C0A7-934055AD7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DE1E1-F263-7A4D-7714-2B1826EC1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40B6-5DE2-294B-9C58-7F2F42B3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10D2-560A-2143-BA6D-BB4C5EE22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06053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The “Good Enough”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716F1-19D3-A545-977B-9AE542A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Software Engineering</a:t>
            </a:r>
          </a:p>
          <a:p>
            <a:pPr algn="l"/>
            <a:r>
              <a:rPr lang="en-US" sz="2000" dirty="0"/>
              <a:t>Neil Toporski</a:t>
            </a:r>
          </a:p>
        </p:txBody>
      </p:sp>
    </p:spTree>
    <p:extLst>
      <p:ext uri="{BB962C8B-B14F-4D97-AF65-F5344CB8AC3E}">
        <p14:creationId xmlns:p14="http://schemas.microsoft.com/office/powerpoint/2010/main" val="178067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A42-6D8E-F613-F9B6-46C713EB1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A2A67-B5AC-1D2C-4A56-8E9D9D53B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2FB1-672B-B848-A221-BD92D423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Enough Theory</a:t>
            </a:r>
          </a:p>
        </p:txBody>
      </p:sp>
      <p:pic>
        <p:nvPicPr>
          <p:cNvPr id="2050" name="Picture 2" descr="The sigmoid function (a.k.a. the logistic function) and its derivative">
            <a:extLst>
              <a:ext uri="{FF2B5EF4-FFF2-40B4-BE49-F238E27FC236}">
                <a16:creationId xmlns:a16="http://schemas.microsoft.com/office/drawing/2014/main" id="{C7F01556-B2DD-FF4E-8069-6CDE3C67C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99" y="1476645"/>
            <a:ext cx="6703402" cy="50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D82E9-DA48-C946-97D9-A679E859888A}"/>
              </a:ext>
            </a:extLst>
          </p:cNvPr>
          <p:cNvSpPr txBox="1"/>
          <p:nvPr/>
        </p:nvSpPr>
        <p:spPr>
          <a:xfrm rot="16200000">
            <a:off x="2754923" y="3633383"/>
            <a:ext cx="77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F430F-1E51-4E48-B42A-CC10456747B1}"/>
              </a:ext>
            </a:extLst>
          </p:cNvPr>
          <p:cNvSpPr txBox="1"/>
          <p:nvPr/>
        </p:nvSpPr>
        <p:spPr>
          <a:xfrm>
            <a:off x="5726347" y="6202701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271941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The “Good Enough” Theory</vt:lpstr>
      <vt:lpstr>PowerPoint Presentation</vt:lpstr>
      <vt:lpstr>Good Enough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“Good Enough” Theory</dc:title>
  <dc:creator>Toporski, Neil F.</dc:creator>
  <cp:lastModifiedBy>Toporski, Neil F.</cp:lastModifiedBy>
  <cp:revision>1</cp:revision>
  <dcterms:created xsi:type="dcterms:W3CDTF">2022-08-04T17:01:39Z</dcterms:created>
  <dcterms:modified xsi:type="dcterms:W3CDTF">2022-08-04T17:04:03Z</dcterms:modified>
</cp:coreProperties>
</file>