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7" r:id="rId3"/>
    <p:sldId id="307" r:id="rId4"/>
    <p:sldId id="306" r:id="rId5"/>
    <p:sldId id="350" r:id="rId6"/>
    <p:sldId id="348" r:id="rId7"/>
    <p:sldId id="351" r:id="rId8"/>
    <p:sldId id="349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595"/>
  </p:normalViewPr>
  <p:slideViewPr>
    <p:cSldViewPr snapToGrid="0" snapToObjects="1">
      <p:cViewPr varScale="1">
        <p:scale>
          <a:sx n="109" d="100"/>
          <a:sy n="10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93FE-8BF7-AB43-9FF9-A5D43DC3351D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7D0F8-676B-1946-98A4-19B549EC5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6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0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7D0F8-676B-1946-98A4-19B549EC58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BB1-AB32-204B-8A0B-177D5CEE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E5F34-BD88-854D-BF4A-A96524F7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CEC8-E1A8-9440-A4C0-B4243F29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EC2C-68B5-754B-A8E9-93B86C4C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5D70-83F2-EA48-8AF5-EB6A55F7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ABC7-59AE-D94D-82ED-AE362E6E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772D-99E1-6445-8343-76D94B4D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8CD2D-E605-944F-9B59-06E9BDE2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0525-5F3E-B542-9720-B37F12A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7D9-0B0D-FA49-82F4-F7CB761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ED395-87E5-104D-9BCE-940240BA4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2D16-C67F-2B4D-B459-D7DD767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6D51-0743-E644-95BB-B3F578CB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826C-86DE-3047-857E-2DDA04E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198-01C4-1E4C-90E6-DD42777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82B2-AF69-1648-AF8C-68923F56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1EA4-4CE3-314A-8971-5E229A64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9692-6407-C343-A83A-F2E77BC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B1B3-C5B2-4144-9F3F-4F16A9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94BA-2696-6B41-B1D6-7D67C23E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C5FF-AA4D-8E48-BF83-118CA2E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38D33-B545-1E40-A7C5-D80E83D0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86BD-AF49-3646-9FA9-4813D3A5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2F78-E00C-594D-AB28-BBD732DC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82C7-8468-3F41-9F44-8A1741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0E5A-1B50-C24C-9256-4A534062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A0B4-1346-C746-A141-CA275B2A9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E0FCD-8278-574F-B36C-815FC8F7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43BF-F116-BE48-B2D0-8761F6A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578F-620F-8942-B066-194E7B10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29D68-1D70-6743-A4CB-1D98D678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649-15A7-4740-AE37-6EB13DAB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6E4A3-8A12-F749-9AF9-96C6E651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C927A-B837-C342-833A-728F1BB7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D8404-A83B-5645-A01B-87AF3A79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0BF-DA0D-F842-B7F6-E5AD7137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E71E-3E37-E640-914B-F7360EB1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D2174-F71B-844D-A15D-27EA10E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63C9F-4F4E-D44D-B31E-D0D1F2C0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10A9-0303-6347-AB58-2D9D480C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EE22F-C3BF-2246-A5F9-F214D2C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8E23B-1377-DE49-8E6F-F0185E1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A8A82-9421-7D4E-A645-3C0D69E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D94D-EC7B-0E4F-9E36-DFBF0C24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8EF88-87DC-7843-9152-FCCC496D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1776-4AC8-B947-802E-4F9E083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68DD-9305-1E41-9973-7B8E5B6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2CF-5AAF-8145-A670-A0AD7E33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FD3CC-713B-2242-9602-E7F07610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F481-50EA-884C-B561-69CA79F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6B02-11F6-2240-8E8F-49E053C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2564-E765-8B44-80B3-9AE3276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8A61-B7D1-EA40-B580-90407B99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0A24-6A82-D142-9340-AB21CAC84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F9DD0-E623-F045-BB23-C26522B4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9550-199E-2D42-B759-751718B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6331-24E7-D646-B9D4-676A809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556CF-0F5E-FA49-A078-71D66415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57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5E4A-0476-DF44-9C5C-701C74C3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46B4-28AB-9444-84E6-F03AA524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9751-A8B2-9B47-B0AA-6990199F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153B0-5B6B-354C-A820-AEB33431E236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98E-17A8-1348-AFDB-B13F0CC9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20A-2103-6D40-A5CD-8EB74D0F6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A2D3D-DAE5-BC41-9AF4-D78A5B93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1/09/09/technology/codex-artificial-intelligence-coding.html" TargetMode="External"/><Relationship Id="rId2" Type="http://schemas.openxmlformats.org/officeDocument/2006/relationships/hyperlink" Target="https://zoo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openai-codex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43155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Agile Change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3A83-9C23-EC44-A86C-F68D9C0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E23-9B52-BD45-82CD-02A8BC76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Coping with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Agile is Transparent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Agile is Incremental and Iterative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149520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94A7-3C75-E04F-8FF7-4FB5B7A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56A9-289B-6949-9DC8-4341AF20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Change is inevitable</a:t>
            </a:r>
          </a:p>
        </p:txBody>
      </p:sp>
    </p:spTree>
    <p:extLst>
      <p:ext uri="{BB962C8B-B14F-4D97-AF65-F5344CB8AC3E}">
        <p14:creationId xmlns:p14="http://schemas.microsoft.com/office/powerpoint/2010/main" val="97524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1014-2888-FA46-91F2-32FE0979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DD5B-7C9C-D74A-B72F-BB6C097B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SYSTEMANTICS: John Gall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systems generate new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Peanut butter sandwiches fall peanut butter side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Complicated systems produce unexpected outcomes.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real world is whatever is reported to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system is working, leave it alone.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complex system designed from scratch never works and cannot be made to work – you have to start over, beginning with a working simple system.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4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1014-2888-FA46-91F2-32FE0979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DD5B-7C9C-D74A-B72F-BB6C097B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Pattern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Covid: mRNA technology, Zoom, Supply Chain, </a:t>
            </a:r>
            <a:r>
              <a:rPr lang="en-US" i="1" dirty="0"/>
              <a:t>Amazon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Transportation: Self-driving vehicles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3.6 million truck drivers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ZOOX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Journalism. According to a recent BBC news report, by 2022 some </a:t>
            </a:r>
            <a:r>
              <a:rPr lang="en-US" b="1" dirty="0"/>
              <a:t>90%</a:t>
            </a:r>
            <a:r>
              <a:rPr lang="en-US" dirty="0"/>
              <a:t> of all news content will be written by "robots.”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Health care (gene sequencing) , Agriculture, Manufacturing, Military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Computer coding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Codex</a:t>
            </a:r>
            <a:r>
              <a:rPr lang="en-US" dirty="0"/>
              <a:t> </a:t>
            </a:r>
            <a:r>
              <a:rPr lang="en-US" dirty="0" err="1"/>
              <a:t>OpenAI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TV, iPhone (2007), Internet, 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Music: From Gramophone -&gt; Vinyl -&gt; Transistor Radios -&gt; Audio Cassette -&gt; 8-Track -&gt; Walkman -&gt; CD -&gt; iPod -&gt; Streaming</a:t>
            </a:r>
          </a:p>
        </p:txBody>
      </p:sp>
    </p:spTree>
    <p:extLst>
      <p:ext uri="{BB962C8B-B14F-4D97-AF65-F5344CB8AC3E}">
        <p14:creationId xmlns:p14="http://schemas.microsoft.com/office/powerpoint/2010/main" val="58180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A2E-28E9-2744-89E9-F1AF29F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Agile is Transparent</a:t>
            </a:r>
          </a:p>
        </p:txBody>
      </p:sp>
      <p:pic>
        <p:nvPicPr>
          <p:cNvPr id="4" name="Picture 2" descr="Scrum Events #1 The Sprint | Let&amp;#39;s Scrum it!">
            <a:extLst>
              <a:ext uri="{FF2B5EF4-FFF2-40B4-BE49-F238E27FC236}">
                <a16:creationId xmlns:a16="http://schemas.microsoft.com/office/drawing/2014/main" id="{B6914647-49E6-264B-901B-C00E2622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51" y="1834830"/>
            <a:ext cx="7455698" cy="47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1D44FC77-DCA4-E447-BC84-EC6759EE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3831" y="3956655"/>
            <a:ext cx="548640" cy="548640"/>
          </a:xfrm>
          <a:prstGeom prst="rect">
            <a:avLst/>
          </a:prstGeom>
        </p:spPr>
      </p:pic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8D5C5352-F2A8-1741-90DF-023C31811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7172" y="4901545"/>
            <a:ext cx="548640" cy="548640"/>
          </a:xfrm>
          <a:prstGeom prst="rect">
            <a:avLst/>
          </a:prstGeom>
        </p:spPr>
      </p:pic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181EC211-59C9-5843-B553-33C4BF483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1537" y="3246120"/>
            <a:ext cx="548640" cy="548640"/>
          </a:xfrm>
          <a:prstGeom prst="rect">
            <a:avLst/>
          </a:prstGeom>
        </p:spPr>
      </p:pic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A87132BE-3B9C-BA49-94F6-F3D974532F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6955" y="4970931"/>
            <a:ext cx="548640" cy="548640"/>
          </a:xfrm>
          <a:prstGeom prst="rect">
            <a:avLst/>
          </a:prstGeom>
        </p:spPr>
      </p:pic>
      <p:pic>
        <p:nvPicPr>
          <p:cNvPr id="11" name="Graphic 10" descr="Badge 5 with solid fill">
            <a:extLst>
              <a:ext uri="{FF2B5EF4-FFF2-40B4-BE49-F238E27FC236}">
                <a16:creationId xmlns:a16="http://schemas.microsoft.com/office/drawing/2014/main" id="{09B47A20-3DE0-7446-9676-29BA29784D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84057" y="267788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A2E-28E9-2744-89E9-F1AF29F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Agile is Transparent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4201-457D-CF42-9746-939FA08C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Project Vision Document (PID)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Prioritize Product Backlog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Meetings (Sprint Review, Retrospectives)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Release Planning Schedules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Burn Down/Up Charts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1128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6A2E-28E9-2744-89E9-F1AF29F7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Agile is Incremental and Iterative</a:t>
            </a:r>
          </a:p>
        </p:txBody>
      </p:sp>
      <p:pic>
        <p:nvPicPr>
          <p:cNvPr id="4" name="Picture 2" descr="Scrum Events #1 The Sprint | Let&amp;#39;s Scrum it!">
            <a:extLst>
              <a:ext uri="{FF2B5EF4-FFF2-40B4-BE49-F238E27FC236}">
                <a16:creationId xmlns:a16="http://schemas.microsoft.com/office/drawing/2014/main" id="{B6914647-49E6-264B-901B-C00E2622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51" y="1834830"/>
            <a:ext cx="7455698" cy="47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FDF1C15-B96E-ED43-AF2A-929D9423A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3054" y="5313906"/>
            <a:ext cx="548640" cy="548640"/>
          </a:xfrm>
          <a:prstGeom prst="rect">
            <a:avLst/>
          </a:prstGeom>
        </p:spPr>
      </p:pic>
      <p:pic>
        <p:nvPicPr>
          <p:cNvPr id="6" name="Graphic 5" descr="Badge with solid fill">
            <a:extLst>
              <a:ext uri="{FF2B5EF4-FFF2-40B4-BE49-F238E27FC236}">
                <a16:creationId xmlns:a16="http://schemas.microsoft.com/office/drawing/2014/main" id="{80AB08B0-890F-D649-A4FA-18C5587F5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325" y="5313906"/>
            <a:ext cx="548640" cy="548640"/>
          </a:xfrm>
          <a:prstGeom prst="rect">
            <a:avLst/>
          </a:prstGeom>
        </p:spPr>
      </p:pic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4E4FA167-0C67-E640-95EB-E10D1767EC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626" y="531390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ABC-8735-F543-A072-9172BBB4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Change Management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0049-18E1-8845-BB65-D11F531B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 request for change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Review and assess change request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Plan for the change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 change proposal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Implement changes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Review and test change performance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Close the process</a:t>
            </a:r>
          </a:p>
        </p:txBody>
      </p:sp>
    </p:spTree>
    <p:extLst>
      <p:ext uri="{BB962C8B-B14F-4D97-AF65-F5344CB8AC3E}">
        <p14:creationId xmlns:p14="http://schemas.microsoft.com/office/powerpoint/2010/main" val="129259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17050</TotalTime>
  <Words>285</Words>
  <Application>Microsoft Macintosh PowerPoint</Application>
  <PresentationFormat>Widescreen</PresentationFormat>
  <Paragraphs>54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Agile Change Management</vt:lpstr>
      <vt:lpstr>1 Change Management</vt:lpstr>
      <vt:lpstr>1.1 Coping with Change</vt:lpstr>
      <vt:lpstr>Coping with Change</vt:lpstr>
      <vt:lpstr>Technological Disruption</vt:lpstr>
      <vt:lpstr>1.2 Agile is Transparent</vt:lpstr>
      <vt:lpstr>1.2 Agile is Transparent</vt:lpstr>
      <vt:lpstr>1.3 Agile is Incremental and Iterative</vt:lpstr>
      <vt:lpstr>1.4 Change Management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Into to Scrum</dc:title>
  <dc:creator>Toporski, Neil F.</dc:creator>
  <cp:lastModifiedBy>Toporski, Neil F.</cp:lastModifiedBy>
  <cp:revision>177</cp:revision>
  <dcterms:created xsi:type="dcterms:W3CDTF">2021-12-26T16:22:52Z</dcterms:created>
  <dcterms:modified xsi:type="dcterms:W3CDTF">2022-02-05T22:20:22Z</dcterms:modified>
</cp:coreProperties>
</file>