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-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4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0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4F57-D55B-46D7-9284-B044A0BBEF8D}" type="datetimeFigureOut">
              <a:rPr lang="en-US" smtClean="0"/>
              <a:t>07-Jan-17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E5D2-8F70-4786-A97B-424ADD4CC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76" Type="http://schemas.openxmlformats.org/officeDocument/2006/relationships/image" Target="../media/image74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2" Type="http://schemas.openxmlformats.org/officeDocument/2006/relationships/image" Target="../media/image1.wmf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77" Type="http://schemas.openxmlformats.org/officeDocument/2006/relationships/image" Target="../media/image75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80" Type="http://schemas.openxmlformats.org/officeDocument/2006/relationships/image" Target="../media/image78.png"/><Relationship Id="rId3" Type="http://schemas.openxmlformats.org/officeDocument/2006/relationships/image" Target="../media/image2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8" r="1155" b="1899"/>
          <a:stretch/>
        </p:blipFill>
        <p:spPr>
          <a:xfrm>
            <a:off x="865250" y="317182"/>
            <a:ext cx="12051196" cy="585978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3" name="TextBox 552"/>
              <p:cNvSpPr txBox="1"/>
              <p:nvPr/>
            </p:nvSpPr>
            <p:spPr>
              <a:xfrm>
                <a:off x="6580249" y="2777644"/>
                <a:ext cx="1845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53" name="TextBox 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249" y="2777644"/>
                <a:ext cx="184538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7172845" y="1919055"/>
            <a:ext cx="232270" cy="544001"/>
            <a:chOff x="8317064" y="720918"/>
            <a:chExt cx="289560" cy="67818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7842" y="1919536"/>
            <a:ext cx="336180" cy="544001"/>
            <a:chOff x="8317064" y="720918"/>
            <a:chExt cx="419100" cy="67818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8317064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172840" y="1518855"/>
            <a:ext cx="336180" cy="544001"/>
            <a:chOff x="8317064" y="720918"/>
            <a:chExt cx="419100" cy="67818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8317064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176015" y="967888"/>
            <a:ext cx="336180" cy="544001"/>
            <a:chOff x="8317064" y="720918"/>
            <a:chExt cx="419100" cy="67818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317064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51570" y="706693"/>
                <a:ext cx="4094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570" y="706693"/>
                <a:ext cx="409471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8955" t="-12500" r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6860540" y="2218561"/>
            <a:ext cx="312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689070" y="2164437"/>
                <a:ext cx="1868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070" y="2164437"/>
                <a:ext cx="186846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36600" y="2170787"/>
                <a:ext cx="1613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600" y="2170787"/>
                <a:ext cx="161326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72566" y="1939745"/>
                <a:ext cx="26321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66" y="1939745"/>
                <a:ext cx="263214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13636" t="-9756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994961" y="1552228"/>
                <a:ext cx="1608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961" y="1552228"/>
                <a:ext cx="160878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97620" y="1973197"/>
                <a:ext cx="1641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620" y="1973197"/>
                <a:ext cx="164148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505236" y="1758178"/>
                <a:ext cx="1563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236" y="1758178"/>
                <a:ext cx="156389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455511" y="1443790"/>
                <a:ext cx="2467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511" y="1443790"/>
                <a:ext cx="246734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15000" t="-125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44956" y="1190146"/>
                <a:ext cx="2622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956" y="1190146"/>
                <a:ext cx="262251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13953" t="-9756" r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15768" y="852063"/>
                <a:ext cx="1641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768" y="852063"/>
                <a:ext cx="164148" cy="246221"/>
              </a:xfrm>
              <a:prstGeom prst="rect">
                <a:avLst/>
              </a:prstGeom>
              <a:blipFill rotWithShape="0">
                <a:blip r:embed="rId1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52404" y="856100"/>
                <a:ext cx="1413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404" y="856100"/>
                <a:ext cx="141321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47826" t="-9756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7191513" y="950509"/>
            <a:ext cx="336180" cy="544001"/>
            <a:chOff x="8317064" y="720918"/>
            <a:chExt cx="419100" cy="67818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8317064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452935" y="603877"/>
            <a:ext cx="336180" cy="544001"/>
            <a:chOff x="8317064" y="720918"/>
            <a:chExt cx="419100" cy="67818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317064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96311" y="459812"/>
                <a:ext cx="1641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311" y="459812"/>
                <a:ext cx="164148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680265" y="1093016"/>
                <a:ext cx="1499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65" y="1093016"/>
                <a:ext cx="149977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>
            <a:off x="6258454" y="897504"/>
            <a:ext cx="232270" cy="244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/>
          <p:nvPr/>
        </p:nvCxnSpPr>
        <p:spPr>
          <a:xfrm>
            <a:off x="6258454" y="897503"/>
            <a:ext cx="0" cy="318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/>
              <p:cNvSpPr txBox="1"/>
              <p:nvPr/>
            </p:nvSpPr>
            <p:spPr>
              <a:xfrm>
                <a:off x="6477100" y="1098229"/>
                <a:ext cx="1608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62" name="TextBox 4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100" y="1098229"/>
                <a:ext cx="160878" cy="246221"/>
              </a:xfrm>
              <a:prstGeom prst="rect">
                <a:avLst/>
              </a:prstGeom>
              <a:blipFill rotWithShape="0">
                <a:blip r:embed="rId18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3" name="Straight Arrow Connector 462"/>
          <p:cNvCxnSpPr/>
          <p:nvPr/>
        </p:nvCxnSpPr>
        <p:spPr>
          <a:xfrm>
            <a:off x="6253691" y="896965"/>
            <a:ext cx="336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Box 463"/>
              <p:cNvSpPr txBox="1"/>
              <p:nvPr/>
            </p:nvSpPr>
            <p:spPr>
              <a:xfrm>
                <a:off x="6077233" y="1098589"/>
                <a:ext cx="1641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64" name="TextBox 4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233" y="1098589"/>
                <a:ext cx="164148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7" name="Group 466"/>
          <p:cNvGrpSpPr/>
          <p:nvPr/>
        </p:nvGrpSpPr>
        <p:grpSpPr>
          <a:xfrm>
            <a:off x="6245686" y="585687"/>
            <a:ext cx="336180" cy="299506"/>
            <a:chOff x="8309148" y="720918"/>
            <a:chExt cx="419100" cy="373380"/>
          </a:xfrm>
        </p:grpSpPr>
        <p:cxnSp>
          <p:nvCxnSpPr>
            <p:cNvPr id="468" name="Straight Arrow Connector 467"/>
            <p:cNvCxnSpPr/>
            <p:nvPr/>
          </p:nvCxnSpPr>
          <p:spPr>
            <a:xfrm>
              <a:off x="8309148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Straight Arrow Connector 471"/>
          <p:cNvCxnSpPr>
            <a:endCxn id="64" idx="2"/>
          </p:cNvCxnSpPr>
          <p:nvPr/>
        </p:nvCxnSpPr>
        <p:spPr>
          <a:xfrm flipV="1">
            <a:off x="6252036" y="706033"/>
            <a:ext cx="226349" cy="197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TextBox 472"/>
              <p:cNvSpPr txBox="1"/>
              <p:nvPr/>
            </p:nvSpPr>
            <p:spPr>
              <a:xfrm>
                <a:off x="6178015" y="434179"/>
                <a:ext cx="1608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73" name="TextBox 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015" y="434179"/>
                <a:ext cx="160878" cy="246221"/>
              </a:xfrm>
              <a:prstGeom prst="rect">
                <a:avLst/>
              </a:prstGeom>
              <a:blipFill rotWithShape="0">
                <a:blip r:embed="rId20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TextBox 473"/>
              <p:cNvSpPr txBox="1"/>
              <p:nvPr/>
            </p:nvSpPr>
            <p:spPr>
              <a:xfrm>
                <a:off x="6266612" y="678852"/>
                <a:ext cx="1499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74" name="TextBox 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612" y="678852"/>
                <a:ext cx="149977" cy="246221"/>
              </a:xfrm>
              <a:prstGeom prst="rect">
                <a:avLst/>
              </a:prstGeom>
              <a:blipFill rotWithShape="0">
                <a:blip r:embed="rId21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5" name="Group 474"/>
          <p:cNvGrpSpPr/>
          <p:nvPr/>
        </p:nvGrpSpPr>
        <p:grpSpPr>
          <a:xfrm>
            <a:off x="6259182" y="1954551"/>
            <a:ext cx="336180" cy="244495"/>
            <a:chOff x="8317064" y="1094298"/>
            <a:chExt cx="419100" cy="304800"/>
          </a:xfrm>
        </p:grpSpPr>
        <p:cxnSp>
          <p:nvCxnSpPr>
            <p:cNvPr id="476" name="Straight Arrow Connector 475"/>
            <p:cNvCxnSpPr/>
            <p:nvPr/>
          </p:nvCxnSpPr>
          <p:spPr>
            <a:xfrm>
              <a:off x="8317064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0" name="Straight Arrow Connector 479"/>
          <p:cNvCxnSpPr/>
          <p:nvPr/>
        </p:nvCxnSpPr>
        <p:spPr>
          <a:xfrm>
            <a:off x="6258454" y="1939745"/>
            <a:ext cx="8158" cy="354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TextBox 480"/>
              <p:cNvSpPr txBox="1"/>
              <p:nvPr/>
            </p:nvSpPr>
            <p:spPr>
              <a:xfrm>
                <a:off x="6591210" y="1891577"/>
                <a:ext cx="1608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81" name="TextBox 4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210" y="1891577"/>
                <a:ext cx="160878" cy="246221"/>
              </a:xfrm>
              <a:prstGeom prst="rect">
                <a:avLst/>
              </a:prstGeom>
              <a:blipFill rotWithShape="0">
                <a:blip r:embed="rId22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/>
              <p:cNvSpPr txBox="1"/>
              <p:nvPr/>
            </p:nvSpPr>
            <p:spPr>
              <a:xfrm>
                <a:off x="6412634" y="2205396"/>
                <a:ext cx="1641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82" name="TextBox 4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34" y="2205396"/>
                <a:ext cx="164148" cy="246221"/>
              </a:xfrm>
              <a:prstGeom prst="rect">
                <a:avLst/>
              </a:prstGeom>
              <a:blipFill rotWithShape="0">
                <a:blip r:embed="rId23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TextBox 482"/>
              <p:cNvSpPr txBox="1"/>
              <p:nvPr/>
            </p:nvSpPr>
            <p:spPr>
              <a:xfrm>
                <a:off x="6101534" y="2199046"/>
                <a:ext cx="14237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83" name="TextBox 4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34" y="2199046"/>
                <a:ext cx="142370" cy="246221"/>
              </a:xfrm>
              <a:prstGeom prst="rect">
                <a:avLst/>
              </a:prstGeom>
              <a:blipFill rotWithShape="0">
                <a:blip r:embed="rId24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Box 483"/>
              <p:cNvSpPr txBox="1"/>
              <p:nvPr/>
            </p:nvSpPr>
            <p:spPr>
              <a:xfrm>
                <a:off x="7449457" y="2340131"/>
                <a:ext cx="2443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84" name="TextBox 4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457" y="2340131"/>
                <a:ext cx="244362" cy="246221"/>
              </a:xfrm>
              <a:prstGeom prst="rect">
                <a:avLst/>
              </a:prstGeom>
              <a:blipFill rotWithShape="0">
                <a:blip r:embed="rId25"/>
                <a:stretch>
                  <a:fillRect l="-15000" t="-125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2" name="Group 491"/>
          <p:cNvGrpSpPr/>
          <p:nvPr/>
        </p:nvGrpSpPr>
        <p:grpSpPr>
          <a:xfrm>
            <a:off x="6259549" y="2596786"/>
            <a:ext cx="232938" cy="376937"/>
            <a:chOff x="8317064" y="720918"/>
            <a:chExt cx="419100" cy="678180"/>
          </a:xfrm>
        </p:grpSpPr>
        <p:cxnSp>
          <p:nvCxnSpPr>
            <p:cNvPr id="493" name="Straight Arrow Connector 492"/>
            <p:cNvCxnSpPr/>
            <p:nvPr/>
          </p:nvCxnSpPr>
          <p:spPr>
            <a:xfrm>
              <a:off x="8317064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Arrow Connector 493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TextBox 495"/>
              <p:cNvSpPr txBox="1"/>
              <p:nvPr/>
            </p:nvSpPr>
            <p:spPr>
              <a:xfrm>
                <a:off x="6087289" y="2613547"/>
                <a:ext cx="1601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96" name="TextBox 4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89" y="2613547"/>
                <a:ext cx="160108" cy="246221"/>
              </a:xfrm>
              <a:prstGeom prst="rect">
                <a:avLst/>
              </a:prstGeom>
              <a:blipFill rotWithShape="0">
                <a:blip r:embed="rId26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TextBox 496"/>
              <p:cNvSpPr txBox="1"/>
              <p:nvPr/>
            </p:nvSpPr>
            <p:spPr>
              <a:xfrm>
                <a:off x="6194487" y="2894405"/>
                <a:ext cx="1633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97" name="TextBox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487" y="2894405"/>
                <a:ext cx="163378" cy="246221"/>
              </a:xfrm>
              <a:prstGeom prst="rect">
                <a:avLst/>
              </a:prstGeom>
              <a:blipFill rotWithShape="0">
                <a:blip r:embed="rId27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TextBox 497"/>
              <p:cNvSpPr txBox="1"/>
              <p:nvPr/>
            </p:nvSpPr>
            <p:spPr>
              <a:xfrm>
                <a:off x="6319765" y="2632893"/>
                <a:ext cx="166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498" name="TextBox 4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65" y="2632893"/>
                <a:ext cx="166995" cy="246221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" name="Straight Arrow Connector 499"/>
          <p:cNvCxnSpPr/>
          <p:nvPr/>
        </p:nvCxnSpPr>
        <p:spPr>
          <a:xfrm>
            <a:off x="7334588" y="2590436"/>
            <a:ext cx="120923" cy="2458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/>
          <p:nvPr/>
        </p:nvCxnSpPr>
        <p:spPr>
          <a:xfrm>
            <a:off x="7331597" y="2584625"/>
            <a:ext cx="247281" cy="153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/>
          <p:cNvCxnSpPr/>
          <p:nvPr/>
        </p:nvCxnSpPr>
        <p:spPr>
          <a:xfrm flipV="1">
            <a:off x="7340931" y="2494678"/>
            <a:ext cx="273644" cy="899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1" name="TextBox 510"/>
              <p:cNvSpPr txBox="1"/>
              <p:nvPr/>
            </p:nvSpPr>
            <p:spPr>
              <a:xfrm>
                <a:off x="7577988" y="2666868"/>
                <a:ext cx="1865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11" name="TextBox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988" y="2666868"/>
                <a:ext cx="186526" cy="246221"/>
              </a:xfrm>
              <a:prstGeom prst="rect">
                <a:avLst/>
              </a:prstGeom>
              <a:blipFill rotWithShape="0">
                <a:blip r:embed="rId29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3" name="TextBox 512"/>
              <p:cNvSpPr txBox="1"/>
              <p:nvPr/>
            </p:nvSpPr>
            <p:spPr>
              <a:xfrm>
                <a:off x="7393725" y="2465263"/>
                <a:ext cx="1756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13" name="TextBox 5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25" y="2465263"/>
                <a:ext cx="175626" cy="246221"/>
              </a:xfrm>
              <a:prstGeom prst="rect">
                <a:avLst/>
              </a:prstGeom>
              <a:blipFill rotWithShape="0">
                <a:blip r:embed="rId30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4" name="TextBox 513"/>
              <p:cNvSpPr txBox="1"/>
              <p:nvPr/>
            </p:nvSpPr>
            <p:spPr>
              <a:xfrm>
                <a:off x="7356153" y="2816291"/>
                <a:ext cx="1938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14" name="TextBox 5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53" y="2816291"/>
                <a:ext cx="193836" cy="246221"/>
              </a:xfrm>
              <a:prstGeom prst="rect">
                <a:avLst/>
              </a:prstGeom>
              <a:blipFill rotWithShape="0">
                <a:blip r:embed="rId31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6" name="Straight Arrow Connector 515"/>
          <p:cNvCxnSpPr/>
          <p:nvPr/>
        </p:nvCxnSpPr>
        <p:spPr>
          <a:xfrm flipH="1">
            <a:off x="6917375" y="2584625"/>
            <a:ext cx="99316" cy="231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/>
          <p:nvPr/>
        </p:nvCxnSpPr>
        <p:spPr>
          <a:xfrm>
            <a:off x="7019481" y="2586076"/>
            <a:ext cx="161891" cy="2302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/>
          <p:nvPr/>
        </p:nvCxnSpPr>
        <p:spPr>
          <a:xfrm flipH="1" flipV="1">
            <a:off x="6772665" y="2485472"/>
            <a:ext cx="246817" cy="991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5" name="TextBox 524"/>
              <p:cNvSpPr txBox="1"/>
              <p:nvPr/>
            </p:nvSpPr>
            <p:spPr>
              <a:xfrm>
                <a:off x="7096302" y="2809816"/>
                <a:ext cx="1837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25" name="TextBox 5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302" y="2809816"/>
                <a:ext cx="183768" cy="246221"/>
              </a:xfrm>
              <a:prstGeom prst="rect">
                <a:avLst/>
              </a:prstGeom>
              <a:blipFill rotWithShape="0">
                <a:blip r:embed="rId32"/>
                <a:stretch>
                  <a:fillRect l="-10000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" name="TextBox 525"/>
              <p:cNvSpPr txBox="1"/>
              <p:nvPr/>
            </p:nvSpPr>
            <p:spPr>
              <a:xfrm>
                <a:off x="6811177" y="2790890"/>
                <a:ext cx="1870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26" name="TextBox 5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177" y="2790890"/>
                <a:ext cx="187039" cy="246221"/>
              </a:xfrm>
              <a:prstGeom prst="rect">
                <a:avLst/>
              </a:prstGeom>
              <a:blipFill rotWithShape="0">
                <a:blip r:embed="rId33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TextBox 526"/>
              <p:cNvSpPr txBox="1"/>
              <p:nvPr/>
            </p:nvSpPr>
            <p:spPr>
              <a:xfrm>
                <a:off x="6861365" y="2415249"/>
                <a:ext cx="1928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27" name="TextBox 5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65" y="2415249"/>
                <a:ext cx="192873" cy="246221"/>
              </a:xfrm>
              <a:prstGeom prst="rect">
                <a:avLst/>
              </a:prstGeom>
              <a:blipFill rotWithShape="0">
                <a:blip r:embed="rId34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9" name="Group 528"/>
          <p:cNvGrpSpPr/>
          <p:nvPr/>
        </p:nvGrpSpPr>
        <p:grpSpPr>
          <a:xfrm>
            <a:off x="6534682" y="2386875"/>
            <a:ext cx="215420" cy="192284"/>
            <a:chOff x="8309148" y="720918"/>
            <a:chExt cx="419100" cy="373380"/>
          </a:xfrm>
        </p:grpSpPr>
        <p:cxnSp>
          <p:nvCxnSpPr>
            <p:cNvPr id="530" name="Straight Arrow Connector 529"/>
            <p:cNvCxnSpPr/>
            <p:nvPr/>
          </p:nvCxnSpPr>
          <p:spPr>
            <a:xfrm>
              <a:off x="8309148" y="1094298"/>
              <a:ext cx="4191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2" name="Straight Arrow Connector 531"/>
          <p:cNvCxnSpPr/>
          <p:nvPr/>
        </p:nvCxnSpPr>
        <p:spPr>
          <a:xfrm flipV="1">
            <a:off x="6544152" y="2443839"/>
            <a:ext cx="147230" cy="1436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2" name="TextBox 541"/>
              <p:cNvSpPr txBox="1"/>
              <p:nvPr/>
            </p:nvSpPr>
            <p:spPr>
              <a:xfrm>
                <a:off x="6345400" y="2394244"/>
                <a:ext cx="1845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2" name="TextBox 5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0" y="2394244"/>
                <a:ext cx="184538" cy="246221"/>
              </a:xfrm>
              <a:prstGeom prst="rect">
                <a:avLst/>
              </a:prstGeom>
              <a:blipFill rotWithShape="0">
                <a:blip r:embed="rId35"/>
                <a:stretch>
                  <a:fillRect l="-1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3" name="TextBox 542"/>
              <p:cNvSpPr txBox="1"/>
              <p:nvPr/>
            </p:nvSpPr>
            <p:spPr>
              <a:xfrm>
                <a:off x="6595329" y="2319422"/>
                <a:ext cx="1760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3" name="TextBox 5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329" y="2319422"/>
                <a:ext cx="176074" cy="246221"/>
              </a:xfrm>
              <a:prstGeom prst="rect">
                <a:avLst/>
              </a:prstGeom>
              <a:blipFill rotWithShape="0">
                <a:blip r:embed="rId36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4" name="TextBox 543"/>
              <p:cNvSpPr txBox="1"/>
              <p:nvPr/>
            </p:nvSpPr>
            <p:spPr>
              <a:xfrm>
                <a:off x="6566087" y="2600590"/>
                <a:ext cx="1878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4" name="TextBox 5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087" y="2600590"/>
                <a:ext cx="187808" cy="246221"/>
              </a:xfrm>
              <a:prstGeom prst="rect">
                <a:avLst/>
              </a:prstGeom>
              <a:blipFill rotWithShape="0">
                <a:blip r:embed="rId37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6" name="Straight Arrow Connector 545"/>
          <p:cNvCxnSpPr/>
          <p:nvPr/>
        </p:nvCxnSpPr>
        <p:spPr>
          <a:xfrm>
            <a:off x="6541825" y="2932926"/>
            <a:ext cx="232682" cy="6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/>
          <p:cNvCxnSpPr/>
          <p:nvPr/>
        </p:nvCxnSpPr>
        <p:spPr>
          <a:xfrm>
            <a:off x="6546808" y="2932926"/>
            <a:ext cx="0" cy="207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/>
          <p:nvPr/>
        </p:nvCxnSpPr>
        <p:spPr>
          <a:xfrm>
            <a:off x="6540170" y="2931938"/>
            <a:ext cx="211918" cy="131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4" name="TextBox 553"/>
              <p:cNvSpPr txBox="1"/>
              <p:nvPr/>
            </p:nvSpPr>
            <p:spPr>
              <a:xfrm>
                <a:off x="6693116" y="3049812"/>
                <a:ext cx="1878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54" name="TextBox 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116" y="3049812"/>
                <a:ext cx="187808" cy="246221"/>
              </a:xfrm>
              <a:prstGeom prst="rect">
                <a:avLst/>
              </a:prstGeom>
              <a:blipFill rotWithShape="0">
                <a:blip r:embed="rId38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5" name="TextBox 554"/>
              <p:cNvSpPr txBox="1"/>
              <p:nvPr/>
            </p:nvSpPr>
            <p:spPr>
              <a:xfrm>
                <a:off x="6374585" y="3030349"/>
                <a:ext cx="1736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55" name="TextBox 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585" y="3030349"/>
                <a:ext cx="173637" cy="246221"/>
              </a:xfrm>
              <a:prstGeom prst="rect">
                <a:avLst/>
              </a:prstGeom>
              <a:blipFill rotWithShape="0">
                <a:blip r:embed="rId39"/>
                <a:stretch>
                  <a:fillRect l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0" name="Straight Arrow Connector 579"/>
          <p:cNvCxnSpPr/>
          <p:nvPr/>
        </p:nvCxnSpPr>
        <p:spPr>
          <a:xfrm>
            <a:off x="6658166" y="4056313"/>
            <a:ext cx="232682" cy="6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/>
          <p:nvPr/>
        </p:nvCxnSpPr>
        <p:spPr>
          <a:xfrm>
            <a:off x="6660768" y="4056313"/>
            <a:ext cx="0" cy="207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4" name="TextBox 583"/>
              <p:cNvSpPr txBox="1"/>
              <p:nvPr/>
            </p:nvSpPr>
            <p:spPr>
              <a:xfrm>
                <a:off x="6477100" y="4157435"/>
                <a:ext cx="19101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84" name="TextBox 5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100" y="4157435"/>
                <a:ext cx="191014" cy="246221"/>
              </a:xfrm>
              <a:prstGeom prst="rect">
                <a:avLst/>
              </a:prstGeom>
              <a:blipFill rotWithShape="0">
                <a:blip r:embed="rId40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6" name="Straight Arrow Connector 585"/>
          <p:cNvCxnSpPr/>
          <p:nvPr/>
        </p:nvCxnSpPr>
        <p:spPr>
          <a:xfrm flipV="1">
            <a:off x="6660180" y="3880316"/>
            <a:ext cx="156149" cy="178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7" name="TextBox 586"/>
              <p:cNvSpPr txBox="1"/>
              <p:nvPr/>
            </p:nvSpPr>
            <p:spPr>
              <a:xfrm>
                <a:off x="6891581" y="4005092"/>
                <a:ext cx="1885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87" name="TextBox 5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581" y="4005092"/>
                <a:ext cx="188578" cy="246221"/>
              </a:xfrm>
              <a:prstGeom prst="rect">
                <a:avLst/>
              </a:prstGeom>
              <a:blipFill rotWithShape="0">
                <a:blip r:embed="rId41"/>
                <a:stretch>
                  <a:fillRect l="-1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8" name="TextBox 587"/>
              <p:cNvSpPr txBox="1"/>
              <p:nvPr/>
            </p:nvSpPr>
            <p:spPr>
              <a:xfrm>
                <a:off x="6808286" y="3776729"/>
                <a:ext cx="1760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88" name="TextBox 5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86" y="3776729"/>
                <a:ext cx="176074" cy="246221"/>
              </a:xfrm>
              <a:prstGeom prst="rect">
                <a:avLst/>
              </a:prstGeom>
              <a:blipFill rotWithShape="0">
                <a:blip r:embed="rId42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9" name="Straight Arrow Connector 588"/>
          <p:cNvCxnSpPr/>
          <p:nvPr/>
        </p:nvCxnSpPr>
        <p:spPr>
          <a:xfrm>
            <a:off x="6663723" y="4978106"/>
            <a:ext cx="232682" cy="6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/>
          <p:cNvCxnSpPr/>
          <p:nvPr/>
        </p:nvCxnSpPr>
        <p:spPr>
          <a:xfrm>
            <a:off x="6666325" y="4978106"/>
            <a:ext cx="0" cy="207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1" name="TextBox 590"/>
              <p:cNvSpPr txBox="1"/>
              <p:nvPr/>
            </p:nvSpPr>
            <p:spPr>
              <a:xfrm>
                <a:off x="6491168" y="4973793"/>
                <a:ext cx="1878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91" name="TextBox 5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68" y="4973793"/>
                <a:ext cx="187808" cy="246221"/>
              </a:xfrm>
              <a:prstGeom prst="rect">
                <a:avLst/>
              </a:prstGeom>
              <a:blipFill rotWithShape="0">
                <a:blip r:embed="rId43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2" name="Straight Arrow Connector 591"/>
          <p:cNvCxnSpPr/>
          <p:nvPr/>
        </p:nvCxnSpPr>
        <p:spPr>
          <a:xfrm flipV="1">
            <a:off x="6665737" y="4802109"/>
            <a:ext cx="156149" cy="178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3" name="TextBox 592"/>
              <p:cNvSpPr txBox="1"/>
              <p:nvPr/>
            </p:nvSpPr>
            <p:spPr>
              <a:xfrm>
                <a:off x="6897138" y="4926885"/>
                <a:ext cx="1845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93" name="TextBox 5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138" y="4926885"/>
                <a:ext cx="184538" cy="246221"/>
              </a:xfrm>
              <a:prstGeom prst="rect">
                <a:avLst/>
              </a:prstGeom>
              <a:blipFill rotWithShape="0">
                <a:blip r:embed="rId44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4" name="TextBox 593"/>
              <p:cNvSpPr txBox="1"/>
              <p:nvPr/>
            </p:nvSpPr>
            <p:spPr>
              <a:xfrm>
                <a:off x="6813843" y="4698522"/>
                <a:ext cx="1720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94" name="TextBox 5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843" y="4698522"/>
                <a:ext cx="172035" cy="246221"/>
              </a:xfrm>
              <a:prstGeom prst="rect">
                <a:avLst/>
              </a:prstGeom>
              <a:blipFill rotWithShape="0">
                <a:blip r:embed="rId45"/>
                <a:stretch>
                  <a:fillRect l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5" name="TextBox 594"/>
              <p:cNvSpPr txBox="1"/>
              <p:nvPr/>
            </p:nvSpPr>
            <p:spPr>
              <a:xfrm>
                <a:off x="6882390" y="5179258"/>
                <a:ext cx="174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95" name="TextBox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90" y="5179258"/>
                <a:ext cx="174856" cy="246221"/>
              </a:xfrm>
              <a:prstGeom prst="rect">
                <a:avLst/>
              </a:prstGeom>
              <a:blipFill rotWithShape="0">
                <a:blip r:embed="rId46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7" name="Straight Arrow Connector 596"/>
          <p:cNvCxnSpPr/>
          <p:nvPr/>
        </p:nvCxnSpPr>
        <p:spPr>
          <a:xfrm>
            <a:off x="6658166" y="5237501"/>
            <a:ext cx="232682" cy="6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/>
          <p:nvPr/>
        </p:nvCxnSpPr>
        <p:spPr>
          <a:xfrm>
            <a:off x="6663149" y="5237501"/>
            <a:ext cx="0" cy="207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>
            <a:off x="6656511" y="5236513"/>
            <a:ext cx="211918" cy="131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0" name="TextBox 599"/>
              <p:cNvSpPr txBox="1"/>
              <p:nvPr/>
            </p:nvSpPr>
            <p:spPr>
              <a:xfrm>
                <a:off x="6809457" y="5354387"/>
                <a:ext cx="1865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0" name="TextBox 5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57" y="5354387"/>
                <a:ext cx="186526" cy="246221"/>
              </a:xfrm>
              <a:prstGeom prst="rect">
                <a:avLst/>
              </a:prstGeom>
              <a:blipFill rotWithShape="0">
                <a:blip r:embed="rId47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1" name="TextBox 600"/>
              <p:cNvSpPr txBox="1"/>
              <p:nvPr/>
            </p:nvSpPr>
            <p:spPr>
              <a:xfrm>
                <a:off x="6472315" y="5332997"/>
                <a:ext cx="1906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1" name="TextBox 6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315" y="5332997"/>
                <a:ext cx="190630" cy="246221"/>
              </a:xfrm>
              <a:prstGeom prst="rect">
                <a:avLst/>
              </a:prstGeom>
              <a:blipFill rotWithShape="0">
                <a:blip r:embed="rId48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TextBox 608"/>
              <p:cNvSpPr txBox="1"/>
              <p:nvPr/>
            </p:nvSpPr>
            <p:spPr>
              <a:xfrm>
                <a:off x="6882390" y="5580060"/>
                <a:ext cx="174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09" name="TextBox 6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90" y="5580060"/>
                <a:ext cx="174856" cy="246221"/>
              </a:xfrm>
              <a:prstGeom prst="rect">
                <a:avLst/>
              </a:prstGeom>
              <a:blipFill rotWithShape="0">
                <a:blip r:embed="rId49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0" name="Straight Arrow Connector 609"/>
          <p:cNvCxnSpPr/>
          <p:nvPr/>
        </p:nvCxnSpPr>
        <p:spPr>
          <a:xfrm>
            <a:off x="6658166" y="5643065"/>
            <a:ext cx="232682" cy="6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/>
          <p:cNvCxnSpPr/>
          <p:nvPr/>
        </p:nvCxnSpPr>
        <p:spPr>
          <a:xfrm>
            <a:off x="6663149" y="5643065"/>
            <a:ext cx="0" cy="207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/>
          <p:cNvCxnSpPr/>
          <p:nvPr/>
        </p:nvCxnSpPr>
        <p:spPr>
          <a:xfrm>
            <a:off x="6656511" y="5642077"/>
            <a:ext cx="211918" cy="131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3" name="TextBox 612"/>
              <p:cNvSpPr txBox="1"/>
              <p:nvPr/>
            </p:nvSpPr>
            <p:spPr>
              <a:xfrm>
                <a:off x="6809457" y="5755189"/>
                <a:ext cx="1865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13" name="TextBox 6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57" y="5755189"/>
                <a:ext cx="186526" cy="246221"/>
              </a:xfrm>
              <a:prstGeom prst="rect">
                <a:avLst/>
              </a:prstGeom>
              <a:blipFill rotWithShape="0">
                <a:blip r:embed="rId50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" name="TextBox 613"/>
              <p:cNvSpPr txBox="1"/>
              <p:nvPr/>
            </p:nvSpPr>
            <p:spPr>
              <a:xfrm>
                <a:off x="6472315" y="5733799"/>
                <a:ext cx="1906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14" name="TextBox 6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315" y="5733799"/>
                <a:ext cx="190630" cy="246221"/>
              </a:xfrm>
              <a:prstGeom prst="rect">
                <a:avLst/>
              </a:prstGeom>
              <a:blipFill rotWithShape="0">
                <a:blip r:embed="rId51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2" name="Group 631"/>
          <p:cNvGrpSpPr/>
          <p:nvPr/>
        </p:nvGrpSpPr>
        <p:grpSpPr>
          <a:xfrm>
            <a:off x="7883315" y="604348"/>
            <a:ext cx="336180" cy="544001"/>
            <a:chOff x="8317064" y="720918"/>
            <a:chExt cx="419100" cy="678180"/>
          </a:xfrm>
        </p:grpSpPr>
        <p:cxnSp>
          <p:nvCxnSpPr>
            <p:cNvPr id="633" name="Straight Arrow Connector 632"/>
            <p:cNvCxnSpPr/>
            <p:nvPr/>
          </p:nvCxnSpPr>
          <p:spPr>
            <a:xfrm>
              <a:off x="8317064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Arrow Connector 633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Arrow Connector 634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7" name="Straight Arrow Connector 636"/>
          <p:cNvCxnSpPr/>
          <p:nvPr/>
        </p:nvCxnSpPr>
        <p:spPr>
          <a:xfrm>
            <a:off x="8085594" y="906530"/>
            <a:ext cx="232270" cy="244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/>
          <p:cNvCxnSpPr/>
          <p:nvPr/>
        </p:nvCxnSpPr>
        <p:spPr>
          <a:xfrm>
            <a:off x="8085594" y="906529"/>
            <a:ext cx="0" cy="318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9" name="Group 638"/>
          <p:cNvGrpSpPr/>
          <p:nvPr/>
        </p:nvGrpSpPr>
        <p:grpSpPr>
          <a:xfrm>
            <a:off x="8072826" y="594713"/>
            <a:ext cx="336180" cy="299506"/>
            <a:chOff x="8309148" y="720918"/>
            <a:chExt cx="419100" cy="373380"/>
          </a:xfrm>
        </p:grpSpPr>
        <p:cxnSp>
          <p:nvCxnSpPr>
            <p:cNvPr id="640" name="Straight Arrow Connector 639"/>
            <p:cNvCxnSpPr/>
            <p:nvPr/>
          </p:nvCxnSpPr>
          <p:spPr>
            <a:xfrm>
              <a:off x="8309148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Straight Arrow Connector 641"/>
          <p:cNvCxnSpPr/>
          <p:nvPr/>
        </p:nvCxnSpPr>
        <p:spPr>
          <a:xfrm flipV="1">
            <a:off x="8079176" y="715059"/>
            <a:ext cx="226349" cy="197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/>
          <p:cNvCxnSpPr/>
          <p:nvPr/>
        </p:nvCxnSpPr>
        <p:spPr>
          <a:xfrm>
            <a:off x="8072826" y="913782"/>
            <a:ext cx="336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6" name="TextBox 645"/>
              <p:cNvSpPr txBox="1"/>
              <p:nvPr/>
            </p:nvSpPr>
            <p:spPr>
              <a:xfrm>
                <a:off x="8431666" y="771108"/>
                <a:ext cx="5321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11 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46" name="TextBox 6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666" y="771108"/>
                <a:ext cx="532197" cy="246221"/>
              </a:xfrm>
              <a:prstGeom prst="rect">
                <a:avLst/>
              </a:prstGeom>
              <a:blipFill rotWithShape="0">
                <a:blip r:embed="rId52"/>
                <a:stretch>
                  <a:fillRect l="-6897" t="-9756" r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7" name="TextBox 646"/>
              <p:cNvSpPr txBox="1"/>
              <p:nvPr/>
            </p:nvSpPr>
            <p:spPr>
              <a:xfrm>
                <a:off x="8311875" y="603236"/>
                <a:ext cx="1632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47" name="TextBox 6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875" y="603236"/>
                <a:ext cx="163250" cy="246221"/>
              </a:xfrm>
              <a:prstGeom prst="rect">
                <a:avLst/>
              </a:prstGeom>
              <a:blipFill rotWithShape="0">
                <a:blip r:embed="rId53"/>
                <a:stretch>
                  <a:fillRect l="-14815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8" name="TextBox 647"/>
              <p:cNvSpPr txBox="1"/>
              <p:nvPr/>
            </p:nvSpPr>
            <p:spPr>
              <a:xfrm>
                <a:off x="7844834" y="1025238"/>
                <a:ext cx="1632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48" name="TextBox 6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834" y="1025238"/>
                <a:ext cx="163250" cy="246221"/>
              </a:xfrm>
              <a:prstGeom prst="rect">
                <a:avLst/>
              </a:prstGeom>
              <a:blipFill rotWithShape="0">
                <a:blip r:embed="rId54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9" name="TextBox 648"/>
              <p:cNvSpPr txBox="1"/>
              <p:nvPr/>
            </p:nvSpPr>
            <p:spPr>
              <a:xfrm>
                <a:off x="7816879" y="455753"/>
                <a:ext cx="1806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49" name="TextBox 6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79" y="455753"/>
                <a:ext cx="180627" cy="246221"/>
              </a:xfrm>
              <a:prstGeom prst="rect">
                <a:avLst/>
              </a:prstGeom>
              <a:blipFill rotWithShape="0">
                <a:blip r:embed="rId55"/>
                <a:stretch>
                  <a:fillRect l="-10000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0" name="TextBox 649"/>
              <p:cNvSpPr txBox="1"/>
              <p:nvPr/>
            </p:nvSpPr>
            <p:spPr>
              <a:xfrm>
                <a:off x="8330632" y="1102041"/>
                <a:ext cx="175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50" name="TextBox 6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632" y="1102041"/>
                <a:ext cx="175754" cy="246221"/>
              </a:xfrm>
              <a:prstGeom prst="rect">
                <a:avLst/>
              </a:prstGeom>
              <a:blipFill rotWithShape="0">
                <a:blip r:embed="rId56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Box 650"/>
              <p:cNvSpPr txBox="1"/>
              <p:nvPr/>
            </p:nvSpPr>
            <p:spPr>
              <a:xfrm>
                <a:off x="8077103" y="1160659"/>
                <a:ext cx="22842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51" name="TextBox 6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103" y="1160659"/>
                <a:ext cx="228422" cy="246221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TextBox 658"/>
              <p:cNvSpPr txBox="1"/>
              <p:nvPr/>
            </p:nvSpPr>
            <p:spPr>
              <a:xfrm>
                <a:off x="8013238" y="470456"/>
                <a:ext cx="1845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59" name="TextBox 6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38" y="470456"/>
                <a:ext cx="184538" cy="246221"/>
              </a:xfrm>
              <a:prstGeom prst="rect">
                <a:avLst/>
              </a:prstGeom>
              <a:blipFill rotWithShape="0">
                <a:blip r:embed="rId58"/>
                <a:stretch>
                  <a:fillRect l="-1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0" name="Group 659"/>
          <p:cNvGrpSpPr/>
          <p:nvPr/>
        </p:nvGrpSpPr>
        <p:grpSpPr>
          <a:xfrm>
            <a:off x="8085526" y="1954551"/>
            <a:ext cx="336180" cy="244495"/>
            <a:chOff x="8317064" y="1094298"/>
            <a:chExt cx="419100" cy="304800"/>
          </a:xfrm>
        </p:grpSpPr>
        <p:cxnSp>
          <p:nvCxnSpPr>
            <p:cNvPr id="661" name="Straight Arrow Connector 660"/>
            <p:cNvCxnSpPr/>
            <p:nvPr/>
          </p:nvCxnSpPr>
          <p:spPr>
            <a:xfrm>
              <a:off x="8317064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Arrow Connector 661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3" name="Straight Arrow Connector 662"/>
          <p:cNvCxnSpPr/>
          <p:nvPr/>
        </p:nvCxnSpPr>
        <p:spPr>
          <a:xfrm>
            <a:off x="8084798" y="1939745"/>
            <a:ext cx="8158" cy="354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/>
              <p:cNvSpPr txBox="1"/>
              <p:nvPr/>
            </p:nvSpPr>
            <p:spPr>
              <a:xfrm>
                <a:off x="8417554" y="1891577"/>
                <a:ext cx="1757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64" name="TextBox 6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554" y="1891577"/>
                <a:ext cx="175754" cy="246221"/>
              </a:xfrm>
              <a:prstGeom prst="rect">
                <a:avLst/>
              </a:prstGeom>
              <a:blipFill rotWithShape="0">
                <a:blip r:embed="rId59"/>
                <a:stretch>
                  <a:fillRect l="-13793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" name="TextBox 664"/>
              <p:cNvSpPr txBox="1"/>
              <p:nvPr/>
            </p:nvSpPr>
            <p:spPr>
              <a:xfrm>
                <a:off x="8238978" y="2205396"/>
                <a:ext cx="1806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65" name="TextBox 6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978" y="2205396"/>
                <a:ext cx="180627" cy="246221"/>
              </a:xfrm>
              <a:prstGeom prst="rect">
                <a:avLst/>
              </a:prstGeom>
              <a:blipFill rotWithShape="0">
                <a:blip r:embed="rId60"/>
                <a:stretch>
                  <a:fillRect l="-10345"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/>
              <p:cNvSpPr txBox="1"/>
              <p:nvPr/>
            </p:nvSpPr>
            <p:spPr>
              <a:xfrm>
                <a:off x="7927878" y="2199046"/>
                <a:ext cx="14237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66" name="TextBox 6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878" y="2199046"/>
                <a:ext cx="142370" cy="246221"/>
              </a:xfrm>
              <a:prstGeom prst="rect">
                <a:avLst/>
              </a:prstGeom>
              <a:blipFill rotWithShape="0">
                <a:blip r:embed="rId61"/>
                <a:stretch>
                  <a:fillRect l="-21739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7" name="Group 666"/>
          <p:cNvGrpSpPr/>
          <p:nvPr/>
        </p:nvGrpSpPr>
        <p:grpSpPr>
          <a:xfrm>
            <a:off x="8083976" y="2596071"/>
            <a:ext cx="232938" cy="376937"/>
            <a:chOff x="8317064" y="720918"/>
            <a:chExt cx="419100" cy="678180"/>
          </a:xfrm>
        </p:grpSpPr>
        <p:cxnSp>
          <p:nvCxnSpPr>
            <p:cNvPr id="668" name="Straight Arrow Connector 667"/>
            <p:cNvCxnSpPr/>
            <p:nvPr/>
          </p:nvCxnSpPr>
          <p:spPr>
            <a:xfrm>
              <a:off x="8317064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Arrow Connector 668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Arrow Connector 669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1" name="TextBox 670"/>
              <p:cNvSpPr txBox="1"/>
              <p:nvPr/>
            </p:nvSpPr>
            <p:spPr>
              <a:xfrm>
                <a:off x="8325520" y="2731822"/>
                <a:ext cx="1669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1" name="TextBox 6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520" y="2731822"/>
                <a:ext cx="166995" cy="246221"/>
              </a:xfrm>
              <a:prstGeom prst="rect">
                <a:avLst/>
              </a:prstGeom>
              <a:blipFill rotWithShape="0">
                <a:blip r:embed="rId62"/>
                <a:stretch>
                  <a:fillRect l="-11111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2" name="TextBox 671"/>
              <p:cNvSpPr txBox="1"/>
              <p:nvPr/>
            </p:nvSpPr>
            <p:spPr>
              <a:xfrm>
                <a:off x="8095650" y="2511903"/>
                <a:ext cx="1877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2" name="TextBox 6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650" y="2511903"/>
                <a:ext cx="187744" cy="246221"/>
              </a:xfrm>
              <a:prstGeom prst="rect">
                <a:avLst/>
              </a:prstGeom>
              <a:blipFill rotWithShape="0">
                <a:blip r:embed="rId63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3" name="TextBox 672"/>
              <p:cNvSpPr txBox="1"/>
              <p:nvPr/>
            </p:nvSpPr>
            <p:spPr>
              <a:xfrm>
                <a:off x="8245328" y="2907104"/>
                <a:ext cx="16337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  <a:p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3" name="TextBox 6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28" y="2907104"/>
                <a:ext cx="163378" cy="246221"/>
              </a:xfrm>
              <a:prstGeom prst="rect">
                <a:avLst/>
              </a:prstGeom>
              <a:blipFill rotWithShape="0">
                <a:blip r:embed="rId6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0" name="Group 679"/>
          <p:cNvGrpSpPr/>
          <p:nvPr/>
        </p:nvGrpSpPr>
        <p:grpSpPr>
          <a:xfrm>
            <a:off x="7799137" y="2392718"/>
            <a:ext cx="215420" cy="192284"/>
            <a:chOff x="8309148" y="720918"/>
            <a:chExt cx="419100" cy="373380"/>
          </a:xfrm>
        </p:grpSpPr>
        <p:cxnSp>
          <p:nvCxnSpPr>
            <p:cNvPr id="681" name="Straight Arrow Connector 680"/>
            <p:cNvCxnSpPr/>
            <p:nvPr/>
          </p:nvCxnSpPr>
          <p:spPr>
            <a:xfrm>
              <a:off x="8309148" y="1094298"/>
              <a:ext cx="4191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Arrow Connector 681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3" name="Straight Arrow Connector 682"/>
          <p:cNvCxnSpPr/>
          <p:nvPr/>
        </p:nvCxnSpPr>
        <p:spPr>
          <a:xfrm flipV="1">
            <a:off x="7808607" y="2449682"/>
            <a:ext cx="147230" cy="1436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4" name="TextBox 683"/>
              <p:cNvSpPr txBox="1"/>
              <p:nvPr/>
            </p:nvSpPr>
            <p:spPr>
              <a:xfrm>
                <a:off x="7724036" y="2267197"/>
                <a:ext cx="1857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84" name="TextBox 6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036" y="2267197"/>
                <a:ext cx="185756" cy="246221"/>
              </a:xfrm>
              <a:prstGeom prst="rect">
                <a:avLst/>
              </a:prstGeom>
              <a:blipFill rotWithShape="0">
                <a:blip r:embed="rId65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5" name="TextBox 684"/>
              <p:cNvSpPr txBox="1"/>
              <p:nvPr/>
            </p:nvSpPr>
            <p:spPr>
              <a:xfrm>
                <a:off x="7872965" y="2332445"/>
                <a:ext cx="1908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85" name="TextBox 6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965" y="2332445"/>
                <a:ext cx="190886" cy="246221"/>
              </a:xfrm>
              <a:prstGeom prst="rect">
                <a:avLst/>
              </a:prstGeom>
              <a:blipFill rotWithShape="0">
                <a:blip r:embed="rId66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6" name="TextBox 685"/>
              <p:cNvSpPr txBox="1"/>
              <p:nvPr/>
            </p:nvSpPr>
            <p:spPr>
              <a:xfrm>
                <a:off x="7825799" y="2578666"/>
                <a:ext cx="189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86" name="TextBox 6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799" y="2578666"/>
                <a:ext cx="189796" cy="246221"/>
              </a:xfrm>
              <a:prstGeom prst="rect">
                <a:avLst/>
              </a:prstGeom>
              <a:blipFill rotWithShape="0">
                <a:blip r:embed="rId67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4" name="TextBox 693"/>
              <p:cNvSpPr txBox="1"/>
              <p:nvPr/>
            </p:nvSpPr>
            <p:spPr>
              <a:xfrm>
                <a:off x="7838510" y="2771294"/>
                <a:ext cx="1857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94" name="TextBox 6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510" y="2771294"/>
                <a:ext cx="185756" cy="246221"/>
              </a:xfrm>
              <a:prstGeom prst="rect">
                <a:avLst/>
              </a:prstGeom>
              <a:blipFill rotWithShape="0">
                <a:blip r:embed="rId68"/>
                <a:stretch>
                  <a:fillRect l="-1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5" name="Straight Arrow Connector 694"/>
          <p:cNvCxnSpPr/>
          <p:nvPr/>
        </p:nvCxnSpPr>
        <p:spPr>
          <a:xfrm>
            <a:off x="7800086" y="2926576"/>
            <a:ext cx="232682" cy="6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/>
          <p:nvPr/>
        </p:nvCxnSpPr>
        <p:spPr>
          <a:xfrm>
            <a:off x="7805069" y="2926576"/>
            <a:ext cx="0" cy="207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696"/>
          <p:cNvCxnSpPr/>
          <p:nvPr/>
        </p:nvCxnSpPr>
        <p:spPr>
          <a:xfrm>
            <a:off x="7798431" y="2925588"/>
            <a:ext cx="211918" cy="131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TextBox 697"/>
              <p:cNvSpPr txBox="1"/>
              <p:nvPr/>
            </p:nvSpPr>
            <p:spPr>
              <a:xfrm>
                <a:off x="7951377" y="3043462"/>
                <a:ext cx="189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98" name="TextBox 6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77" y="3043462"/>
                <a:ext cx="189796" cy="246221"/>
              </a:xfrm>
              <a:prstGeom prst="rect">
                <a:avLst/>
              </a:prstGeom>
              <a:blipFill rotWithShape="0">
                <a:blip r:embed="rId69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9" name="TextBox 698"/>
              <p:cNvSpPr txBox="1"/>
              <p:nvPr/>
            </p:nvSpPr>
            <p:spPr>
              <a:xfrm>
                <a:off x="7620146" y="3023999"/>
                <a:ext cx="1740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99" name="TextBox 6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46" y="3023999"/>
                <a:ext cx="174022" cy="246221"/>
              </a:xfrm>
              <a:prstGeom prst="rect">
                <a:avLst/>
              </a:prstGeom>
              <a:blipFill rotWithShape="0">
                <a:blip r:embed="rId70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7" name="Straight Arrow Connector 706"/>
          <p:cNvCxnSpPr/>
          <p:nvPr/>
        </p:nvCxnSpPr>
        <p:spPr>
          <a:xfrm>
            <a:off x="7677679" y="4069053"/>
            <a:ext cx="232682" cy="6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/>
          <p:nvPr/>
        </p:nvCxnSpPr>
        <p:spPr>
          <a:xfrm>
            <a:off x="7680281" y="4069053"/>
            <a:ext cx="0" cy="207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9" name="TextBox 708"/>
              <p:cNvSpPr txBox="1"/>
              <p:nvPr/>
            </p:nvSpPr>
            <p:spPr>
              <a:xfrm>
                <a:off x="7477563" y="4151125"/>
                <a:ext cx="189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09" name="TextBox 7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563" y="4151125"/>
                <a:ext cx="189796" cy="246221"/>
              </a:xfrm>
              <a:prstGeom prst="rect">
                <a:avLst/>
              </a:prstGeom>
              <a:blipFill rotWithShape="0">
                <a:blip r:embed="rId71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0" name="Straight Arrow Connector 709"/>
          <p:cNvCxnSpPr/>
          <p:nvPr/>
        </p:nvCxnSpPr>
        <p:spPr>
          <a:xfrm flipV="1">
            <a:off x="7679693" y="3893056"/>
            <a:ext cx="156149" cy="178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1" name="TextBox 710"/>
              <p:cNvSpPr txBox="1"/>
              <p:nvPr/>
            </p:nvSpPr>
            <p:spPr>
              <a:xfrm>
                <a:off x="7911094" y="4017832"/>
                <a:ext cx="1865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11" name="TextBox 7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094" y="4017832"/>
                <a:ext cx="186526" cy="246221"/>
              </a:xfrm>
              <a:prstGeom prst="rect">
                <a:avLst/>
              </a:prstGeom>
              <a:blipFill rotWithShape="0">
                <a:blip r:embed="rId72"/>
                <a:stretch>
                  <a:fillRect l="-1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2" name="TextBox 711"/>
              <p:cNvSpPr txBox="1"/>
              <p:nvPr/>
            </p:nvSpPr>
            <p:spPr>
              <a:xfrm>
                <a:off x="7827799" y="3789469"/>
                <a:ext cx="1740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12" name="TextBox 7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99" y="3789469"/>
                <a:ext cx="174022" cy="246221"/>
              </a:xfrm>
              <a:prstGeom prst="rect">
                <a:avLst/>
              </a:prstGeom>
              <a:blipFill rotWithShape="0">
                <a:blip r:embed="rId73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Straight Arrow Connector 712"/>
          <p:cNvCxnSpPr/>
          <p:nvPr/>
        </p:nvCxnSpPr>
        <p:spPr>
          <a:xfrm>
            <a:off x="7667539" y="4971681"/>
            <a:ext cx="232682" cy="6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4" name="TextBox 713"/>
              <p:cNvSpPr txBox="1"/>
              <p:nvPr/>
            </p:nvSpPr>
            <p:spPr>
              <a:xfrm>
                <a:off x="7494984" y="4967368"/>
                <a:ext cx="189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14" name="TextBox 7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984" y="4967368"/>
                <a:ext cx="189796" cy="246221"/>
              </a:xfrm>
              <a:prstGeom prst="rect">
                <a:avLst/>
              </a:prstGeom>
              <a:blipFill rotWithShape="0">
                <a:blip r:embed="rId74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5" name="Straight Arrow Connector 714"/>
          <p:cNvCxnSpPr/>
          <p:nvPr/>
        </p:nvCxnSpPr>
        <p:spPr>
          <a:xfrm flipV="1">
            <a:off x="7669553" y="4795684"/>
            <a:ext cx="156149" cy="178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6" name="TextBox 715"/>
              <p:cNvSpPr txBox="1"/>
              <p:nvPr/>
            </p:nvSpPr>
            <p:spPr>
              <a:xfrm>
                <a:off x="7900954" y="4920460"/>
                <a:ext cx="1857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16" name="TextBox 7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954" y="4920460"/>
                <a:ext cx="185756" cy="246221"/>
              </a:xfrm>
              <a:prstGeom prst="rect">
                <a:avLst/>
              </a:prstGeom>
              <a:blipFill rotWithShape="0">
                <a:blip r:embed="rId75"/>
                <a:stretch>
                  <a:fillRect l="-9677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" name="TextBox 716"/>
              <p:cNvSpPr txBox="1"/>
              <p:nvPr/>
            </p:nvSpPr>
            <p:spPr>
              <a:xfrm>
                <a:off x="7817659" y="4692097"/>
                <a:ext cx="1740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17" name="TextBox 7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659" y="4692097"/>
                <a:ext cx="174022" cy="246221"/>
              </a:xfrm>
              <a:prstGeom prst="rect">
                <a:avLst/>
              </a:prstGeom>
              <a:blipFill rotWithShape="0">
                <a:blip r:embed="rId76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8" name="Straight Arrow Connector 717"/>
          <p:cNvCxnSpPr/>
          <p:nvPr/>
        </p:nvCxnSpPr>
        <p:spPr>
          <a:xfrm>
            <a:off x="7682730" y="4980489"/>
            <a:ext cx="0" cy="207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6" name="TextBox 725"/>
              <p:cNvSpPr txBox="1"/>
              <p:nvPr/>
            </p:nvSpPr>
            <p:spPr>
              <a:xfrm>
                <a:off x="7904985" y="5172528"/>
                <a:ext cx="174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26" name="TextBox 7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985" y="5172528"/>
                <a:ext cx="174856" cy="246221"/>
              </a:xfrm>
              <a:prstGeom prst="rect">
                <a:avLst/>
              </a:prstGeom>
              <a:blipFill rotWithShape="0">
                <a:blip r:embed="rId77"/>
                <a:stretch>
                  <a:fillRect l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7" name="Straight Arrow Connector 726"/>
          <p:cNvCxnSpPr/>
          <p:nvPr/>
        </p:nvCxnSpPr>
        <p:spPr>
          <a:xfrm>
            <a:off x="7680761" y="5230771"/>
            <a:ext cx="232682" cy="6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/>
          <p:cNvCxnSpPr/>
          <p:nvPr/>
        </p:nvCxnSpPr>
        <p:spPr>
          <a:xfrm>
            <a:off x="7685744" y="5230771"/>
            <a:ext cx="0" cy="207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Arrow Connector 728"/>
          <p:cNvCxnSpPr/>
          <p:nvPr/>
        </p:nvCxnSpPr>
        <p:spPr>
          <a:xfrm>
            <a:off x="7679106" y="5229783"/>
            <a:ext cx="211918" cy="131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0" name="TextBox 729"/>
              <p:cNvSpPr txBox="1"/>
              <p:nvPr/>
            </p:nvSpPr>
            <p:spPr>
              <a:xfrm>
                <a:off x="7832052" y="5347657"/>
                <a:ext cx="1865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30" name="TextBox 7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52" y="5347657"/>
                <a:ext cx="186526" cy="246221"/>
              </a:xfrm>
              <a:prstGeom prst="rect">
                <a:avLst/>
              </a:prstGeom>
              <a:blipFill rotWithShape="0">
                <a:blip r:embed="rId78"/>
                <a:stretch>
                  <a:fillRect l="-1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1" name="TextBox 730"/>
              <p:cNvSpPr txBox="1"/>
              <p:nvPr/>
            </p:nvSpPr>
            <p:spPr>
              <a:xfrm>
                <a:off x="7494910" y="5326267"/>
                <a:ext cx="1906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31" name="TextBox 7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910" y="5326267"/>
                <a:ext cx="190630" cy="246221"/>
              </a:xfrm>
              <a:prstGeom prst="rect">
                <a:avLst/>
              </a:prstGeom>
              <a:blipFill rotWithShape="0">
                <a:blip r:embed="rId79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2" name="TextBox 731"/>
              <p:cNvSpPr txBox="1"/>
              <p:nvPr/>
            </p:nvSpPr>
            <p:spPr>
              <a:xfrm>
                <a:off x="7904922" y="5580578"/>
                <a:ext cx="1748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32" name="TextBox 7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922" y="5580578"/>
                <a:ext cx="174856" cy="246221"/>
              </a:xfrm>
              <a:prstGeom prst="rect">
                <a:avLst/>
              </a:prstGeom>
              <a:blipFill rotWithShape="0">
                <a:blip r:embed="rId80"/>
                <a:stretch>
                  <a:fillRect l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3" name="Straight Arrow Connector 732"/>
          <p:cNvCxnSpPr/>
          <p:nvPr/>
        </p:nvCxnSpPr>
        <p:spPr>
          <a:xfrm>
            <a:off x="7680698" y="5643583"/>
            <a:ext cx="232682" cy="6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Arrow Connector 733"/>
          <p:cNvCxnSpPr/>
          <p:nvPr/>
        </p:nvCxnSpPr>
        <p:spPr>
          <a:xfrm>
            <a:off x="7685681" y="5643583"/>
            <a:ext cx="0" cy="207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Arrow Connector 734"/>
          <p:cNvCxnSpPr/>
          <p:nvPr/>
        </p:nvCxnSpPr>
        <p:spPr>
          <a:xfrm>
            <a:off x="7679043" y="5642595"/>
            <a:ext cx="211918" cy="131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6" name="TextBox 735"/>
              <p:cNvSpPr txBox="1"/>
              <p:nvPr/>
            </p:nvSpPr>
            <p:spPr>
              <a:xfrm>
                <a:off x="7831989" y="5755707"/>
                <a:ext cx="1865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36" name="TextBox 7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989" y="5755707"/>
                <a:ext cx="186526" cy="246221"/>
              </a:xfrm>
              <a:prstGeom prst="rect">
                <a:avLst/>
              </a:prstGeom>
              <a:blipFill rotWithShape="0">
                <a:blip r:embed="rId81"/>
                <a:stretch>
                  <a:fillRect l="-1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" name="TextBox 736"/>
              <p:cNvSpPr txBox="1"/>
              <p:nvPr/>
            </p:nvSpPr>
            <p:spPr>
              <a:xfrm>
                <a:off x="7494847" y="5734317"/>
                <a:ext cx="1906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37" name="TextBox 7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47" y="5734317"/>
                <a:ext cx="190630" cy="246221"/>
              </a:xfrm>
              <a:prstGeom prst="rect">
                <a:avLst/>
              </a:prstGeom>
              <a:blipFill rotWithShape="0">
                <a:blip r:embed="rId82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306211" y="1545542"/>
            <a:ext cx="68259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Base frame</a:t>
            </a:r>
            <a:endParaRPr lang="en-US" sz="800" dirty="0">
              <a:solidFill>
                <a:srgbClr val="C0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>
            <a:off x="6738254" y="1758178"/>
            <a:ext cx="397526" cy="3796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4209959" y="1001541"/>
            <a:ext cx="336180" cy="544001"/>
            <a:chOff x="8317064" y="720918"/>
            <a:chExt cx="419100" cy="678180"/>
          </a:xfrm>
        </p:grpSpPr>
        <p:cxnSp>
          <p:nvCxnSpPr>
            <p:cNvPr id="210" name="Straight Arrow Connector 209"/>
            <p:cNvCxnSpPr/>
            <p:nvPr/>
          </p:nvCxnSpPr>
          <p:spPr>
            <a:xfrm>
              <a:off x="8317064" y="1094298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>
              <a:off x="8317064" y="1094298"/>
              <a:ext cx="28956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V="1">
              <a:off x="8317064" y="720918"/>
              <a:ext cx="0" cy="37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4206240" y="1093016"/>
            <a:ext cx="259080" cy="220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0520" y="944377"/>
            <a:ext cx="745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Into Plane</a:t>
            </a:r>
            <a:endParaRPr lang="en-US" sz="1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77986" y="754036"/>
            <a:ext cx="807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Plane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465320" y="1187072"/>
            <a:ext cx="812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Plane</a:t>
            </a:r>
            <a:endParaRPr lang="en-US" sz="10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212508" y="1524687"/>
            <a:ext cx="913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Plane</a:t>
            </a:r>
            <a:endParaRPr 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798264" y="4403664"/>
            <a:ext cx="263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 frames 15 and 22, the X and Y axis are the same plane and Z- axis is out of the plane.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881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36</Words>
  <Application>Microsoft Office PowerPoint</Application>
  <PresentationFormat>Widescreen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Phani teja</dc:creator>
  <cp:lastModifiedBy>Phani teja</cp:lastModifiedBy>
  <cp:revision>27</cp:revision>
  <dcterms:created xsi:type="dcterms:W3CDTF">2017-01-06T17:31:15Z</dcterms:created>
  <dcterms:modified xsi:type="dcterms:W3CDTF">2017-01-07T09:54:56Z</dcterms:modified>
</cp:coreProperties>
</file>