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2.xml" ContentType="application/vnd.openxmlformats-officedocument.presentationml.slideMaster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notesMasterIdLst>
    <p:notesMasterId r:id="rId10"/>
  </p:notesMasterIdLst>
  <p:sldIdLst>
    <p:sldId id="256" r:id="rId3"/>
    <p:sldId id="267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0F0"/>
    <a:srgbClr val="CF10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6" autoAdjust="0"/>
    <p:restoredTop sz="95109" autoAdjust="0"/>
  </p:normalViewPr>
  <p:slideViewPr>
    <p:cSldViewPr snapToGrid="0">
      <p:cViewPr varScale="1">
        <p:scale>
          <a:sx n="105" d="100"/>
          <a:sy n="105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18" Type="http://schemas.openxmlformats.org/officeDocument/2006/relationships/customXml" Target="../customXml/item3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17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1DA88-E555-4946-B9A2-2579399D7CF4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D383-9B97-4F5E-BDDF-A80C065E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2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0D383-9B97-4F5E-BDDF-A80C065EB7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5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Confirm that an attendee only has access to Profile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0D383-9B97-4F5E-BDDF-A80C065EB7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97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0D383-9B97-4F5E-BDDF-A80C065EB7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67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0D383-9B97-4F5E-BDDF-A80C065EB7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0D383-9B97-4F5E-BDDF-A80C065EB7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59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mplat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57324" y="3844654"/>
            <a:ext cx="11227726" cy="953194"/>
          </a:xfrm>
          <a:prstGeom prst="rect">
            <a:avLst/>
          </a:prstGeom>
        </p:spPr>
        <p:txBody>
          <a:bodyPr anchor="b"/>
          <a:lstStyle>
            <a:lvl1pPr algn="l">
              <a:defRPr sz="2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NAME OF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357324" y="4903728"/>
            <a:ext cx="11227726" cy="350197"/>
          </a:xfrm>
          <a:prstGeom prst="rect">
            <a:avLst/>
          </a:prstGeom>
        </p:spPr>
        <p:txBody>
          <a:bodyPr anchor="b"/>
          <a:lstStyle>
            <a:lvl1pPr>
              <a:defRPr sz="2000" b="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PRESENTERS NAME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57324" y="5253926"/>
            <a:ext cx="11227726" cy="317716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6401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mpla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320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Place image here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(13.33” x 3.5”)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57324" y="3844654"/>
            <a:ext cx="11227726" cy="953194"/>
          </a:xfrm>
          <a:prstGeom prst="rect">
            <a:avLst/>
          </a:prstGeom>
        </p:spPr>
        <p:txBody>
          <a:bodyPr anchor="b"/>
          <a:lstStyle>
            <a:lvl1pPr algn="l">
              <a:defRPr sz="2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NAME OF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357324" y="4903728"/>
            <a:ext cx="11227726" cy="350197"/>
          </a:xfrm>
          <a:prstGeom prst="rect">
            <a:avLst/>
          </a:prstGeom>
        </p:spPr>
        <p:txBody>
          <a:bodyPr anchor="b"/>
          <a:lstStyle>
            <a:lvl1pPr>
              <a:defRPr sz="2000" b="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PRESENTERS NAME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57324" y="5253926"/>
            <a:ext cx="11227726" cy="317716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1"/>
            <a:ext cx="1219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0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71255" y="88778"/>
            <a:ext cx="8900160" cy="72796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0">
                <a:solidFill>
                  <a:srgbClr val="CF1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0"/>
          </p:nvPr>
        </p:nvSpPr>
        <p:spPr>
          <a:xfrm>
            <a:off x="472018" y="958851"/>
            <a:ext cx="5481940" cy="5281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-230188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61963" indent="-231775">
              <a:buFont typeface="Arial" panose="020B0604020202020204" pitchFamily="34" charset="0"/>
              <a:buChar char="‒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4213" indent="-222250"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-230188">
              <a:buFont typeface="Arial" panose="020B0604020202020204" pitchFamily="34" charset="0"/>
              <a:buChar char="‒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1"/>
          </p:nvPr>
        </p:nvSpPr>
        <p:spPr>
          <a:xfrm>
            <a:off x="6220811" y="958851"/>
            <a:ext cx="5481940" cy="5281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-230188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61963" indent="-231775">
              <a:buFont typeface="Arial" panose="020B0604020202020204" pitchFamily="34" charset="0"/>
              <a:buChar char="‒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4213" indent="-222250"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-230188">
              <a:buFont typeface="Arial" panose="020B0604020202020204" pitchFamily="34" charset="0"/>
              <a:buChar char="‒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132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71255" y="88778"/>
            <a:ext cx="8900160" cy="72796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0">
                <a:solidFill>
                  <a:srgbClr val="CF1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166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1255" y="88778"/>
            <a:ext cx="8900160" cy="72796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0">
                <a:solidFill>
                  <a:srgbClr val="CF1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2018" y="958851"/>
            <a:ext cx="11104033" cy="5281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-230188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61963" indent="-231775">
              <a:buFont typeface="Arial" panose="020B0604020202020204" pitchFamily="34" charset="0"/>
              <a:buChar char="‒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4213" indent="-222250"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-230188">
              <a:buFont typeface="Arial" panose="020B0604020202020204" pitchFamily="34" charset="0"/>
              <a:buChar char="‒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7984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336" userDrawn="1">
          <p15:clr>
            <a:srgbClr val="FBAE40"/>
          </p15:clr>
        </p15:guide>
        <p15:guide id="4" orient="horz" pos="192" userDrawn="1">
          <p15:clr>
            <a:srgbClr val="FBAE40"/>
          </p15:clr>
        </p15:guide>
        <p15:guide id="5" pos="7296" userDrawn="1">
          <p15:clr>
            <a:srgbClr val="FBAE40"/>
          </p15:clr>
        </p15:guide>
        <p15:guide id="6" pos="38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" Target="../slides/slide2.xml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3201708"/>
            <a:ext cx="12192000" cy="365760"/>
          </a:xfrm>
          <a:prstGeom prst="rect">
            <a:avLst/>
          </a:prstGeom>
          <a:solidFill>
            <a:srgbClr val="CF10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457200" y="4840910"/>
            <a:ext cx="111252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95981" y="6088814"/>
            <a:ext cx="3815975" cy="55484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 userDrawn="1"/>
        </p:nvSpPr>
        <p:spPr>
          <a:xfrm>
            <a:off x="367681" y="6247306"/>
            <a:ext cx="2099500" cy="242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b="1" dirty="0">
                <a:solidFill>
                  <a:srgbClr val="CF102D"/>
                </a:solidFill>
              </a:rPr>
              <a:t>HARRIS.COM  </a:t>
            </a:r>
            <a:r>
              <a:rPr lang="en-US" sz="900" b="1" dirty="0">
                <a:solidFill>
                  <a:schemeClr val="tx1"/>
                </a:solidFill>
              </a:rPr>
              <a:t>|</a:t>
            </a:r>
            <a:r>
              <a:rPr lang="en-US" sz="900" b="1" dirty="0">
                <a:solidFill>
                  <a:srgbClr val="CF102D"/>
                </a:solidFill>
              </a:rPr>
              <a:t>  #HARRISCORP</a:t>
            </a:r>
          </a:p>
        </p:txBody>
      </p:sp>
    </p:spTree>
    <p:extLst>
      <p:ext uri="{BB962C8B-B14F-4D97-AF65-F5344CB8AC3E}">
        <p14:creationId xmlns:p14="http://schemas.microsoft.com/office/powerpoint/2010/main" val="127772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1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99624"/>
            <a:ext cx="12191999" cy="365760"/>
          </a:xfrm>
          <a:prstGeom prst="rect">
            <a:avLst/>
          </a:prstGeom>
          <a:solidFill>
            <a:srgbClr val="CF10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CE11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0"/>
          <p:cNvSpPr txBox="1">
            <a:spLocks noChangeArrowheads="1"/>
          </p:cNvSpPr>
          <p:nvPr userDrawn="1"/>
        </p:nvSpPr>
        <p:spPr bwMode="auto">
          <a:xfrm>
            <a:off x="11192576" y="6536234"/>
            <a:ext cx="889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5C639030-093B-4E7D-A320-B8A4D3F5EC3B}" type="slidenum">
              <a: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7"/>
          <p:cNvSpPr txBox="1"/>
          <p:nvPr userDrawn="1"/>
        </p:nvSpPr>
        <p:spPr>
          <a:xfrm>
            <a:off x="8479342" y="6554168"/>
            <a:ext cx="281244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Travel Portal ATTENDEE User Manual</a:t>
            </a:r>
          </a:p>
        </p:txBody>
      </p:sp>
      <p:sp>
        <p:nvSpPr>
          <p:cNvPr id="10" name="Text Placeholder 51"/>
          <p:cNvSpPr txBox="1">
            <a:spLocks/>
          </p:cNvSpPr>
          <p:nvPr userDrawn="1"/>
        </p:nvSpPr>
        <p:spPr>
          <a:xfrm>
            <a:off x="259309" y="6575098"/>
            <a:ext cx="2765145" cy="18897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Technology to Connect, Inform and Protect</a:t>
            </a:r>
            <a:endParaRPr kumimoji="0" lang="en-US" sz="9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814896"/>
            <a:ext cx="12192000" cy="0"/>
          </a:xfrm>
          <a:prstGeom prst="line">
            <a:avLst/>
          </a:prstGeom>
          <a:ln w="3175">
            <a:solidFill>
              <a:srgbClr val="A6A6A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Harris_wR_2color.png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9965264" y="295275"/>
            <a:ext cx="1519627" cy="397416"/>
          </a:xfrm>
          <a:prstGeom prst="rect">
            <a:avLst/>
          </a:prstGeom>
        </p:spPr>
      </p:pic>
      <p:sp>
        <p:nvSpPr>
          <p:cNvPr id="16" name="Text Placeholder 51"/>
          <p:cNvSpPr txBox="1">
            <a:spLocks/>
          </p:cNvSpPr>
          <p:nvPr userDrawn="1"/>
        </p:nvSpPr>
        <p:spPr>
          <a:xfrm>
            <a:off x="2647071" y="6579128"/>
            <a:ext cx="298553" cy="18897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TM</a:t>
            </a:r>
          </a:p>
        </p:txBody>
      </p:sp>
      <p:sp>
        <p:nvSpPr>
          <p:cNvPr id="11" name="Rectangle: Rounded Corners 10">
            <a:hlinkClick r:id="rId6" action="ppaction://hlinksldjump"/>
            <a:extLst>
              <a:ext uri="{FF2B5EF4-FFF2-40B4-BE49-F238E27FC236}">
                <a16:creationId xmlns:a16="http://schemas.microsoft.com/office/drawing/2014/main" id="{7B4D488B-FBFC-43B6-A761-6F96370DC402}"/>
              </a:ext>
            </a:extLst>
          </p:cNvPr>
          <p:cNvSpPr/>
          <p:nvPr userDrawn="1"/>
        </p:nvSpPr>
        <p:spPr>
          <a:xfrm>
            <a:off x="5095875" y="6536234"/>
            <a:ext cx="1513861" cy="267464"/>
          </a:xfrm>
          <a:prstGeom prst="roundRect">
            <a:avLst/>
          </a:prstGeom>
          <a:solidFill>
            <a:srgbClr val="CF102D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dirty="0">
                <a:solidFill>
                  <a:schemeClr val="bg1"/>
                </a:solidFill>
              </a:rPr>
              <a:t>Table of Contents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A5F9B7B-8C2E-4448-A296-14E936E7E6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35022068"/>
              </p:ext>
            </p:extLst>
          </p:nvPr>
        </p:nvGraphicFramePr>
        <p:xfrm>
          <a:off x="9965263" y="30195"/>
          <a:ext cx="1519627" cy="2376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9627">
                  <a:extLst>
                    <a:ext uri="{9D8B030D-6E8A-4147-A177-3AD203B41FA5}">
                      <a16:colId xmlns:a16="http://schemas.microsoft.com/office/drawing/2014/main" val="1305843000"/>
                    </a:ext>
                  </a:extLst>
                </a:gridCol>
              </a:tblGrid>
              <a:tr h="2376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effectLst/>
                        </a:rPr>
                        <a:t> Event Travel Portal 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F10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348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6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72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slide" Target="slide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Travel Portal </a:t>
            </a:r>
            <a:br>
              <a:rPr lang="en-US" dirty="0"/>
            </a:br>
            <a:r>
              <a:rPr lang="en-US" dirty="0"/>
              <a:t>Attendee User Manual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Last Updated July 2018</a:t>
            </a:r>
          </a:p>
        </p:txBody>
      </p:sp>
    </p:spTree>
    <p:extLst>
      <p:ext uri="{BB962C8B-B14F-4D97-AF65-F5344CB8AC3E}">
        <p14:creationId xmlns:p14="http://schemas.microsoft.com/office/powerpoint/2010/main" val="271879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A4D4-2381-4279-AF42-A29C58F6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58003A6-2520-4127-BA39-7CD6B60F54D3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873837912"/>
              </p:ext>
            </p:extLst>
          </p:nvPr>
        </p:nvGraphicFramePr>
        <p:xfrm>
          <a:off x="1068526" y="1207186"/>
          <a:ext cx="4710106" cy="251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6087">
                  <a:extLst>
                    <a:ext uri="{9D8B030D-6E8A-4147-A177-3AD203B41FA5}">
                      <a16:colId xmlns:a16="http://schemas.microsoft.com/office/drawing/2014/main" val="1337341144"/>
                    </a:ext>
                  </a:extLst>
                </a:gridCol>
                <a:gridCol w="844019">
                  <a:extLst>
                    <a:ext uri="{9D8B030D-6E8A-4147-A177-3AD203B41FA5}">
                      <a16:colId xmlns:a16="http://schemas.microsoft.com/office/drawing/2014/main" val="1831940344"/>
                    </a:ext>
                  </a:extLst>
                </a:gridCol>
              </a:tblGrid>
              <a:tr h="350563">
                <a:tc>
                  <a:txBody>
                    <a:bodyPr/>
                    <a:lstStyle/>
                    <a:p>
                      <a:r>
                        <a:rPr lang="en-US" sz="1400" dirty="0"/>
                        <a:t>Action / Screen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Slide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529141"/>
                  </a:ext>
                </a:extLst>
              </a:tr>
              <a:tr h="433168">
                <a:tc>
                  <a:txBody>
                    <a:bodyPr/>
                    <a:lstStyle/>
                    <a:p>
                      <a:r>
                        <a:rPr lang="en-US" sz="1400" u="none" dirty="0">
                          <a:solidFill>
                            <a:schemeClr val="tx1"/>
                          </a:solidFill>
                        </a:rPr>
                        <a:t>Profile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/>
                          </a:solidFill>
                          <a:hlinkClick r:id="rId3" action="ppaction://hlinksldjump"/>
                        </a:rPr>
                        <a:t>3</a:t>
                      </a:r>
                      <a:endParaRPr 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426971"/>
                  </a:ext>
                </a:extLst>
              </a:tr>
              <a:tr h="433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>
                          <a:solidFill>
                            <a:schemeClr val="tx1"/>
                          </a:solidFill>
                        </a:rPr>
                        <a:t>Edit Profile (and add Delegate)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/>
                          </a:solidFill>
                          <a:hlinkClick r:id="rId4" action="ppaction://hlinksldjump"/>
                        </a:rPr>
                        <a:t>4</a:t>
                      </a:r>
                      <a:endParaRPr 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5728986"/>
                  </a:ext>
                </a:extLst>
              </a:tr>
              <a:tr h="433168">
                <a:tc>
                  <a:txBody>
                    <a:bodyPr/>
                    <a:lstStyle/>
                    <a:p>
                      <a:r>
                        <a:rPr lang="en-US" sz="1400" u="none" dirty="0">
                          <a:solidFill>
                            <a:schemeClr val="tx1"/>
                          </a:solidFill>
                        </a:rPr>
                        <a:t>RSVP to event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/>
                          </a:solidFill>
                          <a:hlinkClick r:id="rId5" action="ppaction://hlinksldjump"/>
                        </a:rPr>
                        <a:t>5</a:t>
                      </a:r>
                      <a:endParaRPr 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332020"/>
                  </a:ext>
                </a:extLst>
              </a:tr>
              <a:tr h="433168">
                <a:tc>
                  <a:txBody>
                    <a:bodyPr/>
                    <a:lstStyle/>
                    <a:p>
                      <a:r>
                        <a:rPr lang="en-US" sz="1400" u="none" dirty="0">
                          <a:solidFill>
                            <a:schemeClr val="tx1"/>
                          </a:solidFill>
                        </a:rPr>
                        <a:t>View Event you will be attending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/>
                          </a:solidFill>
                          <a:hlinkClick r:id="rId6" action="ppaction://hlinksldjump"/>
                        </a:rPr>
                        <a:t>6</a:t>
                      </a:r>
                      <a:endParaRPr 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8696591"/>
                  </a:ext>
                </a:extLst>
              </a:tr>
              <a:tr h="433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>
                          <a:solidFill>
                            <a:schemeClr val="tx1"/>
                          </a:solidFill>
                        </a:rPr>
                        <a:t>Edit your Other Attendee Details for event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/>
                          </a:solidFill>
                          <a:hlinkClick r:id="rId7" action="ppaction://hlinksldjump"/>
                        </a:rPr>
                        <a:t>7</a:t>
                      </a:r>
                      <a:endParaRPr 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9691850"/>
                  </a:ext>
                </a:extLst>
              </a:tr>
            </a:tbl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B84F94-1736-4C67-91CA-026D98747C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9507449"/>
              </p:ext>
            </p:extLst>
          </p:nvPr>
        </p:nvGraphicFramePr>
        <p:xfrm>
          <a:off x="1574868" y="4467887"/>
          <a:ext cx="4203764" cy="14804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62057">
                  <a:extLst>
                    <a:ext uri="{9D8B030D-6E8A-4147-A177-3AD203B41FA5}">
                      <a16:colId xmlns:a16="http://schemas.microsoft.com/office/drawing/2014/main" val="1361834729"/>
                    </a:ext>
                  </a:extLst>
                </a:gridCol>
                <a:gridCol w="741707">
                  <a:extLst>
                    <a:ext uri="{9D8B030D-6E8A-4147-A177-3AD203B41FA5}">
                      <a16:colId xmlns:a16="http://schemas.microsoft.com/office/drawing/2014/main" val="234968516"/>
                    </a:ext>
                  </a:extLst>
                </a:gridCol>
              </a:tblGrid>
              <a:tr h="401806">
                <a:tc>
                  <a:txBody>
                    <a:bodyPr/>
                    <a:lstStyle/>
                    <a:p>
                      <a:r>
                        <a:rPr lang="en-US" sz="1400" dirty="0"/>
                        <a:t>Action/Screen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25606"/>
                  </a:ext>
                </a:extLst>
              </a:tr>
              <a:tr h="531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RSVP to event </a:t>
                      </a:r>
                      <a:b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</a:br>
                      <a:r>
                        <a:rPr kumimoji="0" lang="en-US" sz="1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(Yes/No + enter your Other Attendee Details)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/>
                          </a:solidFill>
                          <a:hlinkClick r:id="rId5" action="ppaction://hlinksldjump"/>
                        </a:rPr>
                        <a:t>5</a:t>
                      </a:r>
                      <a:endParaRPr 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785768"/>
                  </a:ext>
                </a:extLst>
              </a:tr>
              <a:tr h="547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Complete your Attendee Profile </a:t>
                      </a:r>
                      <a:b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</a:br>
                      <a:r>
                        <a:rPr kumimoji="0" lang="en-US" sz="1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(if incomplete)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/>
                          </a:solidFill>
                          <a:hlinkClick r:id="rId4" action="ppaction://hlinksldjump"/>
                        </a:rPr>
                        <a:t>4</a:t>
                      </a:r>
                      <a:endParaRPr 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04984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8644FFF-9134-4490-AB82-CDB96BD46FBF}"/>
              </a:ext>
            </a:extLst>
          </p:cNvPr>
          <p:cNvSpPr/>
          <p:nvPr/>
        </p:nvSpPr>
        <p:spPr>
          <a:xfrm>
            <a:off x="1574867" y="4114028"/>
            <a:ext cx="4203765" cy="383303"/>
          </a:xfrm>
          <a:prstGeom prst="rect">
            <a:avLst/>
          </a:prstGeom>
          <a:solidFill>
            <a:srgbClr val="CF102D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20040" lvl="1"/>
            <a:r>
              <a:rPr lang="en-US" sz="1400" b="1" dirty="0">
                <a:solidFill>
                  <a:schemeClr val="bg1"/>
                </a:solidFill>
              </a:rPr>
              <a:t>HOW TO: RSVP TO EVENT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B8512122-2465-43F3-B753-40D86DDE79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61788" y="4171178"/>
            <a:ext cx="273171" cy="27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4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Content Placeholder 43">
            <a:extLst>
              <a:ext uri="{FF2B5EF4-FFF2-40B4-BE49-F238E27FC236}">
                <a16:creationId xmlns:a16="http://schemas.microsoft.com/office/drawing/2014/main" id="{7932CF97-A58D-4B23-A22F-6327749013C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/>
          <a:srcRect b="723"/>
          <a:stretch/>
        </p:blipFill>
        <p:spPr>
          <a:xfrm>
            <a:off x="4344204" y="1118136"/>
            <a:ext cx="7278659" cy="53708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A315C09-9480-4B6B-90B4-63AC82522199}"/>
              </a:ext>
            </a:extLst>
          </p:cNvPr>
          <p:cNvSpPr/>
          <p:nvPr/>
        </p:nvSpPr>
        <p:spPr>
          <a:xfrm>
            <a:off x="8248454" y="5165889"/>
            <a:ext cx="2343283" cy="1323102"/>
          </a:xfrm>
          <a:prstGeom prst="rect">
            <a:avLst/>
          </a:prstGeom>
          <a:solidFill>
            <a:srgbClr val="F2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6" name="TextBox 35">
            <a:hlinkClick r:id="rId4" action="ppaction://hlinksldjump"/>
            <a:extLst>
              <a:ext uri="{FF2B5EF4-FFF2-40B4-BE49-F238E27FC236}">
                <a16:creationId xmlns:a16="http://schemas.microsoft.com/office/drawing/2014/main" id="{06655BDB-ED83-4062-8B0A-ACCA1C7C690B}"/>
              </a:ext>
            </a:extLst>
          </p:cNvPr>
          <p:cNvSpPr txBox="1"/>
          <p:nvPr/>
        </p:nvSpPr>
        <p:spPr>
          <a:xfrm>
            <a:off x="7845952" y="4998838"/>
            <a:ext cx="1759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Go to </a:t>
            </a:r>
          </a:p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Edit Attendee Details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451" y="88778"/>
            <a:ext cx="8900160" cy="727969"/>
          </a:xfrm>
        </p:spPr>
        <p:txBody>
          <a:bodyPr/>
          <a:lstStyle/>
          <a:p>
            <a:r>
              <a:rPr lang="en-US" dirty="0"/>
              <a:t>Profile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44E9AD-E659-4169-8717-736F9E29B67F}"/>
              </a:ext>
            </a:extLst>
          </p:cNvPr>
          <p:cNvSpPr txBox="1"/>
          <p:nvPr/>
        </p:nvSpPr>
        <p:spPr>
          <a:xfrm>
            <a:off x="183805" y="799101"/>
            <a:ext cx="1097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When you enter the Event Travel Portal, you see your Profile Page: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9A98E7-4116-47DB-9624-10B957366ED7}"/>
              </a:ext>
            </a:extLst>
          </p:cNvPr>
          <p:cNvSpPr/>
          <p:nvPr/>
        </p:nvSpPr>
        <p:spPr>
          <a:xfrm>
            <a:off x="227035" y="1136172"/>
            <a:ext cx="4034032" cy="331885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US" sz="1400" dirty="0"/>
              <a:t>Your profile information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US" sz="1400" dirty="0"/>
              <a:t>Allows you to Edit your profile information </a:t>
            </a:r>
            <a:r>
              <a:rPr lang="en-US" sz="1200" dirty="0"/>
              <a:t>(e.g. add passport) </a:t>
            </a:r>
            <a:r>
              <a:rPr lang="en-US" sz="1400" dirty="0"/>
              <a:t>and add a Delegate for yourself</a:t>
            </a:r>
            <a:endParaRPr lang="en-US" sz="1200" dirty="0"/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US" sz="1400" dirty="0"/>
              <a:t>Lists the events you have been invited to participate as an attendee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US" sz="1400" dirty="0"/>
              <a:t>Shows if you have RSVP’d to this event or not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US" sz="1400" dirty="0"/>
              <a:t>Click </a:t>
            </a:r>
            <a:r>
              <a:rPr lang="en-US" sz="1400" b="1" dirty="0"/>
              <a:t>VIEW</a:t>
            </a:r>
            <a:r>
              <a:rPr lang="en-US" sz="1400" dirty="0"/>
              <a:t> to RSVP and Edit your Attendee Details for this event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US" sz="1400" dirty="0"/>
              <a:t>Click </a:t>
            </a:r>
            <a:r>
              <a:rPr lang="en-US" sz="1400" b="1" dirty="0"/>
              <a:t>PROFILE </a:t>
            </a:r>
            <a:r>
              <a:rPr lang="en-US" sz="1400" dirty="0"/>
              <a:t>tab</a:t>
            </a:r>
            <a:r>
              <a:rPr lang="en-US" sz="1400" b="1" dirty="0"/>
              <a:t> </a:t>
            </a:r>
            <a:r>
              <a:rPr lang="en-US" sz="1400" dirty="0"/>
              <a:t>to return to your Profile Page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E6AD3C-1653-4422-86EA-4A1F4C29322E}"/>
              </a:ext>
            </a:extLst>
          </p:cNvPr>
          <p:cNvSpPr/>
          <p:nvPr/>
        </p:nvSpPr>
        <p:spPr>
          <a:xfrm>
            <a:off x="5566603" y="3503072"/>
            <a:ext cx="280660" cy="28066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8B078DE-6F4E-420F-8C03-B2AC5602AA48}"/>
              </a:ext>
            </a:extLst>
          </p:cNvPr>
          <p:cNvSpPr/>
          <p:nvPr/>
        </p:nvSpPr>
        <p:spPr>
          <a:xfrm>
            <a:off x="11031377" y="1574349"/>
            <a:ext cx="280660" cy="28066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A689D72-1006-4472-81DC-EE4E7ACA9F3D}"/>
              </a:ext>
            </a:extLst>
          </p:cNvPr>
          <p:cNvSpPr/>
          <p:nvPr/>
        </p:nvSpPr>
        <p:spPr>
          <a:xfrm>
            <a:off x="7491480" y="1726531"/>
            <a:ext cx="280660" cy="28066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BA6AAE5-4AA8-470F-96D5-70454FDD5B6B}"/>
              </a:ext>
            </a:extLst>
          </p:cNvPr>
          <p:cNvSpPr/>
          <p:nvPr/>
        </p:nvSpPr>
        <p:spPr>
          <a:xfrm>
            <a:off x="5606944" y="4288046"/>
            <a:ext cx="280660" cy="28066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EEA6318-6648-445E-92A2-48543C20D029}"/>
              </a:ext>
            </a:extLst>
          </p:cNvPr>
          <p:cNvSpPr/>
          <p:nvPr/>
        </p:nvSpPr>
        <p:spPr>
          <a:xfrm>
            <a:off x="7692332" y="4902423"/>
            <a:ext cx="280660" cy="28066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7AAB9E1-696E-4675-BD04-B323A1304FC3}"/>
              </a:ext>
            </a:extLst>
          </p:cNvPr>
          <p:cNvSpPr/>
          <p:nvPr/>
        </p:nvSpPr>
        <p:spPr>
          <a:xfrm>
            <a:off x="6263003" y="1246410"/>
            <a:ext cx="280660" cy="28066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842AE1-35AE-4933-A62F-B5228909F904}"/>
              </a:ext>
            </a:extLst>
          </p:cNvPr>
          <p:cNvCxnSpPr>
            <a:cxnSpLocks/>
          </p:cNvCxnSpPr>
          <p:nvPr/>
        </p:nvCxnSpPr>
        <p:spPr>
          <a:xfrm>
            <a:off x="11404813" y="1991496"/>
            <a:ext cx="335941" cy="325855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hlinkClick r:id="rId5" action="ppaction://hlinksldjump"/>
            <a:extLst>
              <a:ext uri="{FF2B5EF4-FFF2-40B4-BE49-F238E27FC236}">
                <a16:creationId xmlns:a16="http://schemas.microsoft.com/office/drawing/2014/main" id="{337C6390-853B-4BD9-8FAD-573BC5495A39}"/>
              </a:ext>
            </a:extLst>
          </p:cNvPr>
          <p:cNvSpPr txBox="1"/>
          <p:nvPr/>
        </p:nvSpPr>
        <p:spPr>
          <a:xfrm>
            <a:off x="11217413" y="2314980"/>
            <a:ext cx="9771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Go to </a:t>
            </a:r>
          </a:p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Edit Profile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9356B0-727B-41B7-9BE7-A29CDD235429}"/>
              </a:ext>
            </a:extLst>
          </p:cNvPr>
          <p:cNvCxnSpPr>
            <a:cxnSpLocks/>
          </p:cNvCxnSpPr>
          <p:nvPr/>
        </p:nvCxnSpPr>
        <p:spPr>
          <a:xfrm>
            <a:off x="7983533" y="4998838"/>
            <a:ext cx="549646" cy="172261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hlinkClick r:id="rId6" action="ppaction://hlinksldjump"/>
            <a:extLst>
              <a:ext uri="{FF2B5EF4-FFF2-40B4-BE49-F238E27FC236}">
                <a16:creationId xmlns:a16="http://schemas.microsoft.com/office/drawing/2014/main" id="{7AD43216-FBB8-4E81-AB07-0233FD85F5BD}"/>
              </a:ext>
            </a:extLst>
          </p:cNvPr>
          <p:cNvSpPr txBox="1"/>
          <p:nvPr/>
        </p:nvSpPr>
        <p:spPr>
          <a:xfrm>
            <a:off x="10591737" y="4880725"/>
            <a:ext cx="14345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Go to </a:t>
            </a:r>
          </a:p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RSVP to Event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5D634EF-116D-4832-B6E4-924FD397392C}"/>
              </a:ext>
            </a:extLst>
          </p:cNvPr>
          <p:cNvSpPr/>
          <p:nvPr/>
        </p:nvSpPr>
        <p:spPr>
          <a:xfrm>
            <a:off x="9956250" y="4568706"/>
            <a:ext cx="280660" cy="28066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E6D68B9-E979-4742-B6EC-91EC5B44106F}"/>
              </a:ext>
            </a:extLst>
          </p:cNvPr>
          <p:cNvCxnSpPr>
            <a:cxnSpLocks/>
          </p:cNvCxnSpPr>
          <p:nvPr/>
        </p:nvCxnSpPr>
        <p:spPr>
          <a:xfrm>
            <a:off x="10480348" y="4998838"/>
            <a:ext cx="600075" cy="0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06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4AB2FA-AF0E-4D03-BEE4-5982DD7F64B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4830176" y="914095"/>
            <a:ext cx="6322958" cy="553383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DDBBED-4D0D-4A4C-B806-ECC0E036B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44" y="79352"/>
            <a:ext cx="8900160" cy="727969"/>
          </a:xfrm>
        </p:spPr>
        <p:txBody>
          <a:bodyPr/>
          <a:lstStyle/>
          <a:p>
            <a:r>
              <a:rPr lang="en-US" dirty="0"/>
              <a:t>Edit Profile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8F34E6-265C-408E-BF23-4847DD620726}"/>
              </a:ext>
            </a:extLst>
          </p:cNvPr>
          <p:cNvSpPr/>
          <p:nvPr/>
        </p:nvSpPr>
        <p:spPr>
          <a:xfrm>
            <a:off x="227035" y="958850"/>
            <a:ext cx="4034032" cy="176971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From Profile Page, click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Edit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icon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Add information to complete your profile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Note: International Travel fields required only if you will be supporting an event out of country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Press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74C9CBB-0B68-49AD-B28C-B2A6593410E4}"/>
              </a:ext>
            </a:extLst>
          </p:cNvPr>
          <p:cNvSpPr/>
          <p:nvPr/>
        </p:nvSpPr>
        <p:spPr>
          <a:xfrm>
            <a:off x="6668634" y="930569"/>
            <a:ext cx="280660" cy="28066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26" name="Content Placeholder 16">
            <a:extLst>
              <a:ext uri="{FF2B5EF4-FFF2-40B4-BE49-F238E27FC236}">
                <a16:creationId xmlns:a16="http://schemas.microsoft.com/office/drawing/2014/main" id="{B2F62C3C-6AEE-4263-9659-D7D9E0170E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53" b="45377"/>
          <a:stretch/>
        </p:blipFill>
        <p:spPr>
          <a:xfrm>
            <a:off x="312760" y="4266935"/>
            <a:ext cx="3540753" cy="18118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268605-10E7-4838-9526-248B4A015FCC}"/>
              </a:ext>
            </a:extLst>
          </p:cNvPr>
          <p:cNvCxnSpPr>
            <a:cxnSpLocks/>
          </p:cNvCxnSpPr>
          <p:nvPr/>
        </p:nvCxnSpPr>
        <p:spPr>
          <a:xfrm flipV="1">
            <a:off x="3762030" y="4143375"/>
            <a:ext cx="948003" cy="545152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5F52E42-511C-47BB-AEF5-E36B24C11578}"/>
              </a:ext>
            </a:extLst>
          </p:cNvPr>
          <p:cNvSpPr/>
          <p:nvPr/>
        </p:nvSpPr>
        <p:spPr>
          <a:xfrm>
            <a:off x="3827207" y="4760339"/>
            <a:ext cx="280660" cy="28066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9F5DEF-D811-4447-B407-EA6BB85AFD3C}"/>
              </a:ext>
            </a:extLst>
          </p:cNvPr>
          <p:cNvSpPr/>
          <p:nvPr/>
        </p:nvSpPr>
        <p:spPr>
          <a:xfrm>
            <a:off x="10872474" y="5817019"/>
            <a:ext cx="280660" cy="28066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2757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E74784-647B-4EAF-BBAC-AC96AC44C00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4220872" y="934553"/>
            <a:ext cx="5292055" cy="383131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1" name="Content Placeholder 43">
            <a:extLst>
              <a:ext uri="{FF2B5EF4-FFF2-40B4-BE49-F238E27FC236}">
                <a16:creationId xmlns:a16="http://schemas.microsoft.com/office/drawing/2014/main" id="{5F97CD10-F999-46EF-93B0-0324E28AD4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66" t="4443" b="25974"/>
          <a:stretch/>
        </p:blipFill>
        <p:spPr>
          <a:xfrm>
            <a:off x="261548" y="4287566"/>
            <a:ext cx="3576241" cy="230519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47C9C2-37C5-4650-8333-914EE197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70" y="98205"/>
            <a:ext cx="8900160" cy="727969"/>
          </a:xfrm>
        </p:spPr>
        <p:txBody>
          <a:bodyPr/>
          <a:lstStyle/>
          <a:p>
            <a:r>
              <a:rPr lang="en-US" dirty="0"/>
              <a:t>RSVP to Event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8CC4FE-10C5-4D11-AF9A-1BAB662753B4}"/>
              </a:ext>
            </a:extLst>
          </p:cNvPr>
          <p:cNvSpPr/>
          <p:nvPr/>
        </p:nvSpPr>
        <p:spPr>
          <a:xfrm>
            <a:off x="7327942" y="1662294"/>
            <a:ext cx="280660" cy="28066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091F63-13D1-4B8E-B5EA-41AAEC2C8492}"/>
              </a:ext>
            </a:extLst>
          </p:cNvPr>
          <p:cNvCxnSpPr>
            <a:cxnSpLocks/>
          </p:cNvCxnSpPr>
          <p:nvPr/>
        </p:nvCxnSpPr>
        <p:spPr>
          <a:xfrm flipV="1">
            <a:off x="3151991" y="4824017"/>
            <a:ext cx="1504850" cy="1675922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FF05BEE-C616-45BF-9359-7927F7712B37}"/>
              </a:ext>
            </a:extLst>
          </p:cNvPr>
          <p:cNvSpPr/>
          <p:nvPr/>
        </p:nvSpPr>
        <p:spPr>
          <a:xfrm>
            <a:off x="3028722" y="6100898"/>
            <a:ext cx="280660" cy="28066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C38808-A783-4AAE-9279-A7B49D7827EA}"/>
              </a:ext>
            </a:extLst>
          </p:cNvPr>
          <p:cNvSpPr/>
          <p:nvPr/>
        </p:nvSpPr>
        <p:spPr>
          <a:xfrm>
            <a:off x="5588647" y="4541143"/>
            <a:ext cx="280660" cy="282874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3338C1-9F9C-4396-B779-EAE3BD475909}"/>
              </a:ext>
            </a:extLst>
          </p:cNvPr>
          <p:cNvSpPr/>
          <p:nvPr/>
        </p:nvSpPr>
        <p:spPr>
          <a:xfrm>
            <a:off x="176706" y="972870"/>
            <a:ext cx="3865052" cy="32675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From the Profile Page, on an event that you have not RSVP’d yet, click VIEW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Read about the event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Notice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RSVP Due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date: By this date, let us know if you will be attending and fill out your Other Attendee Details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see step 5)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RSVP by Pressing: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NO, I WILL NOT ATTEND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YES I WILL ATTEND</a:t>
            </a:r>
            <a:b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Fill out your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Attendee Details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this event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Press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SAVE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8079A0-B7AF-45CA-AE21-0CD8950AC1F8}"/>
              </a:ext>
            </a:extLst>
          </p:cNvPr>
          <p:cNvSpPr/>
          <p:nvPr/>
        </p:nvSpPr>
        <p:spPr>
          <a:xfrm>
            <a:off x="6754849" y="3384691"/>
            <a:ext cx="280660" cy="282874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716244-28AB-4B1F-9A5A-8305B5B68F32}"/>
              </a:ext>
            </a:extLst>
          </p:cNvPr>
          <p:cNvCxnSpPr>
            <a:cxnSpLocks/>
          </p:cNvCxnSpPr>
          <p:nvPr/>
        </p:nvCxnSpPr>
        <p:spPr>
          <a:xfrm>
            <a:off x="5878341" y="4564526"/>
            <a:ext cx="1477882" cy="610788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F04C4D4-6992-4D1F-8C62-A1BFA7D19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6553" y="4045506"/>
            <a:ext cx="4571363" cy="254541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0593300C-BF29-4170-9FCE-5B2D7A21C0AA}"/>
              </a:ext>
            </a:extLst>
          </p:cNvPr>
          <p:cNvSpPr/>
          <p:nvPr/>
        </p:nvSpPr>
        <p:spPr>
          <a:xfrm>
            <a:off x="9647325" y="3917962"/>
            <a:ext cx="280660" cy="282874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FE0174-B1FC-4DC5-B137-590C65429669}"/>
              </a:ext>
            </a:extLst>
          </p:cNvPr>
          <p:cNvSpPr/>
          <p:nvPr/>
        </p:nvSpPr>
        <p:spPr>
          <a:xfrm>
            <a:off x="11787256" y="6098684"/>
            <a:ext cx="280660" cy="282874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0343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1FB777-8497-472A-A119-ABA635C02B1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4611514" y="901914"/>
            <a:ext cx="5259773" cy="55706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7" name="Content Placeholder 43">
            <a:extLst>
              <a:ext uri="{FF2B5EF4-FFF2-40B4-BE49-F238E27FC236}">
                <a16:creationId xmlns:a16="http://schemas.microsoft.com/office/drawing/2014/main" id="{31FD9ADD-F6C4-41DD-A570-FBF72F3AD9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66" t="4443" b="25974"/>
          <a:stretch/>
        </p:blipFill>
        <p:spPr>
          <a:xfrm>
            <a:off x="261548" y="4063687"/>
            <a:ext cx="3923563" cy="25290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B273CD-F64B-4510-9D73-AD7E41CF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05" y="88778"/>
            <a:ext cx="8900160" cy="727969"/>
          </a:xfrm>
        </p:spPr>
        <p:txBody>
          <a:bodyPr>
            <a:normAutofit/>
          </a:bodyPr>
          <a:lstStyle/>
          <a:p>
            <a:r>
              <a:rPr lang="en-US" dirty="0"/>
              <a:t>View Event you will be attending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FAB4A4-D872-40DB-8EAA-958030988BAB}"/>
              </a:ext>
            </a:extLst>
          </p:cNvPr>
          <p:cNvSpPr/>
          <p:nvPr/>
        </p:nvSpPr>
        <p:spPr>
          <a:xfrm>
            <a:off x="6150359" y="1883024"/>
            <a:ext cx="280660" cy="28066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2B0EEB-C1F3-490B-AEB3-B55F31F468C6}"/>
              </a:ext>
            </a:extLst>
          </p:cNvPr>
          <p:cNvCxnSpPr>
            <a:cxnSpLocks/>
          </p:cNvCxnSpPr>
          <p:nvPr/>
        </p:nvCxnSpPr>
        <p:spPr>
          <a:xfrm flipV="1">
            <a:off x="1866507" y="5278628"/>
            <a:ext cx="2611435" cy="1091331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52BD6596-CD5C-4F67-B9A9-4BDB5C93897E}"/>
              </a:ext>
            </a:extLst>
          </p:cNvPr>
          <p:cNvSpPr/>
          <p:nvPr/>
        </p:nvSpPr>
        <p:spPr>
          <a:xfrm>
            <a:off x="1496732" y="6089299"/>
            <a:ext cx="280660" cy="28066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06F40D-D401-4698-A10C-8114D3A6F760}"/>
              </a:ext>
            </a:extLst>
          </p:cNvPr>
          <p:cNvSpPr/>
          <p:nvPr/>
        </p:nvSpPr>
        <p:spPr>
          <a:xfrm>
            <a:off x="9730562" y="3742765"/>
            <a:ext cx="280660" cy="282874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0A3A02-466B-4823-9A72-588E8036E6A4}"/>
              </a:ext>
            </a:extLst>
          </p:cNvPr>
          <p:cNvSpPr/>
          <p:nvPr/>
        </p:nvSpPr>
        <p:spPr>
          <a:xfrm>
            <a:off x="269111" y="996232"/>
            <a:ext cx="4034032" cy="288797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From the Profile Page, click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on event 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Read about the event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Status of whether your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Attendee Profile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has been completed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 your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Attendee Profile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 incomplete or to edit, press pencil icon 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Status of whether your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Other Attendee Details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this event have been completed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 your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Other Attendee Details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are incomplete or to edit, press pencil icon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CDEC70C-A0B0-48B1-BB1A-303CEE04064F}"/>
              </a:ext>
            </a:extLst>
          </p:cNvPr>
          <p:cNvSpPr/>
          <p:nvPr/>
        </p:nvSpPr>
        <p:spPr>
          <a:xfrm>
            <a:off x="6513172" y="5364688"/>
            <a:ext cx="280660" cy="28066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0A687C2-5345-458C-BE68-D7D26F5AA7E8}"/>
              </a:ext>
            </a:extLst>
          </p:cNvPr>
          <p:cNvSpPr/>
          <p:nvPr/>
        </p:nvSpPr>
        <p:spPr>
          <a:xfrm>
            <a:off x="9660595" y="5259539"/>
            <a:ext cx="280660" cy="282874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C9A47D-13B0-4298-B154-0D1019ACD349}"/>
              </a:ext>
            </a:extLst>
          </p:cNvPr>
          <p:cNvSpPr/>
          <p:nvPr/>
        </p:nvSpPr>
        <p:spPr>
          <a:xfrm>
            <a:off x="6431019" y="3543821"/>
            <a:ext cx="280660" cy="282874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207429-2C4E-4449-B1CB-3C4013D7C2B7}"/>
              </a:ext>
            </a:extLst>
          </p:cNvPr>
          <p:cNvCxnSpPr>
            <a:cxnSpLocks/>
          </p:cNvCxnSpPr>
          <p:nvPr/>
        </p:nvCxnSpPr>
        <p:spPr>
          <a:xfrm>
            <a:off x="9760549" y="5617484"/>
            <a:ext cx="668203" cy="0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hlinkClick r:id="rId5" action="ppaction://hlinksldjump"/>
            <a:extLst>
              <a:ext uri="{FF2B5EF4-FFF2-40B4-BE49-F238E27FC236}">
                <a16:creationId xmlns:a16="http://schemas.microsoft.com/office/drawing/2014/main" id="{273B2C3D-0666-4288-B527-82AD58B28042}"/>
              </a:ext>
            </a:extLst>
          </p:cNvPr>
          <p:cNvSpPr txBox="1"/>
          <p:nvPr/>
        </p:nvSpPr>
        <p:spPr>
          <a:xfrm>
            <a:off x="9941255" y="5512825"/>
            <a:ext cx="1517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Go to </a:t>
            </a:r>
            <a:b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i="1" dirty="0"/>
              <a:t>Edit Other Attendee Details for Event</a:t>
            </a:r>
          </a:p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(next slide)</a:t>
            </a:r>
          </a:p>
        </p:txBody>
      </p:sp>
    </p:spTree>
    <p:extLst>
      <p:ext uri="{BB962C8B-B14F-4D97-AF65-F5344CB8AC3E}">
        <p14:creationId xmlns:p14="http://schemas.microsoft.com/office/powerpoint/2010/main" val="310817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DD5B-658D-4EEA-9DD9-25BC0072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93948"/>
            <a:ext cx="8900160" cy="727969"/>
          </a:xfrm>
        </p:spPr>
        <p:txBody>
          <a:bodyPr/>
          <a:lstStyle/>
          <a:p>
            <a:r>
              <a:rPr lang="en-US" dirty="0"/>
              <a:t>Edit Other Attendee Details for Event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4FD4B6-8EBB-436D-8167-927E148F1C7C}"/>
              </a:ext>
            </a:extLst>
          </p:cNvPr>
          <p:cNvSpPr/>
          <p:nvPr/>
        </p:nvSpPr>
        <p:spPr>
          <a:xfrm>
            <a:off x="269111" y="996232"/>
            <a:ext cx="4034032" cy="232884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From the Profile Page, click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on event 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Other Attendee Details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panel, press pencil icon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Notice the date when this form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be completed by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Fill out this form about your travel arrangements,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for this specific event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Press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pic>
        <p:nvPicPr>
          <p:cNvPr id="23" name="Content Placeholder 43">
            <a:extLst>
              <a:ext uri="{FF2B5EF4-FFF2-40B4-BE49-F238E27FC236}">
                <a16:creationId xmlns:a16="http://schemas.microsoft.com/office/drawing/2014/main" id="{B781A9C8-58C8-492F-A78E-71636A236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66" t="4443" b="25974"/>
          <a:stretch/>
        </p:blipFill>
        <p:spPr>
          <a:xfrm>
            <a:off x="261548" y="4063687"/>
            <a:ext cx="3923563" cy="25290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F169B2-EFBE-402D-B07E-BE7D31569BEA}"/>
              </a:ext>
            </a:extLst>
          </p:cNvPr>
          <p:cNvCxnSpPr>
            <a:cxnSpLocks/>
          </p:cNvCxnSpPr>
          <p:nvPr/>
        </p:nvCxnSpPr>
        <p:spPr>
          <a:xfrm flipV="1">
            <a:off x="1866507" y="5608948"/>
            <a:ext cx="626286" cy="761013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AE32968-DD59-4641-B94D-5A8BEC19B914}"/>
              </a:ext>
            </a:extLst>
          </p:cNvPr>
          <p:cNvSpPr/>
          <p:nvPr/>
        </p:nvSpPr>
        <p:spPr>
          <a:xfrm>
            <a:off x="1496732" y="6089299"/>
            <a:ext cx="280660" cy="28066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ED4D09F6-E5AB-4178-A330-30136E0F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146" y="3363825"/>
            <a:ext cx="3048752" cy="322893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8C7D9B-3329-4656-9806-4E0AB9D87568}"/>
              </a:ext>
            </a:extLst>
          </p:cNvPr>
          <p:cNvCxnSpPr>
            <a:cxnSpLocks/>
          </p:cNvCxnSpPr>
          <p:nvPr/>
        </p:nvCxnSpPr>
        <p:spPr>
          <a:xfrm flipV="1">
            <a:off x="5537078" y="5073188"/>
            <a:ext cx="1277225" cy="957480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4CAEAB2-813C-4538-9A33-4CCCA7D6564B}"/>
              </a:ext>
            </a:extLst>
          </p:cNvPr>
          <p:cNvSpPr/>
          <p:nvPr/>
        </p:nvSpPr>
        <p:spPr>
          <a:xfrm>
            <a:off x="5119465" y="5888948"/>
            <a:ext cx="280660" cy="28066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0497D29-C87B-4DF6-9349-C084462061C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/>
          <a:stretch>
            <a:fillRect/>
          </a:stretch>
        </p:blipFill>
        <p:spPr>
          <a:xfrm>
            <a:off x="5717844" y="996233"/>
            <a:ext cx="6339268" cy="407695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15FFB40B-3E54-46D1-85C7-92A647B1CF59}"/>
              </a:ext>
            </a:extLst>
          </p:cNvPr>
          <p:cNvSpPr/>
          <p:nvPr/>
        </p:nvSpPr>
        <p:spPr>
          <a:xfrm>
            <a:off x="9452605" y="1247472"/>
            <a:ext cx="280660" cy="28066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1E21B5E-CB44-4A36-9D78-1067BBDC58F0}"/>
              </a:ext>
            </a:extLst>
          </p:cNvPr>
          <p:cNvSpPr/>
          <p:nvPr/>
        </p:nvSpPr>
        <p:spPr>
          <a:xfrm>
            <a:off x="11776452" y="5011938"/>
            <a:ext cx="280660" cy="28066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C7F901C-103E-40C8-8B35-0A78AA84FCAD}"/>
              </a:ext>
            </a:extLst>
          </p:cNvPr>
          <p:cNvSpPr/>
          <p:nvPr/>
        </p:nvSpPr>
        <p:spPr>
          <a:xfrm>
            <a:off x="8609355" y="2022019"/>
            <a:ext cx="280660" cy="282874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0599930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 templat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EE10D449E4D34B836307F1CF7BCE99" ma:contentTypeVersion="0" ma:contentTypeDescription="Create a new document." ma:contentTypeScope="" ma:versionID="1ea84ad32df4749bcb9a9082eb99ec3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7e30616eeadeb776f014c5fbcfd8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C9675D-17C3-401E-A4A3-69290918D86C}"/>
</file>

<file path=customXml/itemProps2.xml><?xml version="1.0" encoding="utf-8"?>
<ds:datastoreItem xmlns:ds="http://schemas.openxmlformats.org/officeDocument/2006/customXml" ds:itemID="{4986BA7B-4CBE-46C0-A127-0C3CDADB6E2F}"/>
</file>

<file path=customXml/itemProps3.xml><?xml version="1.0" encoding="utf-8"?>
<ds:datastoreItem xmlns:ds="http://schemas.openxmlformats.org/officeDocument/2006/customXml" ds:itemID="{E8A638F4-332F-48FF-94FD-4C24A1CB9E9D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6135</TotalTime>
  <Words>428</Words>
  <Application>Microsoft Office PowerPoint</Application>
  <PresentationFormat>Widescreen</PresentationFormat>
  <Paragraphs>99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MS PGothic</vt:lpstr>
      <vt:lpstr>Arial</vt:lpstr>
      <vt:lpstr>Calibri</vt:lpstr>
      <vt:lpstr>Times New Roman</vt:lpstr>
      <vt:lpstr>Title slide template</vt:lpstr>
      <vt:lpstr>Custome master</vt:lpstr>
      <vt:lpstr>Event Travel Portal  Attendee User Manual </vt:lpstr>
      <vt:lpstr>Table of Contents</vt:lpstr>
      <vt:lpstr>Profile Page</vt:lpstr>
      <vt:lpstr>Edit Profile</vt:lpstr>
      <vt:lpstr>RSVP to Event</vt:lpstr>
      <vt:lpstr>View Event you will be attending</vt:lpstr>
      <vt:lpstr>Edit Other Attendee Details for Event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Wright, John (U.S. Person)</dc:creator>
  <cp:lastModifiedBy>Reiderman, Carolyn (US Person)</cp:lastModifiedBy>
  <cp:revision>194</cp:revision>
  <dcterms:created xsi:type="dcterms:W3CDTF">2015-11-08T16:18:57Z</dcterms:created>
  <dcterms:modified xsi:type="dcterms:W3CDTF">2018-07-31T13:37:01Z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39b2bd2b-feee-4a3e-8dd2-d7fe0aa752e5</vt:lpwstr>
  </property>
  <property fmtid="{D5CDD505-2E9C-101B-9397-08002B2CF9AE}" pid="3" name="TITUS">
    <vt:lpwstr>&lt;div style="text-align: center;"&gt;&lt;span style="font-family: Arial; font-size: 12px; color: rgb(255, 0, 0);"&gt; Categorization: Select Categorization Level&lt;/span&gt;&lt;/div&gt;&lt;div style="text-align: center;"&gt;&lt;span style="font-family: Arial; font-size: x-small;"&gt;&lt;br&gt;</vt:lpwstr>
  </property>
  <property fmtid="{D5CDD505-2E9C-101B-9397-08002B2CF9AE}" pid="4" name="DocumentMarkings">
    <vt:lpwstr> &lt;p align="center"&gt; &lt;/p&gt;</vt:lpwstr>
  </property>
  <property fmtid="{D5CDD505-2E9C-101B-9397-08002B2CF9AE}" pid="5" name="CLASSIFICATION">
    <vt:lpwstr>General</vt:lpwstr>
  </property>
  <property fmtid="{D5CDD505-2E9C-101B-9397-08002B2CF9AE}" pid="6" name="ContentTypeId">
    <vt:lpwstr>0x010100EEEE10D449E4D34B836307F1CF7BCE99</vt:lpwstr>
  </property>
</Properties>
</file>