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1"/>
  </p:normalViewPr>
  <p:slideViewPr>
    <p:cSldViewPr snapToGrid="0" snapToObjects="1">
      <p:cViewPr varScale="1">
        <p:scale>
          <a:sx n="88" d="100"/>
          <a:sy n="88" d="100"/>
        </p:scale>
        <p:origin x="18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9F36-CF6E-9648-BF32-01365E274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14A48-0B57-6F43-80AE-53AC3326A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E1005-595A-A54F-BFCA-3CED0213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4E9B-2E68-A444-A105-EF5257EA619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8648D-C673-F744-84B9-45E0C8D4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501F8-227D-2747-869A-5D2AB08C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DB60-853A-C04F-A85F-B4C8F3B8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9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F54C5-6D77-194E-A800-188EAFE2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F0D66-9563-D941-B562-CF3029B01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1D8A0-FB20-2947-B902-18AFB92A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4E9B-2E68-A444-A105-EF5257EA619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CB558-F108-D841-B00C-93B3D496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F88C3-3BDB-6645-9B76-ABF1466C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DB60-853A-C04F-A85F-B4C8F3B8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7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6E064F-55E7-9B44-81A5-F02917A10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107A1-E38A-D740-A281-758A3E4DC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E4A78-CDED-8C41-9563-FAD06B4A1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4E9B-2E68-A444-A105-EF5257EA619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5D389-96DF-154D-9DBD-9F49F653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51BCA-B5AB-FC4D-B205-63BAA3AF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DB60-853A-C04F-A85F-B4C8F3B8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4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DAC1-5C7F-A545-8FE5-A3476D8D1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6CD58-985E-F449-A760-0BC3261B6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EBB95-3529-4A4E-90A8-4E8100C17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4E9B-2E68-A444-A105-EF5257EA619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A3073-0B3A-9345-BA1D-024678BD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0DD2A-B72C-744F-9DB7-BBEF6877F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DB60-853A-C04F-A85F-B4C8F3B8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8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7A6E-D22A-5643-A80F-B41264B0F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0819B-8236-0A4B-941E-DE64BC9E5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14B28-637B-A641-8AA2-1B5FD659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4E9B-2E68-A444-A105-EF5257EA619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A46EE-94F2-6B44-8FA7-C4D55C11D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78B04-0F26-B747-BF9A-29411EFC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DB60-853A-C04F-A85F-B4C8F3B8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2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16D4C-FC62-E446-A86C-3C7A53CC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42E9-A58F-9F47-BF51-C372FDCE8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5A361-4733-5740-9938-B9D87B23A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5CF90-EE2D-E044-ABF2-6A52E013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4E9B-2E68-A444-A105-EF5257EA619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D5E37-CADE-5E4E-B2E6-D6A44669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6FD89-283E-9E4E-9E11-10528E46D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DB60-853A-C04F-A85F-B4C8F3B8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7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AD28-0E0C-4B4D-BD18-24E4F179E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5DFA1-849A-114E-B9E6-3280A41F5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5EAA6-6AF6-B343-9AFE-E9D645A4A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3E717C-3120-C84E-B85F-AD08307C6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7C2E71-2F80-7A42-8343-0025347B5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DFFF7-5A6A-C84B-B395-33FF76FEB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4E9B-2E68-A444-A105-EF5257EA619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D05409-8B63-124E-853F-26D18B3D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FB59A-8E15-444C-A839-4DF9A11F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DB60-853A-C04F-A85F-B4C8F3B8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9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C593-DCC4-0544-8E21-D66A7F8A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14DF6-0249-0C4B-B81E-BCB8FD0E3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4E9B-2E68-A444-A105-EF5257EA619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CE315-B93D-6D47-AAF2-8AAAE45CA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B8186-E068-A14E-9CE0-EBFADC82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DB60-853A-C04F-A85F-B4C8F3B8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5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7EA87-083C-054D-9F0B-BA966D0E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4E9B-2E68-A444-A105-EF5257EA619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91DC4-E49F-6841-9A02-9F955199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1D69A-C51A-9C4D-8F56-5349FE7C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DB60-853A-C04F-A85F-B4C8F3B8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6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1B20-6DF7-8141-BB7B-AE622D315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A90E-FF41-C541-BDEA-8C925904F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6E188-E82A-3946-8473-3210790BB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9E53D-5C32-EF4C-A35C-8108B65F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4E9B-2E68-A444-A105-EF5257EA619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A3D8D-C65A-0048-A2AA-644E18CA0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CF2B0-58D1-4E4C-B5CB-969A9142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DB60-853A-C04F-A85F-B4C8F3B8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2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9728-CEC0-8247-ACEF-D4D2817AC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DB22BF-3953-9243-9280-C9AF74BCF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5B465-C625-A344-B2F4-F79F08E19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D959B-4BFF-E741-B429-6752709E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4E9B-2E68-A444-A105-EF5257EA619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9C6F6-92F9-E14F-9039-1D6663C7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E84EE-ABB6-4347-B44B-74B2CC0D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DB60-853A-C04F-A85F-B4C8F3B8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7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691A9D-B00E-544F-98B1-3FEE67A0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BA6DC-5921-8A40-BEF4-1BD58A3B7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07A11-B421-D841-B7B6-A30E64A52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94E9B-2E68-A444-A105-EF5257EA619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49E5E-4E19-3549-B9DF-1A97DC3DF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7FA92-AF45-D24F-9098-BE593AEDD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8DB60-853A-C04F-A85F-B4C8F3B8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3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4FE887AC-2BA1-2C41-A10E-91A8D8FFFFAD}"/>
              </a:ext>
            </a:extLst>
          </p:cNvPr>
          <p:cNvSpPr/>
          <p:nvPr/>
        </p:nvSpPr>
        <p:spPr>
          <a:xfrm rot="16200000">
            <a:off x="5251624" y="1655803"/>
            <a:ext cx="1480214" cy="2671658"/>
          </a:xfrm>
          <a:prstGeom prst="can">
            <a:avLst>
              <a:gd name="adj" fmla="val 750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D3CDC7-A412-1840-BCC9-F9894714B08E}"/>
              </a:ext>
            </a:extLst>
          </p:cNvPr>
          <p:cNvCxnSpPr>
            <a:endCxn id="4" idx="0"/>
          </p:cNvCxnSpPr>
          <p:nvPr/>
        </p:nvCxnSpPr>
        <p:spPr>
          <a:xfrm>
            <a:off x="5226908" y="2965622"/>
            <a:ext cx="539155" cy="2601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24C5CE-87B7-C940-98CA-FE4E961F7F39}"/>
              </a:ext>
            </a:extLst>
          </p:cNvPr>
          <p:cNvCxnSpPr>
            <a:cxnSpLocks/>
          </p:cNvCxnSpPr>
          <p:nvPr/>
        </p:nvCxnSpPr>
        <p:spPr>
          <a:xfrm flipH="1">
            <a:off x="4890551" y="2370301"/>
            <a:ext cx="622759" cy="12244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366D57-F592-5942-BF6B-88258E8B58A4}"/>
              </a:ext>
            </a:extLst>
          </p:cNvPr>
          <p:cNvCxnSpPr>
            <a:cxnSpLocks/>
          </p:cNvCxnSpPr>
          <p:nvPr/>
        </p:nvCxnSpPr>
        <p:spPr>
          <a:xfrm>
            <a:off x="5732507" y="2670512"/>
            <a:ext cx="153619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9965DE-8662-BB47-AF1B-82A9EF63903B}"/>
              </a:ext>
            </a:extLst>
          </p:cNvPr>
          <p:cNvSpPr txBox="1"/>
          <p:nvPr/>
        </p:nvSpPr>
        <p:spPr>
          <a:xfrm>
            <a:off x="5362317" y="2965622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69F7D4-D71F-EB4A-82AA-01E503C33B6F}"/>
              </a:ext>
            </a:extLst>
          </p:cNvPr>
          <p:cNvSpPr txBox="1"/>
          <p:nvPr/>
        </p:nvSpPr>
        <p:spPr>
          <a:xfrm>
            <a:off x="4820166" y="2991631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AEA1DB-9FF8-FD40-BE2D-F38B0C9EFCA8}"/>
              </a:ext>
            </a:extLst>
          </p:cNvPr>
          <p:cNvSpPr txBox="1"/>
          <p:nvPr/>
        </p:nvSpPr>
        <p:spPr>
          <a:xfrm>
            <a:off x="4508397" y="2326099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D636EB-F74C-2641-A557-A8E2878D89B4}"/>
              </a:ext>
            </a:extLst>
          </p:cNvPr>
          <p:cNvSpPr txBox="1"/>
          <p:nvPr/>
        </p:nvSpPr>
        <p:spPr>
          <a:xfrm>
            <a:off x="6349693" y="2360141"/>
            <a:ext cx="260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6D36773-A866-2C4C-819B-FACD4D256DF1}"/>
              </a:ext>
            </a:extLst>
          </p:cNvPr>
          <p:cNvSpPr/>
          <p:nvPr/>
        </p:nvSpPr>
        <p:spPr>
          <a:xfrm>
            <a:off x="5189828" y="294280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7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gular Pentagon 1">
            <a:extLst>
              <a:ext uri="{FF2B5EF4-FFF2-40B4-BE49-F238E27FC236}">
                <a16:creationId xmlns:a16="http://schemas.microsoft.com/office/drawing/2014/main" id="{3F600060-F4F1-0641-9EED-DE102C9552CF}"/>
              </a:ext>
            </a:extLst>
          </p:cNvPr>
          <p:cNvSpPr/>
          <p:nvPr/>
        </p:nvSpPr>
        <p:spPr>
          <a:xfrm>
            <a:off x="5226908" y="2273643"/>
            <a:ext cx="1767016" cy="1682872"/>
          </a:xfrm>
          <a:prstGeom prst="pentag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407A3E5-EAB3-D342-8CB0-015BB7178CEA}"/>
              </a:ext>
            </a:extLst>
          </p:cNvPr>
          <p:cNvSpPr/>
          <p:nvPr/>
        </p:nvSpPr>
        <p:spPr>
          <a:xfrm>
            <a:off x="5169242" y="2261286"/>
            <a:ext cx="1874519" cy="18745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CA9E8D-27EC-6D48-9BDB-5F178F1048B0}"/>
              </a:ext>
            </a:extLst>
          </p:cNvPr>
          <p:cNvSpPr/>
          <p:nvPr/>
        </p:nvSpPr>
        <p:spPr>
          <a:xfrm>
            <a:off x="5366292" y="2450591"/>
            <a:ext cx="1490472" cy="14908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D0E45E-6846-8540-A992-D9C54C2F97E1}"/>
              </a:ext>
            </a:extLst>
          </p:cNvPr>
          <p:cNvCxnSpPr/>
          <p:nvPr/>
        </p:nvCxnSpPr>
        <p:spPr>
          <a:xfrm flipH="1">
            <a:off x="6096000" y="2596896"/>
            <a:ext cx="451104" cy="5852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8B9755-716E-C542-8835-A55B9D736B70}"/>
              </a:ext>
            </a:extLst>
          </p:cNvPr>
          <p:cNvCxnSpPr/>
          <p:nvPr/>
        </p:nvCxnSpPr>
        <p:spPr>
          <a:xfrm>
            <a:off x="6096000" y="3182112"/>
            <a:ext cx="897924" cy="347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47DEFB-C893-A24A-AA45-9E1B1E9451AD}"/>
              </a:ext>
            </a:extLst>
          </p:cNvPr>
          <p:cNvSpPr txBox="1"/>
          <p:nvPr/>
        </p:nvSpPr>
        <p:spPr>
          <a:xfrm>
            <a:off x="6046163" y="2645453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31C3E2-2F8A-8C44-9E67-E0234074C6B1}"/>
              </a:ext>
            </a:extLst>
          </p:cNvPr>
          <p:cNvSpPr txBox="1"/>
          <p:nvPr/>
        </p:nvSpPr>
        <p:spPr>
          <a:xfrm>
            <a:off x="6272185" y="3311734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</a:t>
            </a:r>
          </a:p>
        </p:txBody>
      </p:sp>
    </p:spTree>
    <p:extLst>
      <p:ext uri="{BB962C8B-B14F-4D97-AF65-F5344CB8AC3E}">
        <p14:creationId xmlns:p14="http://schemas.microsoft.com/office/powerpoint/2010/main" val="97513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0DD8154-11F2-1947-8F5D-9C14D7FED4AD}"/>
              </a:ext>
            </a:extLst>
          </p:cNvPr>
          <p:cNvSpPr/>
          <p:nvPr/>
        </p:nvSpPr>
        <p:spPr>
          <a:xfrm>
            <a:off x="3719384" y="2458995"/>
            <a:ext cx="5202194" cy="22242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363D773-7D88-FA48-9A03-1D6B5B99EB1D}"/>
              </a:ext>
            </a:extLst>
          </p:cNvPr>
          <p:cNvCxnSpPr>
            <a:stCxn id="2" idx="2"/>
            <a:endCxn id="2" idx="6"/>
          </p:cNvCxnSpPr>
          <p:nvPr/>
        </p:nvCxnSpPr>
        <p:spPr>
          <a:xfrm>
            <a:off x="3719384" y="3571103"/>
            <a:ext cx="520219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B450E0-FB45-AA43-B665-356227B6CC4E}"/>
              </a:ext>
            </a:extLst>
          </p:cNvPr>
          <p:cNvCxnSpPr>
            <a:stCxn id="2" idx="0"/>
            <a:endCxn id="2" idx="4"/>
          </p:cNvCxnSpPr>
          <p:nvPr/>
        </p:nvCxnSpPr>
        <p:spPr>
          <a:xfrm>
            <a:off x="6320481" y="2458995"/>
            <a:ext cx="0" cy="22242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FEAF7E-4C63-4447-86C4-15BFF7F38E56}"/>
              </a:ext>
            </a:extLst>
          </p:cNvPr>
          <p:cNvSpPr txBox="1"/>
          <p:nvPr/>
        </p:nvSpPr>
        <p:spPr>
          <a:xfrm>
            <a:off x="6170774" y="338643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696C04-E3AD-3A4D-B3EE-71248A6A2D07}"/>
              </a:ext>
            </a:extLst>
          </p:cNvPr>
          <p:cNvSpPr txBox="1"/>
          <p:nvPr/>
        </p:nvSpPr>
        <p:spPr>
          <a:xfrm>
            <a:off x="7215869" y="338643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39BBE0-3D71-D14B-A7CE-50B08A01A81B}"/>
              </a:ext>
            </a:extLst>
          </p:cNvPr>
          <p:cNvSpPr txBox="1"/>
          <p:nvPr/>
        </p:nvSpPr>
        <p:spPr>
          <a:xfrm>
            <a:off x="5100965" y="338643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545A1E-EC20-CD4F-8915-825DFC5876D6}"/>
              </a:ext>
            </a:extLst>
          </p:cNvPr>
          <p:cNvSpPr txBox="1"/>
          <p:nvPr/>
        </p:nvSpPr>
        <p:spPr>
          <a:xfrm>
            <a:off x="6023619" y="3552223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792E34-6E39-6640-87AB-7DD802290A65}"/>
              </a:ext>
            </a:extLst>
          </p:cNvPr>
          <p:cNvSpPr txBox="1"/>
          <p:nvPr/>
        </p:nvSpPr>
        <p:spPr>
          <a:xfrm>
            <a:off x="5077304" y="363265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AB1D29-D796-CE4C-A737-3F24896CCAD0}"/>
              </a:ext>
            </a:extLst>
          </p:cNvPr>
          <p:cNvSpPr txBox="1"/>
          <p:nvPr/>
        </p:nvSpPr>
        <p:spPr>
          <a:xfrm>
            <a:off x="7195041" y="3632658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0D1216-2FDD-DD49-B77C-358E81DE7CA0}"/>
              </a:ext>
            </a:extLst>
          </p:cNvPr>
          <p:cNvSpPr txBox="1"/>
          <p:nvPr/>
        </p:nvSpPr>
        <p:spPr>
          <a:xfrm>
            <a:off x="5787079" y="286676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5197611C-CA5D-6940-A0FE-10C2CE634118}"/>
              </a:ext>
            </a:extLst>
          </p:cNvPr>
          <p:cNvSpPr/>
          <p:nvPr/>
        </p:nvSpPr>
        <p:spPr>
          <a:xfrm>
            <a:off x="6023619" y="2464830"/>
            <a:ext cx="324128" cy="110650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46ACC012-F5BC-4246-9582-7FEBF4E6E358}"/>
              </a:ext>
            </a:extLst>
          </p:cNvPr>
          <p:cNvSpPr/>
          <p:nvPr/>
        </p:nvSpPr>
        <p:spPr>
          <a:xfrm rot="5400000">
            <a:off x="7458472" y="2077686"/>
            <a:ext cx="316412" cy="258507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A2DEC8-4900-3E46-8829-1704885F94DE}"/>
              </a:ext>
            </a:extLst>
          </p:cNvPr>
          <p:cNvSpPr txBox="1"/>
          <p:nvPr/>
        </p:nvSpPr>
        <p:spPr>
          <a:xfrm>
            <a:off x="7488197" y="2953266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9E562686-D341-3D42-9C85-5B8FEA943034}"/>
              </a:ext>
            </a:extLst>
          </p:cNvPr>
          <p:cNvSpPr/>
          <p:nvPr/>
        </p:nvSpPr>
        <p:spPr>
          <a:xfrm rot="16200000">
            <a:off x="6695545" y="3507737"/>
            <a:ext cx="321275" cy="10415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540CBB13-2948-4040-BFDA-D704E9A72ED9}"/>
              </a:ext>
            </a:extLst>
          </p:cNvPr>
          <p:cNvSpPr/>
          <p:nvPr/>
        </p:nvSpPr>
        <p:spPr>
          <a:xfrm rot="16200000">
            <a:off x="5624622" y="3499496"/>
            <a:ext cx="321275" cy="10415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69C92E-2E1E-784B-8096-1626947B4A9A}"/>
              </a:ext>
            </a:extLst>
          </p:cNvPr>
          <p:cNvSpPr txBox="1"/>
          <p:nvPr/>
        </p:nvSpPr>
        <p:spPr>
          <a:xfrm>
            <a:off x="6736598" y="4188129"/>
            <a:ext cx="239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3EEA95-6B81-1E40-A0F0-9B9612D3BF97}"/>
              </a:ext>
            </a:extLst>
          </p:cNvPr>
          <p:cNvSpPr txBox="1"/>
          <p:nvPr/>
        </p:nvSpPr>
        <p:spPr>
          <a:xfrm>
            <a:off x="5665675" y="4180927"/>
            <a:ext cx="239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18171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D7D8C0-2D58-8540-8C7F-CE3A2475E7DD}"/>
              </a:ext>
            </a:extLst>
          </p:cNvPr>
          <p:cNvSpPr/>
          <p:nvPr/>
        </p:nvSpPr>
        <p:spPr>
          <a:xfrm>
            <a:off x="3274541" y="1013254"/>
            <a:ext cx="4856205" cy="4856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D0FEF79-F689-AA46-81AA-6BA0CAEAD0B1}"/>
              </a:ext>
            </a:extLst>
          </p:cNvPr>
          <p:cNvSpPr/>
          <p:nvPr/>
        </p:nvSpPr>
        <p:spPr>
          <a:xfrm>
            <a:off x="6596745" y="1711509"/>
            <a:ext cx="653143" cy="6531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180FB0-5833-1B4A-9827-78B385085F13}"/>
              </a:ext>
            </a:extLst>
          </p:cNvPr>
          <p:cNvSpPr/>
          <p:nvPr/>
        </p:nvSpPr>
        <p:spPr>
          <a:xfrm>
            <a:off x="5557008" y="4771669"/>
            <a:ext cx="653143" cy="6531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9D2323-72F6-6D4C-B253-40DE63FD1D25}"/>
              </a:ext>
            </a:extLst>
          </p:cNvPr>
          <p:cNvSpPr/>
          <p:nvPr/>
        </p:nvSpPr>
        <p:spPr>
          <a:xfrm>
            <a:off x="3877863" y="2197345"/>
            <a:ext cx="653143" cy="6531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343F81-A909-1746-9F1A-EEE5018D8A11}"/>
              </a:ext>
            </a:extLst>
          </p:cNvPr>
          <p:cNvCxnSpPr>
            <a:cxnSpLocks/>
          </p:cNvCxnSpPr>
          <p:nvPr/>
        </p:nvCxnSpPr>
        <p:spPr>
          <a:xfrm flipV="1">
            <a:off x="4630057" y="2061029"/>
            <a:ext cx="1872343" cy="493486"/>
          </a:xfrm>
          <a:prstGeom prst="straightConnector1">
            <a:avLst/>
          </a:prstGeom>
          <a:ln w="1270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F3F160-5505-2F46-BF4B-AC3BB5809D86}"/>
              </a:ext>
            </a:extLst>
          </p:cNvPr>
          <p:cNvCxnSpPr>
            <a:cxnSpLocks/>
          </p:cNvCxnSpPr>
          <p:nvPr/>
        </p:nvCxnSpPr>
        <p:spPr>
          <a:xfrm>
            <a:off x="4501978" y="2872946"/>
            <a:ext cx="1260193" cy="1829683"/>
          </a:xfrm>
          <a:prstGeom prst="straightConnector1">
            <a:avLst/>
          </a:prstGeom>
          <a:ln w="1270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567B20-9524-F647-B1A1-72654DE57CE5}"/>
              </a:ext>
            </a:extLst>
          </p:cNvPr>
          <p:cNvCxnSpPr>
            <a:cxnSpLocks/>
          </p:cNvCxnSpPr>
          <p:nvPr/>
        </p:nvCxnSpPr>
        <p:spPr>
          <a:xfrm flipV="1">
            <a:off x="6008914" y="2438400"/>
            <a:ext cx="783772" cy="2264230"/>
          </a:xfrm>
          <a:prstGeom prst="straightConnector1">
            <a:avLst/>
          </a:prstGeom>
          <a:ln w="1270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10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689A422-05B5-754B-9756-1C88C82A7161}"/>
              </a:ext>
            </a:extLst>
          </p:cNvPr>
          <p:cNvSpPr/>
          <p:nvPr/>
        </p:nvSpPr>
        <p:spPr>
          <a:xfrm>
            <a:off x="3759200" y="3947886"/>
            <a:ext cx="3323771" cy="711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031406C-05F9-E847-81DC-AFC3D6855AFD}"/>
              </a:ext>
            </a:extLst>
          </p:cNvPr>
          <p:cNvCxnSpPr>
            <a:cxnSpLocks/>
            <a:endCxn id="3" idx="2"/>
          </p:cNvCxnSpPr>
          <p:nvPr/>
        </p:nvCxnSpPr>
        <p:spPr>
          <a:xfrm flipH="1">
            <a:off x="3759200" y="464457"/>
            <a:ext cx="1582057" cy="383902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F973CB-CFE2-B149-A92F-B834B0FC7954}"/>
              </a:ext>
            </a:extLst>
          </p:cNvPr>
          <p:cNvCxnSpPr>
            <a:cxnSpLocks/>
            <a:endCxn id="3" idx="6"/>
          </p:cNvCxnSpPr>
          <p:nvPr/>
        </p:nvCxnSpPr>
        <p:spPr>
          <a:xfrm>
            <a:off x="5370286" y="464457"/>
            <a:ext cx="1712685" cy="38390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A60829-125B-2E4E-BE18-B624B89AB1B9}"/>
              </a:ext>
            </a:extLst>
          </p:cNvPr>
          <p:cNvCxnSpPr>
            <a:stCxn id="3" idx="2"/>
          </p:cNvCxnSpPr>
          <p:nvPr/>
        </p:nvCxnSpPr>
        <p:spPr>
          <a:xfrm>
            <a:off x="3759200" y="4303486"/>
            <a:ext cx="161108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576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3422</TotalTime>
  <Words>16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Brittan</dc:creator>
  <cp:lastModifiedBy>Philip Brittan</cp:lastModifiedBy>
  <cp:revision>16</cp:revision>
  <dcterms:created xsi:type="dcterms:W3CDTF">2021-04-28T11:48:10Z</dcterms:created>
  <dcterms:modified xsi:type="dcterms:W3CDTF">2021-05-01T18:12:45Z</dcterms:modified>
</cp:coreProperties>
</file>