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1"/>
  </p:normalViewPr>
  <p:slideViewPr>
    <p:cSldViewPr snapToGrid="0" snapToObjects="1">
      <p:cViewPr>
        <p:scale>
          <a:sx n="114" d="100"/>
          <a:sy n="114" d="100"/>
        </p:scale>
        <p:origin x="-9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9F36-CF6E-9648-BF32-01365E27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4A48-0B57-6F43-80AE-53AC3326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1005-595A-A54F-BFCA-3CED0213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648D-C673-F744-84B9-45E0C8D4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01F8-227D-2747-869A-5D2AB08C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4C5-6D77-194E-A800-188EAFE2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0D66-9563-D941-B562-CF3029B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D8A0-FB20-2947-B902-18AFB92A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B558-F108-D841-B00C-93B3D496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88C3-3BDB-6645-9B76-ABF1466C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E064F-55E7-9B44-81A5-F02917A10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07A1-E38A-D740-A281-758A3E4D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4A78-CDED-8C41-9563-FAD06B4A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D389-96DF-154D-9DBD-9F49F653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1BCA-B5AB-FC4D-B205-63BAA3AF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AC1-5C7F-A545-8FE5-A3476D8D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CD58-985E-F449-A760-0BC3261B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BB95-3529-4A4E-90A8-4E8100C1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3073-0B3A-9345-BA1D-024678BD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DD2A-B72C-744F-9DB7-BBEF6877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A6E-D22A-5643-A80F-B41264B0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819B-8236-0A4B-941E-DE64BC9E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4B28-637B-A641-8AA2-1B5FD659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46EE-94F2-6B44-8FA7-C4D55C1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8B04-0F26-B747-BF9A-29411EF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6D4C-FC62-E446-A86C-3C7A53C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42E9-A58F-9F47-BF51-C372FDCE8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A361-4733-5740-9938-B9D87B23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5CF90-EE2D-E044-ABF2-6A52E01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5E37-CADE-5E4E-B2E6-D6A44669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FD89-283E-9E4E-9E11-10528E46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AD28-0E0C-4B4D-BD18-24E4F17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5DFA1-849A-114E-B9E6-3280A41F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EAA6-6AF6-B343-9AFE-E9D645A4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E717C-3120-C84E-B85F-AD08307C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C2E71-2F80-7A42-8343-0025347B5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FFF7-5A6A-C84B-B395-33FF76FE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05409-8B63-124E-853F-26D18B3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B59A-8E15-444C-A839-4DF9A11F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593-DCC4-0544-8E21-D66A7F8A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14DF6-0249-0C4B-B81E-BCB8FD0E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E315-B93D-6D47-AAF2-8AAAE45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B8186-E068-A14E-9CE0-EBFADC82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7EA87-083C-054D-9F0B-BA966D0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1DC4-E49F-6841-9A02-9F9551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1D69A-C51A-9C4D-8F56-5349FE7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1B20-6DF7-8141-BB7B-AE622D3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A90E-FF41-C541-BDEA-8C925904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E188-E82A-3946-8473-3210790B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9E53D-5C32-EF4C-A35C-8108B65F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3D8D-C65A-0048-A2AA-644E18CA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F2B0-58D1-4E4C-B5CB-969A914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728-CEC0-8247-ACEF-D4D2817A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22BF-3953-9243-9280-C9AF74BC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B465-C625-A344-B2F4-F79F08E1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959B-4BFF-E741-B429-6752709E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C6F6-92F9-E14F-9039-1D6663C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84EE-ABB6-4347-B44B-74B2CC0D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91A9D-B00E-544F-98B1-3FEE67A0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A6DC-5921-8A40-BEF4-1BD58A3B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7A11-B421-D841-B7B6-A30E64A5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4E9B-2E68-A444-A105-EF5257EA619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E5E-4E19-3549-B9DF-1A97DC3D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FA92-AF45-D24F-9098-BE593AEDD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DB60-853A-C04F-A85F-B4C8F3B8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FE887AC-2BA1-2C41-A10E-91A8D8FFFFAD}"/>
              </a:ext>
            </a:extLst>
          </p:cNvPr>
          <p:cNvSpPr/>
          <p:nvPr/>
        </p:nvSpPr>
        <p:spPr>
          <a:xfrm rot="16200000">
            <a:off x="5251624" y="1655803"/>
            <a:ext cx="1480214" cy="2671658"/>
          </a:xfrm>
          <a:prstGeom prst="can">
            <a:avLst>
              <a:gd name="adj" fmla="val 75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D3CDC7-A412-1840-BCC9-F9894714B08E}"/>
              </a:ext>
            </a:extLst>
          </p:cNvPr>
          <p:cNvCxnSpPr>
            <a:endCxn id="4" idx="0"/>
          </p:cNvCxnSpPr>
          <p:nvPr/>
        </p:nvCxnSpPr>
        <p:spPr>
          <a:xfrm>
            <a:off x="5226908" y="2965622"/>
            <a:ext cx="539155" cy="260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24C5CE-87B7-C940-98CA-FE4E961F7F39}"/>
              </a:ext>
            </a:extLst>
          </p:cNvPr>
          <p:cNvCxnSpPr>
            <a:cxnSpLocks/>
          </p:cNvCxnSpPr>
          <p:nvPr/>
        </p:nvCxnSpPr>
        <p:spPr>
          <a:xfrm flipH="1">
            <a:off x="4890551" y="2370301"/>
            <a:ext cx="622759" cy="12244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66D57-F592-5942-BF6B-88258E8B58A4}"/>
              </a:ext>
            </a:extLst>
          </p:cNvPr>
          <p:cNvCxnSpPr>
            <a:cxnSpLocks/>
          </p:cNvCxnSpPr>
          <p:nvPr/>
        </p:nvCxnSpPr>
        <p:spPr>
          <a:xfrm>
            <a:off x="5732507" y="2670512"/>
            <a:ext cx="15361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965DE-8662-BB47-AF1B-82A9EF63903B}"/>
              </a:ext>
            </a:extLst>
          </p:cNvPr>
          <p:cNvSpPr txBox="1"/>
          <p:nvPr/>
        </p:nvSpPr>
        <p:spPr>
          <a:xfrm>
            <a:off x="5362317" y="29656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9F7D4-D71F-EB4A-82AA-01E503C33B6F}"/>
              </a:ext>
            </a:extLst>
          </p:cNvPr>
          <p:cNvSpPr txBox="1"/>
          <p:nvPr/>
        </p:nvSpPr>
        <p:spPr>
          <a:xfrm>
            <a:off x="4820166" y="299163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A1DB-9FF8-FD40-BE2D-F38B0C9EFCA8}"/>
              </a:ext>
            </a:extLst>
          </p:cNvPr>
          <p:cNvSpPr txBox="1"/>
          <p:nvPr/>
        </p:nvSpPr>
        <p:spPr>
          <a:xfrm>
            <a:off x="4508397" y="23260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636EB-F74C-2641-A557-A8E2878D89B4}"/>
              </a:ext>
            </a:extLst>
          </p:cNvPr>
          <p:cNvSpPr txBox="1"/>
          <p:nvPr/>
        </p:nvSpPr>
        <p:spPr>
          <a:xfrm>
            <a:off x="6349693" y="2360141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D36773-A866-2C4C-819B-FACD4D256DF1}"/>
              </a:ext>
            </a:extLst>
          </p:cNvPr>
          <p:cNvSpPr/>
          <p:nvPr/>
        </p:nvSpPr>
        <p:spPr>
          <a:xfrm>
            <a:off x="5189828" y="2942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Brittan</dc:creator>
  <cp:lastModifiedBy>Philip Brittan</cp:lastModifiedBy>
  <cp:revision>6</cp:revision>
  <dcterms:created xsi:type="dcterms:W3CDTF">2021-04-28T11:48:10Z</dcterms:created>
  <dcterms:modified xsi:type="dcterms:W3CDTF">2021-04-28T20:45:53Z</dcterms:modified>
</cp:coreProperties>
</file>