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62" r:id="rId8"/>
    <p:sldId id="263" r:id="rId9"/>
    <p:sldId id="264" r:id="rId10"/>
    <p:sldId id="261" r:id="rId11"/>
    <p:sldId id="266" r:id="rId12"/>
    <p:sldId id="265" r:id="rId13"/>
    <p:sldId id="268" r:id="rId14"/>
    <p:sldId id="267" r:id="rId15"/>
    <p:sldId id="269" r:id="rId16"/>
    <p:sldId id="270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22B36-0B67-450C-AED6-8EF703E05743}" v="1" dt="2022-12-26T18:02:42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vin Philmore" userId="1f7e0d4c0567ca86" providerId="LiveId" clId="{95322B36-0B67-450C-AED6-8EF703E05743}"/>
    <pc:docChg chg="addSld modSld">
      <pc:chgData name="Calvin Philmore" userId="1f7e0d4c0567ca86" providerId="LiveId" clId="{95322B36-0B67-450C-AED6-8EF703E05743}" dt="2022-12-26T18:02:42.716" v="2"/>
      <pc:docMkLst>
        <pc:docMk/>
      </pc:docMkLst>
      <pc:sldChg chg="modSp mod">
        <pc:chgData name="Calvin Philmore" userId="1f7e0d4c0567ca86" providerId="LiveId" clId="{95322B36-0B67-450C-AED6-8EF703E05743}" dt="2022-12-26T17:39:52.370" v="0" actId="1076"/>
        <pc:sldMkLst>
          <pc:docMk/>
          <pc:sldMk cId="1710543463" sldId="258"/>
        </pc:sldMkLst>
        <pc:picChg chg="mod">
          <ac:chgData name="Calvin Philmore" userId="1f7e0d4c0567ca86" providerId="LiveId" clId="{95322B36-0B67-450C-AED6-8EF703E05743}" dt="2022-12-26T17:39:52.370" v="0" actId="1076"/>
          <ac:picMkLst>
            <pc:docMk/>
            <pc:sldMk cId="1710543463" sldId="258"/>
            <ac:picMk id="3" creationId="{49672268-47FC-6CB2-4A63-B83A168850CC}"/>
          </ac:picMkLst>
        </pc:picChg>
      </pc:sldChg>
      <pc:sldChg chg="addSp modSp new">
        <pc:chgData name="Calvin Philmore" userId="1f7e0d4c0567ca86" providerId="LiveId" clId="{95322B36-0B67-450C-AED6-8EF703E05743}" dt="2022-12-26T18:02:42.716" v="2"/>
        <pc:sldMkLst>
          <pc:docMk/>
          <pc:sldMk cId="3872090149" sldId="274"/>
        </pc:sldMkLst>
        <pc:picChg chg="add mod">
          <ac:chgData name="Calvin Philmore" userId="1f7e0d4c0567ca86" providerId="LiveId" clId="{95322B36-0B67-450C-AED6-8EF703E05743}" dt="2022-12-26T18:02:42.716" v="2"/>
          <ac:picMkLst>
            <pc:docMk/>
            <pc:sldMk cId="3872090149" sldId="274"/>
            <ac:picMk id="2" creationId="{72572D73-36EC-9A05-C0D5-176C60EDF0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A4DC-0CA4-1505-22C1-009F2531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FE82C-7993-F47A-1EF8-2A9EEF929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3B46-EE20-A366-9B4D-3F101B74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4CB7-84E0-3399-34EF-A8EA063D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DD93-7845-022D-27D0-FDBCF51B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C01F-3487-E1FA-083A-732C3DB4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55629-DF09-243D-67A8-D39D8C23D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00EA-A65F-2A0E-163D-856FA4AC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F683-C99B-C007-073D-AF77FACE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2270-12F0-D127-2E57-4A209822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43DD1-4FF2-3330-CCE2-ADF3505D7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E3B1F-10D3-B9E5-B591-0F29DBBA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A491-7A60-D656-E938-8EB95538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D2BC-51F1-7235-9354-D6C0B959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28CB-656A-8318-346B-6C9D5FD8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A347-4C8C-DE24-9BB9-484F009F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EEB2-4FEA-6C7C-DBB8-9C49DF52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3A60-3691-3482-6978-C70B1611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B5F-6C06-FAF3-FF28-2BC30761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C1CF-DF0B-087D-8702-2639D70D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EC58-7222-EC30-FB9E-A0812310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B252-03F6-0F39-20CB-9CF01D26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E3CB-EDB3-A217-0DF3-2279C42E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9992-206A-2E07-B366-13807072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F19A-05EF-A46E-FFA7-C98CEE3F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FAB0-42DE-2351-E436-4B28115A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F347-848A-F114-4BC6-6AB489F66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9C6B4-29E1-2B17-8677-0D7E4F7D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BE64-C055-0D44-4ABD-91CA95B6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D259-A61B-1C7C-8B81-9CB4F8D1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A56A-A443-2807-E658-C2573C16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22E4-6D10-76AD-166D-703217CB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0755-DFEC-3809-1501-37A69075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CD962-18E8-36CE-766F-4ED8EDBB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F80EE-740A-171E-F371-3CBFA6008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F5717-A4B6-E930-437F-C3CEEDB9F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01868-BFAD-04DA-D964-957330A4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9CCAD-CB03-A34C-7CB8-B0866539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176DF-52E5-6A1E-5ADD-21AA53E9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5EDE-773C-A392-48EE-BF05CCA5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55B8E-6502-75EE-7F95-2E25E1D7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25BE-7A98-40C6-6711-44CF1DCF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E1498-6792-EBC0-DA3D-F883FB20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C9B03-2A8E-E364-B461-3E61E83A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19C2-D4E7-2D25-6BD2-A427A973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03784-4E9A-7E51-D0C5-201E16F5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969D-093C-2897-AF89-AE6427CB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D8F-C26A-4EBF-AC77-68D4FEDD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3E47F-F9C8-B9D3-5033-BEA22131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0F22-76E0-39CE-D8DF-74F11B50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1BE81-E0F6-D6B6-283F-24190354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B9A4-A66C-BFF0-F1C7-B562561F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4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14AA-08CF-C2BA-65AA-E7D14302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5E46-6FF3-0233-9D2C-E6C5233B1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CF6BD-D38F-EE35-8090-84E60251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1DA8-2003-4A43-6E86-7470062A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F8E5-222F-98E6-5F39-0DB06F03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AE71-84D9-454E-B806-CEC0DDEC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F3237-3617-E0DC-B479-8054C4C6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5DCA-BC3A-AD33-907E-3F9F9CE5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EC37-B72B-A43A-D515-FC5AF973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452D-3BAD-4D1B-A0F0-EAFEF08903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0058-F256-D717-3B5D-CEDE761A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0AD3-C4C9-3F18-4419-6C34189E0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FAB2-4767-403E-BFCF-BFCEB5E8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48C564C-E47C-6D11-3FD0-0CF484732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8646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5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41EE7-90E7-BCD6-B37A-2C402FF33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4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D47F1-CD33-D7DB-D4CF-36BCB1A3A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A323E-FC56-2D5D-1D36-D15095C9A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1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4806A-520F-8FB2-B58D-8E254E63C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7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04B36-1FE1-ECA0-4515-DB8E298F6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7A8BD-0683-2713-AD2C-B339161D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4DAC3-9285-16E2-4D6B-18C098D05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201AA4B-1C6C-4EC6-6831-726DC17CA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19976-2E33-17B5-2C95-6061DDFC3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3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5B234-AF67-DF26-0737-2D29B2997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6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C1DE0-7635-FDA3-C6FB-0302F752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1" y="0"/>
            <a:ext cx="12434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672268-47FC-6CB2-4A63-B83A16885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-94871" y="0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EEF56-D929-D7B7-094C-F6DEC2886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3B37A-1BD6-84BF-19E7-C18993A9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7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572D73-36EC-9A05-C0D5-176C60EDF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AEE41-42CB-F2A3-5AD0-21CB38E59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BE8A0-EAFA-EDB6-BDD0-215210F0A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D24D6-846D-F6EB-A091-3CDF7C6A6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6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Philmore</dc:creator>
  <cp:lastModifiedBy>Calvin Philmore</cp:lastModifiedBy>
  <cp:revision>1</cp:revision>
  <dcterms:created xsi:type="dcterms:W3CDTF">2022-12-26T17:16:10Z</dcterms:created>
  <dcterms:modified xsi:type="dcterms:W3CDTF">2022-12-26T18:02:42Z</dcterms:modified>
</cp:coreProperties>
</file>