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B9F14-029F-41C9-9AFA-E61EA99A3384}" v="16" dt="2022-12-25T11:41:52.50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440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24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54aca250-c29b-4cbd-9eb1-a5c867050033/view/4635a57811a83c9054c3c4e4079a2b042930255eb4bbd656d3817b495b627997f06117c2c87d190fd9115462fbbf140f9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751162"/>
            <a:ext cx="5344611" cy="135085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Stack Overflow Developer Survey 2019.</a:t>
            </a:r>
            <a:endParaRPr lang="en-US" sz="28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Calvin Philmore</a:t>
            </a:r>
          </a:p>
          <a:p>
            <a:pPr marL="0" indent="0">
              <a:buNone/>
            </a:pPr>
            <a:r>
              <a:rPr lang="en-US" dirty="0"/>
              <a:t>12/23/22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-127321"/>
            <a:ext cx="11145456" cy="2060294"/>
          </a:xfrm>
        </p:spPr>
        <p:txBody>
          <a:bodyPr/>
          <a:lstStyle/>
          <a:p>
            <a:pPr algn="ctr"/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MySQL is currently among the popular and widely used database, but it is decreasing in popularity.  </a:t>
            </a:r>
          </a:p>
          <a:p>
            <a:r>
              <a:rPr lang="en-US" dirty="0"/>
              <a:t>Interests in PostgreSQL is increasing in popularity while remaining among the top database used.</a:t>
            </a:r>
          </a:p>
          <a:p>
            <a:r>
              <a:rPr lang="en-US" dirty="0"/>
              <a:t>Redis will likely be a popular database for next year.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To stay competitive, learning the top databases is beneficial to developers.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Employers are likely to employ developers with knowledge of PostgreSQL.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Redis will be a beneficial skill for next year.  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Click the </a:t>
            </a:r>
            <a:r>
              <a:rPr lang="en-US" sz="2200" dirty="0">
                <a:hlinkClick r:id="rId2"/>
              </a:rPr>
              <a:t>Link</a:t>
            </a:r>
            <a:r>
              <a:rPr lang="en-US" sz="2200" dirty="0"/>
              <a:t> to view the Cognos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EAF26-43FB-E8FA-49D3-E3BED3513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03"/>
          <a:stretch/>
        </p:blipFill>
        <p:spPr>
          <a:xfrm>
            <a:off x="1787325" y="1759789"/>
            <a:ext cx="7749686" cy="2106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863FA-36E4-62F3-0738-70FA1ACA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25" y="3866357"/>
            <a:ext cx="7901037" cy="23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Future Technology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F6588-F7C4-3937-0CE4-E4A03658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5" y="1507498"/>
            <a:ext cx="8094530" cy="2202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0ECAAC-38A1-2AD0-BBB7-52456B4A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125" y="3666706"/>
            <a:ext cx="8094530" cy="23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Demographics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FEC8F-3E51-B42C-290A-4911D229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49" y="1400658"/>
            <a:ext cx="8207101" cy="228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3B1537-EE70-B2D4-D4C8-A191EFA4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94" y="3690472"/>
            <a:ext cx="8719847" cy="22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281D1D1F-BB99-1BA6-CE16-1A123C2E24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706" y="1432533"/>
            <a:ext cx="5181600" cy="28066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B8D83-4CA0-8BA8-EF9D-F36A7543D199}"/>
              </a:ext>
            </a:extLst>
          </p:cNvPr>
          <p:cNvSpPr txBox="1"/>
          <p:nvPr/>
        </p:nvSpPr>
        <p:spPr>
          <a:xfrm>
            <a:off x="6959290" y="4239232"/>
            <a:ext cx="397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respondents of this survey were male. Further research can be conducted with more female respondents or an equal sample group to deduce whether the results differs. 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JavaScript, another front-end language, remain the top programming language.</a:t>
            </a:r>
          </a:p>
          <a:p>
            <a:r>
              <a:rPr lang="en-US" dirty="0"/>
              <a:t>Window &amp; Linux  are most desired platforms for next year.</a:t>
            </a:r>
          </a:p>
          <a:p>
            <a:r>
              <a:rPr lang="en-US" dirty="0"/>
              <a:t>JavaScript framework </a:t>
            </a:r>
            <a:r>
              <a:rPr lang="en-US" dirty="0" err="1"/>
              <a:t>Vue.Js</a:t>
            </a:r>
            <a:r>
              <a:rPr lang="en-US" dirty="0"/>
              <a:t> overtakes React.js in popularity.</a:t>
            </a:r>
          </a:p>
          <a:p>
            <a:r>
              <a:rPr lang="en-US" dirty="0"/>
              <a:t>Men make up most of the respondents between the age 26-28.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JavaScript popularity maybe due to being the desired language for the front-end development. </a:t>
            </a:r>
          </a:p>
          <a:p>
            <a:r>
              <a:rPr lang="en-US" dirty="0"/>
              <a:t>Window &amp; Linux are among commonly used operating systems.</a:t>
            </a:r>
          </a:p>
          <a:p>
            <a:r>
              <a:rPr lang="en-US" dirty="0" err="1"/>
              <a:t>Vue.Js</a:t>
            </a:r>
            <a:r>
              <a:rPr lang="en-US" dirty="0"/>
              <a:t> overtaking React popularity is due to Vue being more oriented to novice, making it more conductive. </a:t>
            </a:r>
          </a:p>
          <a:p>
            <a:r>
              <a:rPr lang="en-US" dirty="0"/>
              <a:t>Male respondents could differ from female respondents.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Front end programming languages like JavaScript and HTML/CSS are among the most popular for web development. </a:t>
            </a:r>
          </a:p>
          <a:p>
            <a:r>
              <a:rPr lang="en-US" dirty="0"/>
              <a:t>Developers looking to stay competitive would benefit from learning from top desired languages. </a:t>
            </a:r>
          </a:p>
          <a:p>
            <a:r>
              <a:rPr lang="en-US" dirty="0"/>
              <a:t>Male developers are among the top respondents in the survey suggesting that men make up the majority of developers in the IT field.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 JOB POSTINGS</a:t>
            </a:r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B19F0704-DA69-9DF5-34A4-52E3FE39B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8756" y="2190750"/>
            <a:ext cx="7139901" cy="286385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1F944-A264-0803-C9B8-119EA4967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3391" y="2190750"/>
            <a:ext cx="5854118" cy="2863850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Front end programming languages are among the most popular languages with an on-going upward trend of popularity among developers.</a:t>
            </a:r>
          </a:p>
          <a:p>
            <a:r>
              <a:rPr lang="en-US" sz="2200" dirty="0"/>
              <a:t>Developers having, or acquiring front end programming language, are likely  to have high salaries. </a:t>
            </a:r>
          </a:p>
          <a:p>
            <a:r>
              <a:rPr lang="en-US" sz="2200" dirty="0"/>
              <a:t>The most eminent databases like MySQL are declining in popularity.</a:t>
            </a:r>
          </a:p>
          <a:p>
            <a:r>
              <a:rPr lang="en-US" sz="2200" dirty="0"/>
              <a:t>Developers looking to stay competitive or get employed should learn the popular programming languages. 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presentation attempts to highlight the growing trends and the current trends of software skills.  </a:t>
            </a:r>
          </a:p>
          <a:p>
            <a:r>
              <a:rPr lang="en-US" sz="2200" dirty="0"/>
              <a:t>These trends demonstrate that technology is always evolving and changing every year.</a:t>
            </a:r>
          </a:p>
          <a:p>
            <a:r>
              <a:rPr lang="en-US" sz="2200" dirty="0"/>
              <a:t>The data shows that programming languages come with higher salaries.  </a:t>
            </a:r>
          </a:p>
          <a:p>
            <a:r>
              <a:rPr lang="en-US" sz="2200" dirty="0"/>
              <a:t>The presentation shows that the men are likely to make up majority of developers in the IT industry.    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was acquired from the “Stack Overflow Developer Survey 2019”.</a:t>
            </a:r>
          </a:p>
          <a:p>
            <a:r>
              <a:rPr lang="en-US" sz="2200" dirty="0"/>
              <a:t>The current technology trend was studied and juxtaposed to the future technology trends in order to gain exploratory insight. </a:t>
            </a:r>
          </a:p>
          <a:p>
            <a:r>
              <a:rPr lang="en-US" sz="2200" dirty="0"/>
              <a:t>IBM Cognos Dashboard was employed to display data visualization and analyze the data.</a:t>
            </a:r>
          </a:p>
          <a:p>
            <a:r>
              <a:rPr lang="en-US" sz="2200" dirty="0"/>
              <a:t>Python data visualization tools was used to analysis programming languages and salaries.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40E736A-3276-534D-CE4A-60716018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1" y="2462501"/>
            <a:ext cx="5881789" cy="3417437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D55E26-222E-8AB9-F398-72CEA4FF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48" y="2629440"/>
            <a:ext cx="5945841" cy="32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JavaScript is a top trending popular programming language.</a:t>
            </a:r>
          </a:p>
          <a:p>
            <a:r>
              <a:rPr lang="en-US" dirty="0"/>
              <a:t> Python comes a close second as a desired language to learn for next year. </a:t>
            </a:r>
          </a:p>
          <a:p>
            <a:r>
              <a:rPr lang="en-US" dirty="0"/>
              <a:t>SQL and Bash/Shell/Power is not among the most desired languages of next year.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JavaScript/HTML/CSS remains necessary language to learn as a developer.</a:t>
            </a:r>
          </a:p>
          <a:p>
            <a:r>
              <a:rPr lang="en-US" dirty="0"/>
              <a:t>Python will likely continue to be a desired language for developers.</a:t>
            </a:r>
          </a:p>
          <a:p>
            <a:r>
              <a:rPr lang="en-US" dirty="0"/>
              <a:t>SQL and Bash/Shell/Power are not the most desired languages possibly due to not being necessary for front end development.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5312464-4D6E-FF57-9995-324CFABC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7" y="2506662"/>
            <a:ext cx="5511513" cy="295659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30E722E-B96F-07BE-3621-E7207C820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66" y="2398859"/>
            <a:ext cx="6440207" cy="33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631</Words>
  <Application>Microsoft Office PowerPoint</Application>
  <PresentationFormat>Widescreen</PresentationFormat>
  <Paragraphs>92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Stack Overflow Developer Survey 2019.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</vt:lpstr>
      <vt:lpstr>Demographics 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Calvin Philmore</cp:lastModifiedBy>
  <cp:revision>19</cp:revision>
  <dcterms:created xsi:type="dcterms:W3CDTF">2020-10-28T18:29:43Z</dcterms:created>
  <dcterms:modified xsi:type="dcterms:W3CDTF">2023-01-03T11:19:57Z</dcterms:modified>
</cp:coreProperties>
</file>