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226E-8562-C5EB-06AE-F4D4FDE38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46A5A-FFFE-8734-C860-435AA7C41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55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{84176F5A-C9FF-4096-8131-1497CC147CA6}tf02900722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Chapman-Moore</dc:creator>
  <cp:lastModifiedBy>Jonathan Chapman-Moore</cp:lastModifiedBy>
  <cp:revision>1</cp:revision>
  <dcterms:created xsi:type="dcterms:W3CDTF">2024-07-09T21:04:59Z</dcterms:created>
  <dcterms:modified xsi:type="dcterms:W3CDTF">2024-07-09T21:07:05Z</dcterms:modified>
</cp:coreProperties>
</file>