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700F79-53E0-4241-B940-87565AB1594A}">
  <a:tblStyle styleId="{84700F79-53E0-4241-B940-87565AB159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36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{84700F79-53E0-4241-B940-87565AB1594A}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0" name="Google Shape;290;p37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{84700F79-53E0-4241-B940-87565AB1594A}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1" name="Google Shape;291;p37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7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7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7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{84700F79-53E0-4241-B940-87565AB1594A}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4" name="Google Shape;304;p38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8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8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8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6" name="Google Shape;316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{84700F79-53E0-4241-B940-87565AB1594A}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17" name="Google Shape;317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9" name="Google Shape;329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{84700F79-53E0-4241-B940-87565AB1594A}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0" name="Google Shape;330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2" name="Google Shape;342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{84700F79-53E0-4241-B940-87565AB1594A}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3" name="Google Shape;343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Google Shape;36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Google Shape;36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