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d8553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d8553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cd33a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cd33a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cd33a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bcd33a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cd33a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bcd33a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d8553b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d8553b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slide of lecture 2.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659125" y="2176125"/>
            <a:ext cx="2099700" cy="1198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text font is Montserrat at 29 font.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play around with spacing or font size as long as slides retain the same uniform feel.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for shapes or figures should be the default Google slide colors on level “Light 1”.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should be written in Source Code Pro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" name="Google Shape;92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Highlighting is encouraged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" name="Google Shape;100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should be defaults on Dark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nice to use boxes to highlight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1750075" y="1910150"/>
            <a:ext cx="1867500" cy="45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