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33F30A-CFC3-4F74-AF1F-867877A48EA6}">
  <a:tblStyle styleId="{7333F30A-CFC3-4F74-AF1F-867877A48E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{7333F30A-CFC3-4F74-AF1F-867877A48EA6}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