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0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3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2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F7221-C1ED-46EF-BD00-CE4C8E5E48C7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0AB6-6E23-4776-B3B8-DA75E447FD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8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Phase2: Database </a:t>
            </a:r>
            <a:br>
              <a:rPr lang="en-US" altLang="ko-KR" dirty="0" smtClean="0"/>
            </a:br>
            <a:r>
              <a:rPr lang="en-US" altLang="ko-KR" dirty="0" smtClean="0"/>
              <a:t>Team project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altLang="ko-KR" dirty="0" smtClean="0"/>
              <a:t>Team 8</a:t>
            </a:r>
          </a:p>
          <a:p>
            <a:pPr algn="r"/>
            <a:r>
              <a:rPr lang="en-US" altLang="ko-KR" dirty="0" smtClean="0"/>
              <a:t>2013105011 </a:t>
            </a:r>
            <a:r>
              <a:rPr lang="ko-KR" altLang="en-US" dirty="0" smtClean="0"/>
              <a:t>김도한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박준헌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이종준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222" y="0"/>
            <a:ext cx="9087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542E55DB-E21A-4DD9-A8A8-66B541E4A25D}"/>
              </a:ext>
            </a:extLst>
          </p:cNvPr>
          <p:cNvCxnSpPr>
            <a:endCxn id="27" idx="3"/>
          </p:cNvCxnSpPr>
          <p:nvPr/>
        </p:nvCxnSpPr>
        <p:spPr>
          <a:xfrm rot="10800000">
            <a:off x="2519680" y="917669"/>
            <a:ext cx="7020560" cy="3026815"/>
          </a:xfrm>
          <a:prstGeom prst="bentConnector3">
            <a:avLst>
              <a:gd name="adj1" fmla="val 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C419F3-CAAB-42C4-BD77-D0759E2E95C6}"/>
              </a:ext>
            </a:extLst>
          </p:cNvPr>
          <p:cNvSpPr txBox="1"/>
          <p:nvPr/>
        </p:nvSpPr>
        <p:spPr>
          <a:xfrm>
            <a:off x="-5455" y="79702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Account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D8E7F-97DA-4B37-9225-2995EBA0FFFC}"/>
              </a:ext>
            </a:extLst>
          </p:cNvPr>
          <p:cNvSpPr txBox="1"/>
          <p:nvPr/>
        </p:nvSpPr>
        <p:spPr>
          <a:xfrm>
            <a:off x="-2728" y="695062"/>
            <a:ext cx="12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Customer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D0051-F301-4E60-B62C-6AA8C8DBB6ED}"/>
              </a:ext>
            </a:extLst>
          </p:cNvPr>
          <p:cNvSpPr txBox="1"/>
          <p:nvPr/>
        </p:nvSpPr>
        <p:spPr>
          <a:xfrm>
            <a:off x="-2729" y="1336564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Dealer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833CF-B606-4063-8CE8-3A84DAC6DCFF}"/>
              </a:ext>
            </a:extLst>
          </p:cNvPr>
          <p:cNvSpPr txBox="1"/>
          <p:nvPr/>
        </p:nvSpPr>
        <p:spPr>
          <a:xfrm>
            <a:off x="-2730" y="261956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B9B68-3815-4B31-B036-1ABE1B84CA30}"/>
              </a:ext>
            </a:extLst>
          </p:cNvPr>
          <p:cNvSpPr txBox="1"/>
          <p:nvPr/>
        </p:nvSpPr>
        <p:spPr>
          <a:xfrm>
            <a:off x="-2730" y="1972690"/>
            <a:ext cx="17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Administrator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D5DFE-A2C6-4F38-9D26-3418588F6823}"/>
              </a:ext>
            </a:extLst>
          </p:cNvPr>
          <p:cNvSpPr txBox="1"/>
          <p:nvPr/>
        </p:nvSpPr>
        <p:spPr>
          <a:xfrm>
            <a:off x="-2730" y="2608816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05F66E-3EA7-4478-8A72-1C900F35C4ED}"/>
              </a:ext>
            </a:extLst>
          </p:cNvPr>
          <p:cNvSpPr txBox="1"/>
          <p:nvPr/>
        </p:nvSpPr>
        <p:spPr>
          <a:xfrm>
            <a:off x="-2730" y="3255694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Vehicle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A733BC-B5A6-4F66-BB55-AA5658D82BDE}"/>
              </a:ext>
            </a:extLst>
          </p:cNvPr>
          <p:cNvSpPr txBox="1"/>
          <p:nvPr/>
        </p:nvSpPr>
        <p:spPr>
          <a:xfrm>
            <a:off x="-2730" y="3891820"/>
            <a:ext cx="140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Color_Type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2BE062-38EE-403C-974A-ECB7D12F2110}"/>
              </a:ext>
            </a:extLst>
          </p:cNvPr>
          <p:cNvSpPr txBox="1"/>
          <p:nvPr/>
        </p:nvSpPr>
        <p:spPr>
          <a:xfrm>
            <a:off x="-2730" y="4527946"/>
            <a:ext cx="245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Engine_Displacement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C0EB7-BE29-4C4D-8FD7-ADE51686E0A1}"/>
              </a:ext>
            </a:extLst>
          </p:cNvPr>
          <p:cNvSpPr txBox="1"/>
          <p:nvPr/>
        </p:nvSpPr>
        <p:spPr>
          <a:xfrm>
            <a:off x="-2731" y="5164072"/>
            <a:ext cx="173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Transmission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F30162-0B5E-4A13-8AD4-8CE08AE1BE9F}"/>
              </a:ext>
            </a:extLst>
          </p:cNvPr>
          <p:cNvSpPr txBox="1"/>
          <p:nvPr/>
        </p:nvSpPr>
        <p:spPr>
          <a:xfrm>
            <a:off x="-2731" y="5705760"/>
            <a:ext cx="129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Fuel_Type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8466C-523B-45BB-8CFC-47812778DBE6}"/>
              </a:ext>
            </a:extLst>
          </p:cNvPr>
          <p:cNvSpPr txBox="1"/>
          <p:nvPr/>
        </p:nvSpPr>
        <p:spPr>
          <a:xfrm>
            <a:off x="-2732" y="624744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Category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37E428-C1F3-4788-871B-4F34E5882E5B}"/>
              </a:ext>
            </a:extLst>
          </p:cNvPr>
          <p:cNvSpPr txBox="1"/>
          <p:nvPr/>
        </p:nvSpPr>
        <p:spPr>
          <a:xfrm>
            <a:off x="9045028" y="4547373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6A560-0307-464F-885F-2B1A329D3CE3}"/>
              </a:ext>
            </a:extLst>
          </p:cNvPr>
          <p:cNvSpPr txBox="1"/>
          <p:nvPr/>
        </p:nvSpPr>
        <p:spPr>
          <a:xfrm>
            <a:off x="5860668" y="3909315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A18B1-109B-4AFB-8436-A8F313537470}"/>
              </a:ext>
            </a:extLst>
          </p:cNvPr>
          <p:cNvSpPr txBox="1"/>
          <p:nvPr/>
        </p:nvSpPr>
        <p:spPr>
          <a:xfrm>
            <a:off x="5860669" y="4339591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Maker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104DC-575B-482E-80E2-5DB02F8647A8}"/>
              </a:ext>
            </a:extLst>
          </p:cNvPr>
          <p:cNvSpPr txBox="1"/>
          <p:nvPr/>
        </p:nvSpPr>
        <p:spPr>
          <a:xfrm>
            <a:off x="5860668" y="4817457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D9F06-F906-42B6-A460-AA5A24EBDF00}"/>
              </a:ext>
            </a:extLst>
          </p:cNvPr>
          <p:cNvSpPr txBox="1"/>
          <p:nvPr/>
        </p:nvSpPr>
        <p:spPr>
          <a:xfrm>
            <a:off x="5851876" y="5283728"/>
            <a:ext cx="199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Detailed_Model</a:t>
            </a:r>
            <a:endParaRPr lang="ko-KR" altLang="en-US" dirty="0"/>
          </a:p>
        </p:txBody>
      </p:sp>
      <p:graphicFrame>
        <p:nvGraphicFramePr>
          <p:cNvPr id="4" name="표 25">
            <a:extLst>
              <a:ext uri="{FF2B5EF4-FFF2-40B4-BE49-F238E27FC236}">
                <a16:creationId xmlns:a16="http://schemas.microsoft.com/office/drawing/2014/main" id="{AD80BCEF-DE35-4E0E-B5A3-63AD54DD9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63369"/>
              </p:ext>
            </p:extLst>
          </p:nvPr>
        </p:nvGraphicFramePr>
        <p:xfrm>
          <a:off x="1149570" y="79702"/>
          <a:ext cx="102295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3699251817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4052840245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10796725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44865546"/>
                    </a:ext>
                  </a:extLst>
                </a:gridCol>
                <a:gridCol w="1235242">
                  <a:extLst>
                    <a:ext uri="{9D8B030D-6E8A-4147-A177-3AD203B41FA5}">
                      <a16:colId xmlns:a16="http://schemas.microsoft.com/office/drawing/2014/main" val="1030866956"/>
                    </a:ext>
                  </a:extLst>
                </a:gridCol>
                <a:gridCol w="1187116">
                  <a:extLst>
                    <a:ext uri="{9D8B030D-6E8A-4147-A177-3AD203B41FA5}">
                      <a16:colId xmlns:a16="http://schemas.microsoft.com/office/drawing/2014/main" val="2240924892"/>
                    </a:ext>
                  </a:extLst>
                </a:gridCol>
                <a:gridCol w="946484">
                  <a:extLst>
                    <a:ext uri="{9D8B030D-6E8A-4147-A177-3AD203B41FA5}">
                      <a16:colId xmlns:a16="http://schemas.microsoft.com/office/drawing/2014/main" val="4025937938"/>
                    </a:ext>
                  </a:extLst>
                </a:gridCol>
                <a:gridCol w="753979">
                  <a:extLst>
                    <a:ext uri="{9D8B030D-6E8A-4147-A177-3AD203B41FA5}">
                      <a16:colId xmlns:a16="http://schemas.microsoft.com/office/drawing/2014/main" val="1703463681"/>
                    </a:ext>
                  </a:extLst>
                </a:gridCol>
                <a:gridCol w="1026695">
                  <a:extLst>
                    <a:ext uri="{9D8B030D-6E8A-4147-A177-3AD203B41FA5}">
                      <a16:colId xmlns:a16="http://schemas.microsoft.com/office/drawing/2014/main" val="2789036596"/>
                    </a:ext>
                  </a:extLst>
                </a:gridCol>
                <a:gridCol w="1606940">
                  <a:extLst>
                    <a:ext uri="{9D8B030D-6E8A-4147-A177-3AD203B41FA5}">
                      <a16:colId xmlns:a16="http://schemas.microsoft.com/office/drawing/2014/main" val="315510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Lname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Phone_no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Birthdate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Account_type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141321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07D2666E-6B8F-4866-A8BD-454378444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28001"/>
              </p:ext>
            </p:extLst>
          </p:nvPr>
        </p:nvGraphicFramePr>
        <p:xfrm>
          <a:off x="1804684" y="732248"/>
          <a:ext cx="714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996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Cuid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29" name="표 27">
            <a:extLst>
              <a:ext uri="{FF2B5EF4-FFF2-40B4-BE49-F238E27FC236}">
                <a16:creationId xmlns:a16="http://schemas.microsoft.com/office/drawing/2014/main" id="{777B37B2-A363-422E-BA33-3C335B352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2367"/>
              </p:ext>
            </p:extLst>
          </p:nvPr>
        </p:nvGraphicFramePr>
        <p:xfrm>
          <a:off x="1804684" y="1335810"/>
          <a:ext cx="73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316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Deid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30" name="표 27">
            <a:extLst>
              <a:ext uri="{FF2B5EF4-FFF2-40B4-BE49-F238E27FC236}">
                <a16:creationId xmlns:a16="http://schemas.microsoft.com/office/drawing/2014/main" id="{2E9CCB46-0DB6-43BD-8DD4-A56995053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33031"/>
              </p:ext>
            </p:extLst>
          </p:nvPr>
        </p:nvGraphicFramePr>
        <p:xfrm>
          <a:off x="1804684" y="1979574"/>
          <a:ext cx="704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36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Adid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34" name="표 27">
            <a:extLst>
              <a:ext uri="{FF2B5EF4-FFF2-40B4-BE49-F238E27FC236}">
                <a16:creationId xmlns:a16="http://schemas.microsoft.com/office/drawing/2014/main" id="{3DCE499E-58DF-4912-94FF-5305F161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65928"/>
              </p:ext>
            </p:extLst>
          </p:nvPr>
        </p:nvGraphicFramePr>
        <p:xfrm>
          <a:off x="1406303" y="2621708"/>
          <a:ext cx="149945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777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Adid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Poid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35" name="표 25">
            <a:extLst>
              <a:ext uri="{FF2B5EF4-FFF2-40B4-BE49-F238E27FC236}">
                <a16:creationId xmlns:a16="http://schemas.microsoft.com/office/drawing/2014/main" id="{7AF764A5-F075-4113-B5AA-680ED1F99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087841"/>
              </p:ext>
            </p:extLst>
          </p:nvPr>
        </p:nvGraphicFramePr>
        <p:xfrm>
          <a:off x="863544" y="3287417"/>
          <a:ext cx="9947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260">
                  <a:extLst>
                    <a:ext uri="{9D8B030D-6E8A-4147-A177-3AD203B41FA5}">
                      <a16:colId xmlns:a16="http://schemas.microsoft.com/office/drawing/2014/main" val="3699251817"/>
                    </a:ext>
                  </a:extLst>
                </a:gridCol>
                <a:gridCol w="667940">
                  <a:extLst>
                    <a:ext uri="{9D8B030D-6E8A-4147-A177-3AD203B41FA5}">
                      <a16:colId xmlns:a16="http://schemas.microsoft.com/office/drawing/2014/main" val="4052840245"/>
                    </a:ext>
                  </a:extLst>
                </a:gridCol>
                <a:gridCol w="1049944">
                  <a:extLst>
                    <a:ext uri="{9D8B030D-6E8A-4147-A177-3AD203B41FA5}">
                      <a16:colId xmlns:a16="http://schemas.microsoft.com/office/drawing/2014/main" val="1079672591"/>
                    </a:ext>
                  </a:extLst>
                </a:gridCol>
                <a:gridCol w="1088808">
                  <a:extLst>
                    <a:ext uri="{9D8B030D-6E8A-4147-A177-3AD203B41FA5}">
                      <a16:colId xmlns:a16="http://schemas.microsoft.com/office/drawing/2014/main" val="1444865546"/>
                    </a:ext>
                  </a:extLst>
                </a:gridCol>
                <a:gridCol w="1020188">
                  <a:extLst>
                    <a:ext uri="{9D8B030D-6E8A-4147-A177-3AD203B41FA5}">
                      <a16:colId xmlns:a16="http://schemas.microsoft.com/office/drawing/2014/main" val="2240924892"/>
                    </a:ext>
                  </a:extLst>
                </a:gridCol>
                <a:gridCol w="1083951">
                  <a:extLst>
                    <a:ext uri="{9D8B030D-6E8A-4147-A177-3AD203B41FA5}">
                      <a16:colId xmlns:a16="http://schemas.microsoft.com/office/drawing/2014/main" val="4025937938"/>
                    </a:ext>
                  </a:extLst>
                </a:gridCol>
                <a:gridCol w="678380">
                  <a:extLst>
                    <a:ext uri="{9D8B030D-6E8A-4147-A177-3AD203B41FA5}">
                      <a16:colId xmlns:a16="http://schemas.microsoft.com/office/drawing/2014/main" val="1703463681"/>
                    </a:ext>
                  </a:extLst>
                </a:gridCol>
                <a:gridCol w="696598">
                  <a:extLst>
                    <a:ext uri="{9D8B030D-6E8A-4147-A177-3AD203B41FA5}">
                      <a16:colId xmlns:a16="http://schemas.microsoft.com/office/drawing/2014/main" val="2789036596"/>
                    </a:ext>
                  </a:extLst>
                </a:gridCol>
                <a:gridCol w="696598">
                  <a:extLst>
                    <a:ext uri="{9D8B030D-6E8A-4147-A177-3AD203B41FA5}">
                      <a16:colId xmlns:a16="http://schemas.microsoft.com/office/drawing/2014/main" val="70324133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3155109832"/>
                    </a:ext>
                  </a:extLst>
                </a:gridCol>
                <a:gridCol w="1182123">
                  <a:extLst>
                    <a:ext uri="{9D8B030D-6E8A-4147-A177-3AD203B41FA5}">
                      <a16:colId xmlns:a16="http://schemas.microsoft.com/office/drawing/2014/main" val="2475095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Veid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Mileage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none" dirty="0" err="1">
                          <a:solidFill>
                            <a:schemeClr val="tx1"/>
                          </a:solidFill>
                        </a:rPr>
                        <a:t>Enname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Trname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Caname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Poid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Deid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Maname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Moname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141321"/>
                  </a:ext>
                </a:extLst>
              </a:tr>
            </a:tbl>
          </a:graphicData>
        </a:graphic>
      </p:graphicFrame>
      <p:graphicFrame>
        <p:nvGraphicFramePr>
          <p:cNvPr id="37" name="표 27">
            <a:extLst>
              <a:ext uri="{FF2B5EF4-FFF2-40B4-BE49-F238E27FC236}">
                <a16:creationId xmlns:a16="http://schemas.microsoft.com/office/drawing/2014/main" id="{F6FCF259-9D70-4F6A-A256-492086992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33325"/>
              </p:ext>
            </p:extLst>
          </p:nvPr>
        </p:nvGraphicFramePr>
        <p:xfrm>
          <a:off x="2451716" y="4539945"/>
          <a:ext cx="1063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644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Enname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38" name="표 27">
            <a:extLst>
              <a:ext uri="{FF2B5EF4-FFF2-40B4-BE49-F238E27FC236}">
                <a16:creationId xmlns:a16="http://schemas.microsoft.com/office/drawing/2014/main" id="{568E4B12-6EA4-40AD-B2DE-AC450520F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06232"/>
              </p:ext>
            </p:extLst>
          </p:nvPr>
        </p:nvGraphicFramePr>
        <p:xfrm>
          <a:off x="2451716" y="5134724"/>
          <a:ext cx="1053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84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Trname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40" name="표 27">
            <a:extLst>
              <a:ext uri="{FF2B5EF4-FFF2-40B4-BE49-F238E27FC236}">
                <a16:creationId xmlns:a16="http://schemas.microsoft.com/office/drawing/2014/main" id="{A78B790D-DF13-437F-92FE-E4A93E2EE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72145"/>
              </p:ext>
            </p:extLst>
          </p:nvPr>
        </p:nvGraphicFramePr>
        <p:xfrm>
          <a:off x="2451716" y="6324282"/>
          <a:ext cx="1053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484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Caname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41" name="표 27">
            <a:extLst>
              <a:ext uri="{FF2B5EF4-FFF2-40B4-BE49-F238E27FC236}">
                <a16:creationId xmlns:a16="http://schemas.microsoft.com/office/drawing/2014/main" id="{89DC87B6-3653-4EC1-B99F-F1DB21DC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18389"/>
              </p:ext>
            </p:extLst>
          </p:nvPr>
        </p:nvGraphicFramePr>
        <p:xfrm>
          <a:off x="7857911" y="3955092"/>
          <a:ext cx="267689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33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689399">
                  <a:extLst>
                    <a:ext uri="{9D8B030D-6E8A-4147-A177-3AD203B41FA5}">
                      <a16:colId xmlns:a16="http://schemas.microsoft.com/office/drawing/2014/main" val="139039375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2620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Sold_date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Cuid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 smtClean="0">
                          <a:solidFill>
                            <a:schemeClr val="tx1"/>
                          </a:solidFill>
                        </a:rPr>
                        <a:t>Poid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42" name="표 27">
            <a:extLst>
              <a:ext uri="{FF2B5EF4-FFF2-40B4-BE49-F238E27FC236}">
                <a16:creationId xmlns:a16="http://schemas.microsoft.com/office/drawing/2014/main" id="{093440C8-2E44-466C-BC4A-ED8677F1D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33394"/>
              </p:ext>
            </p:extLst>
          </p:nvPr>
        </p:nvGraphicFramePr>
        <p:xfrm>
          <a:off x="7857911" y="4389232"/>
          <a:ext cx="23605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52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1248257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Maname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Nation_no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43" name="표 27">
            <a:extLst>
              <a:ext uri="{FF2B5EF4-FFF2-40B4-BE49-F238E27FC236}">
                <a16:creationId xmlns:a16="http://schemas.microsoft.com/office/drawing/2014/main" id="{58330CAD-6715-4562-96A7-6E262824B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699508"/>
              </p:ext>
            </p:extLst>
          </p:nvPr>
        </p:nvGraphicFramePr>
        <p:xfrm>
          <a:off x="7857911" y="4819668"/>
          <a:ext cx="2246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069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Moname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Maname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44" name="표 27">
            <a:extLst>
              <a:ext uri="{FF2B5EF4-FFF2-40B4-BE49-F238E27FC236}">
                <a16:creationId xmlns:a16="http://schemas.microsoft.com/office/drawing/2014/main" id="{44961D4A-A620-4E91-B438-56948509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65470"/>
              </p:ext>
            </p:extLst>
          </p:nvPr>
        </p:nvGraphicFramePr>
        <p:xfrm>
          <a:off x="7857911" y="5269041"/>
          <a:ext cx="22233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29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>
                          <a:solidFill>
                            <a:schemeClr val="tx1"/>
                          </a:solidFill>
                        </a:rPr>
                        <a:t>Dename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Moname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8AC29F33-D991-4B10-B4BB-75BD69F4E377}"/>
              </a:ext>
            </a:extLst>
          </p:cNvPr>
          <p:cNvCxnSpPr/>
          <p:nvPr/>
        </p:nvCxnSpPr>
        <p:spPr>
          <a:xfrm rot="16200000" flipV="1">
            <a:off x="1554492" y="474456"/>
            <a:ext cx="283214" cy="2171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CA410732-E59B-4666-8B7E-3139BF5E94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96368" y="716279"/>
            <a:ext cx="870389" cy="346246"/>
          </a:xfrm>
          <a:prstGeom prst="bentConnector3">
            <a:avLst>
              <a:gd name="adj1" fmla="val 14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52DD9F69-0FFE-49C3-9AC2-D21B7C334BE0}"/>
              </a:ext>
            </a:extLst>
          </p:cNvPr>
          <p:cNvCxnSpPr/>
          <p:nvPr/>
        </p:nvCxnSpPr>
        <p:spPr>
          <a:xfrm rot="16200000" flipV="1">
            <a:off x="785413" y="960303"/>
            <a:ext cx="1530540" cy="508002"/>
          </a:xfrm>
          <a:prstGeom prst="bentConnector3">
            <a:avLst>
              <a:gd name="adj1" fmla="val 9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B31A5A-12D4-4956-A423-6437729D941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794524" y="2350414"/>
            <a:ext cx="362578" cy="25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27">
            <a:extLst>
              <a:ext uri="{FF2B5EF4-FFF2-40B4-BE49-F238E27FC236}">
                <a16:creationId xmlns:a16="http://schemas.microsoft.com/office/drawing/2014/main" id="{07D2666E-6B8F-4866-A8BD-454378444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29229"/>
              </p:ext>
            </p:extLst>
          </p:nvPr>
        </p:nvGraphicFramePr>
        <p:xfrm>
          <a:off x="9630768" y="443509"/>
          <a:ext cx="14475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539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none" dirty="0" smtClean="0">
                          <a:solidFill>
                            <a:schemeClr val="tx1"/>
                          </a:solidFill>
                        </a:rPr>
                        <a:t>Occupation</a:t>
                      </a:r>
                      <a:endParaRPr lang="ko-KR" alt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53" name="표 27">
            <a:extLst>
              <a:ext uri="{FF2B5EF4-FFF2-40B4-BE49-F238E27FC236}">
                <a16:creationId xmlns:a16="http://schemas.microsoft.com/office/drawing/2014/main" id="{3DCE499E-58DF-4912-94FF-5305F161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43616"/>
              </p:ext>
            </p:extLst>
          </p:nvPr>
        </p:nvGraphicFramePr>
        <p:xfrm>
          <a:off x="1604409" y="3941150"/>
          <a:ext cx="2413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42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1314634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 smtClean="0">
                          <a:solidFill>
                            <a:schemeClr val="tx1"/>
                          </a:solidFill>
                        </a:rPr>
                        <a:t>Coname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Coid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58" name="표 27">
            <a:extLst>
              <a:ext uri="{FF2B5EF4-FFF2-40B4-BE49-F238E27FC236}">
                <a16:creationId xmlns:a16="http://schemas.microsoft.com/office/drawing/2014/main" id="{3DCE499E-58DF-4912-94FF-5305F161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349927"/>
              </p:ext>
            </p:extLst>
          </p:nvPr>
        </p:nvGraphicFramePr>
        <p:xfrm>
          <a:off x="1583801" y="5755041"/>
          <a:ext cx="23551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394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1282759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 smtClean="0">
                          <a:solidFill>
                            <a:schemeClr val="tx1"/>
                          </a:solidFill>
                        </a:rPr>
                        <a:t>Funame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>
                          <a:solidFill>
                            <a:schemeClr val="tx1"/>
                          </a:solidFill>
                        </a:rPr>
                        <a:t>Fuid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cxnSp>
        <p:nvCxnSpPr>
          <p:cNvPr id="33" name="꺾인 연결선 32"/>
          <p:cNvCxnSpPr>
            <a:endCxn id="29" idx="3"/>
          </p:cNvCxnSpPr>
          <p:nvPr/>
        </p:nvCxnSpPr>
        <p:spPr>
          <a:xfrm rot="10800000">
            <a:off x="2540000" y="1521231"/>
            <a:ext cx="4819162" cy="991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7359162" y="2513094"/>
            <a:ext cx="0" cy="774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34" idx="3"/>
          </p:cNvCxnSpPr>
          <p:nvPr/>
        </p:nvCxnSpPr>
        <p:spPr>
          <a:xfrm>
            <a:off x="2905760" y="2807128"/>
            <a:ext cx="3779520" cy="3025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6685280" y="3109695"/>
            <a:ext cx="0" cy="17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C4104DC-575B-482E-80E2-5DB02F8647A8}"/>
              </a:ext>
            </a:extLst>
          </p:cNvPr>
          <p:cNvSpPr txBox="1"/>
          <p:nvPr/>
        </p:nvSpPr>
        <p:spPr>
          <a:xfrm>
            <a:off x="5871542" y="5760485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Colored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4104DC-575B-482E-80E2-5DB02F8647A8}"/>
              </a:ext>
            </a:extLst>
          </p:cNvPr>
          <p:cNvSpPr txBox="1"/>
          <p:nvPr/>
        </p:nvSpPr>
        <p:spPr>
          <a:xfrm>
            <a:off x="5872831" y="6187898"/>
            <a:ext cx="113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Fueled</a:t>
            </a:r>
            <a:endParaRPr lang="ko-KR" altLang="en-US" dirty="0"/>
          </a:p>
        </p:txBody>
      </p:sp>
      <p:graphicFrame>
        <p:nvGraphicFramePr>
          <p:cNvPr id="80" name="표 27">
            <a:extLst>
              <a:ext uri="{FF2B5EF4-FFF2-40B4-BE49-F238E27FC236}">
                <a16:creationId xmlns:a16="http://schemas.microsoft.com/office/drawing/2014/main" id="{44961D4A-A620-4E91-B438-56948509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7094"/>
              </p:ext>
            </p:extLst>
          </p:nvPr>
        </p:nvGraphicFramePr>
        <p:xfrm>
          <a:off x="7849119" y="5755041"/>
          <a:ext cx="22233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29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 smtClean="0">
                          <a:solidFill>
                            <a:schemeClr val="tx1"/>
                          </a:solidFill>
                        </a:rPr>
                        <a:t>Poid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 smtClean="0">
                          <a:solidFill>
                            <a:schemeClr val="tx1"/>
                          </a:solidFill>
                        </a:rPr>
                        <a:t>Coid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graphicFrame>
        <p:nvGraphicFramePr>
          <p:cNvPr id="81" name="표 27">
            <a:extLst>
              <a:ext uri="{FF2B5EF4-FFF2-40B4-BE49-F238E27FC236}">
                <a16:creationId xmlns:a16="http://schemas.microsoft.com/office/drawing/2014/main" id="{44961D4A-A620-4E91-B438-569485092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611"/>
              </p:ext>
            </p:extLst>
          </p:nvPr>
        </p:nvGraphicFramePr>
        <p:xfrm>
          <a:off x="7849118" y="6217916"/>
          <a:ext cx="22233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29">
                  <a:extLst>
                    <a:ext uri="{9D8B030D-6E8A-4147-A177-3AD203B41FA5}">
                      <a16:colId xmlns:a16="http://schemas.microsoft.com/office/drawing/2014/main" val="22449819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204794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 smtClean="0">
                          <a:solidFill>
                            <a:schemeClr val="tx1"/>
                          </a:solidFill>
                        </a:rPr>
                        <a:t>Poid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u="sng" dirty="0" err="1" smtClean="0">
                          <a:solidFill>
                            <a:schemeClr val="tx1"/>
                          </a:solidFill>
                        </a:rPr>
                        <a:t>Fuid</a:t>
                      </a:r>
                      <a:endParaRPr lang="ko-KR" altLang="en-US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216586"/>
                  </a:ext>
                </a:extLst>
              </a:tr>
            </a:tbl>
          </a:graphicData>
        </a:graphic>
      </p:graphicFrame>
      <p:cxnSp>
        <p:nvCxnSpPr>
          <p:cNvPr id="64" name="직선 연결선 63"/>
          <p:cNvCxnSpPr/>
          <p:nvPr/>
        </p:nvCxnSpPr>
        <p:spPr>
          <a:xfrm flipH="1">
            <a:off x="5117124" y="5940462"/>
            <a:ext cx="3927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endCxn id="53" idx="3"/>
          </p:cNvCxnSpPr>
          <p:nvPr/>
        </p:nvCxnSpPr>
        <p:spPr>
          <a:xfrm rot="16200000" flipV="1">
            <a:off x="3670351" y="4474305"/>
            <a:ext cx="1813891" cy="1118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endCxn id="58" idx="3"/>
          </p:cNvCxnSpPr>
          <p:nvPr/>
        </p:nvCxnSpPr>
        <p:spPr>
          <a:xfrm rot="10800000">
            <a:off x="3938955" y="5940462"/>
            <a:ext cx="1566369" cy="504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5505324" y="6444764"/>
            <a:ext cx="3539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>
            <a:endCxn id="37" idx="0"/>
          </p:cNvCxnSpPr>
          <p:nvPr/>
        </p:nvCxnSpPr>
        <p:spPr>
          <a:xfrm rot="5400000">
            <a:off x="2963252" y="3678543"/>
            <a:ext cx="881688" cy="841116"/>
          </a:xfrm>
          <a:prstGeom prst="curvedConnector3">
            <a:avLst>
              <a:gd name="adj1" fmla="val 15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구부러진 연결선 97"/>
          <p:cNvCxnSpPr>
            <a:endCxn id="38" idx="0"/>
          </p:cNvCxnSpPr>
          <p:nvPr/>
        </p:nvCxnSpPr>
        <p:spPr>
          <a:xfrm rot="10800000" flipV="1">
            <a:off x="2978459" y="3671036"/>
            <a:ext cx="1831453" cy="14636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구부러진 연결선 106"/>
          <p:cNvCxnSpPr>
            <a:stCxn id="35" idx="2"/>
          </p:cNvCxnSpPr>
          <p:nvPr/>
        </p:nvCxnSpPr>
        <p:spPr>
          <a:xfrm rot="5400000">
            <a:off x="3275407" y="3747698"/>
            <a:ext cx="2651539" cy="24726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구부러진 연결선 110"/>
          <p:cNvCxnSpPr/>
          <p:nvPr/>
        </p:nvCxnSpPr>
        <p:spPr>
          <a:xfrm rot="5400000">
            <a:off x="8285804" y="3755530"/>
            <a:ext cx="772264" cy="5777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구부러진 연결선 114"/>
          <p:cNvCxnSpPr/>
          <p:nvPr/>
        </p:nvCxnSpPr>
        <p:spPr>
          <a:xfrm rot="10800000">
            <a:off x="8880232" y="4621755"/>
            <a:ext cx="734291" cy="261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구부러진 연결선 130"/>
          <p:cNvCxnSpPr/>
          <p:nvPr/>
        </p:nvCxnSpPr>
        <p:spPr>
          <a:xfrm rot="10800000">
            <a:off x="8880231" y="5038340"/>
            <a:ext cx="734291" cy="2610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32"/>
          <p:cNvCxnSpPr/>
          <p:nvPr/>
        </p:nvCxnSpPr>
        <p:spPr>
          <a:xfrm rot="16200000" flipV="1">
            <a:off x="6279866" y="3939096"/>
            <a:ext cx="2176716" cy="1640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32"/>
          <p:cNvCxnSpPr>
            <a:stCxn id="81" idx="1"/>
          </p:cNvCxnSpPr>
          <p:nvPr/>
        </p:nvCxnSpPr>
        <p:spPr>
          <a:xfrm rot="10800000">
            <a:off x="6789626" y="3671036"/>
            <a:ext cx="1059493" cy="2732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3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73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Phase2: Database  Team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김도한</cp:lastModifiedBy>
  <cp:revision>29</cp:revision>
  <dcterms:created xsi:type="dcterms:W3CDTF">2019-11-07T09:38:31Z</dcterms:created>
  <dcterms:modified xsi:type="dcterms:W3CDTF">2019-11-10T12:06:07Z</dcterms:modified>
</cp:coreProperties>
</file>