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91" r:id="rId3"/>
    <p:sldId id="294" r:id="rId4"/>
    <p:sldId id="257" r:id="rId5"/>
    <p:sldId id="286" r:id="rId6"/>
    <p:sldId id="287" r:id="rId7"/>
    <p:sldId id="263" r:id="rId8"/>
    <p:sldId id="264" r:id="rId9"/>
    <p:sldId id="265" r:id="rId10"/>
    <p:sldId id="288" r:id="rId11"/>
    <p:sldId id="284" r:id="rId12"/>
    <p:sldId id="266" r:id="rId13"/>
    <p:sldId id="289" r:id="rId14"/>
    <p:sldId id="296" r:id="rId15"/>
    <p:sldId id="295" r:id="rId16"/>
    <p:sldId id="269" r:id="rId17"/>
    <p:sldId id="297" r:id="rId18"/>
    <p:sldId id="27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4" autoAdjust="0"/>
    <p:restoredTop sz="90418"/>
  </p:normalViewPr>
  <p:slideViewPr>
    <p:cSldViewPr snapToGrid="0">
      <p:cViewPr varScale="1">
        <p:scale>
          <a:sx n="99" d="100"/>
          <a:sy n="99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F8DA6-5A05-4CCC-A700-B23A9E2D48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0644DAF-EFC1-4F6A-9867-75570E619B97}">
      <dgm:prSet phldrT="[文字]"/>
      <dgm:spPr/>
      <dgm:t>
        <a:bodyPr/>
        <a:lstStyle/>
        <a:p>
          <a:r>
            <a:rPr lang="en-US" altLang="zh-TW" dirty="0" smtClean="0"/>
            <a:t>3 clients on</a:t>
          </a:r>
          <a:endParaRPr lang="zh-TW" altLang="en-US" dirty="0"/>
        </a:p>
      </dgm:t>
    </dgm:pt>
    <dgm:pt modelId="{4DFF1D3A-4EEC-4D2C-B7A2-3273356C4920}" type="parTrans" cxnId="{C093FAB8-E1BC-46FF-A2A3-DD8AD64405D6}">
      <dgm:prSet/>
      <dgm:spPr/>
      <dgm:t>
        <a:bodyPr/>
        <a:lstStyle/>
        <a:p>
          <a:endParaRPr lang="zh-TW" altLang="en-US"/>
        </a:p>
      </dgm:t>
    </dgm:pt>
    <dgm:pt modelId="{4BD3D56D-A870-4204-AD75-8E87FF26D27B}" type="sibTrans" cxnId="{C093FAB8-E1BC-46FF-A2A3-DD8AD64405D6}">
      <dgm:prSet/>
      <dgm:spPr/>
      <dgm:t>
        <a:bodyPr/>
        <a:lstStyle/>
        <a:p>
          <a:endParaRPr lang="zh-TW" altLang="en-US"/>
        </a:p>
      </dgm:t>
    </dgm:pt>
    <dgm:pt modelId="{50D9D2F9-1975-4DB7-A76B-02AF3481F614}">
      <dgm:prSet phldrT="[文字]"/>
      <dgm:spPr/>
      <dgm:t>
        <a:bodyPr/>
        <a:lstStyle/>
        <a:p>
          <a:r>
            <a:rPr lang="en-US" altLang="zh-TW" dirty="0" smtClean="0"/>
            <a:t>server on</a:t>
          </a:r>
          <a:endParaRPr lang="zh-TW" altLang="en-US" dirty="0"/>
        </a:p>
      </dgm:t>
    </dgm:pt>
    <dgm:pt modelId="{FC0D866E-822F-4B5E-BFFE-CAAC5DC9F4F5}" type="parTrans" cxnId="{039A0A77-FA69-4BC7-AEC2-CF47BB59BC23}">
      <dgm:prSet/>
      <dgm:spPr/>
      <dgm:t>
        <a:bodyPr/>
        <a:lstStyle/>
        <a:p>
          <a:endParaRPr lang="zh-TW" altLang="en-US"/>
        </a:p>
      </dgm:t>
    </dgm:pt>
    <dgm:pt modelId="{E4E73FFA-1129-40E3-8E08-218F64DEC45D}" type="sibTrans" cxnId="{039A0A77-FA69-4BC7-AEC2-CF47BB59BC23}">
      <dgm:prSet/>
      <dgm:spPr/>
      <dgm:t>
        <a:bodyPr/>
        <a:lstStyle/>
        <a:p>
          <a:endParaRPr lang="zh-TW" altLang="en-US"/>
        </a:p>
      </dgm:t>
    </dgm:pt>
    <dgm:pt modelId="{E30C9ED2-4117-4AE0-A776-D303D2F0752F}">
      <dgm:prSet phldrT="[文字]"/>
      <dgm:spPr/>
      <dgm:t>
        <a:bodyPr/>
        <a:lstStyle/>
        <a:p>
          <a:r>
            <a:rPr lang="en-US" altLang="zh-TW" dirty="0" smtClean="0"/>
            <a:t>server sent file</a:t>
          </a:r>
          <a:endParaRPr lang="zh-TW" altLang="en-US" dirty="0"/>
        </a:p>
      </dgm:t>
    </dgm:pt>
    <dgm:pt modelId="{A24911E2-28C9-467C-9A60-0F3DD0EAEAA3}" type="parTrans" cxnId="{3C2E8DA6-DDFA-4C08-AAA7-7BDA686ADE9D}">
      <dgm:prSet/>
      <dgm:spPr/>
      <dgm:t>
        <a:bodyPr/>
        <a:lstStyle/>
        <a:p>
          <a:endParaRPr lang="zh-TW" altLang="en-US"/>
        </a:p>
      </dgm:t>
    </dgm:pt>
    <dgm:pt modelId="{146046A5-D6A2-4586-B63B-A31B338841D9}" type="sibTrans" cxnId="{3C2E8DA6-DDFA-4C08-AAA7-7BDA686ADE9D}">
      <dgm:prSet/>
      <dgm:spPr/>
      <dgm:t>
        <a:bodyPr/>
        <a:lstStyle/>
        <a:p>
          <a:endParaRPr lang="zh-TW" altLang="en-US"/>
        </a:p>
      </dgm:t>
    </dgm:pt>
    <dgm:pt modelId="{7084FBAB-7BE6-45ED-8A01-C10B56718FFE}">
      <dgm:prSet phldrT="[文字]"/>
      <dgm:spPr/>
      <dgm:t>
        <a:bodyPr/>
        <a:lstStyle/>
        <a:p>
          <a:r>
            <a:rPr lang="en-US" altLang="zh-TW" dirty="0" smtClean="0"/>
            <a:t>clients receive file</a:t>
          </a:r>
          <a:endParaRPr lang="zh-TW" altLang="en-US" dirty="0"/>
        </a:p>
      </dgm:t>
    </dgm:pt>
    <dgm:pt modelId="{1C56A1B7-1226-4081-890F-75404F135490}" type="parTrans" cxnId="{5E343B31-F8D5-42CB-BBD2-C329E4D0DE3D}">
      <dgm:prSet/>
      <dgm:spPr/>
      <dgm:t>
        <a:bodyPr/>
        <a:lstStyle/>
        <a:p>
          <a:endParaRPr lang="zh-TW" altLang="en-US"/>
        </a:p>
      </dgm:t>
    </dgm:pt>
    <dgm:pt modelId="{0385E7C5-CC3D-4CA6-8B6C-33EC4B82D787}" type="sibTrans" cxnId="{5E343B31-F8D5-42CB-BBD2-C329E4D0DE3D}">
      <dgm:prSet/>
      <dgm:spPr/>
      <dgm:t>
        <a:bodyPr/>
        <a:lstStyle/>
        <a:p>
          <a:endParaRPr lang="zh-TW" altLang="en-US"/>
        </a:p>
      </dgm:t>
    </dgm:pt>
    <dgm:pt modelId="{E119874D-831E-44B3-A257-A1D55B936EAC}" type="pres">
      <dgm:prSet presAssocID="{9CFF8DA6-5A05-4CCC-A700-B23A9E2D48AE}" presName="Name0" presStyleCnt="0">
        <dgm:presLayoutVars>
          <dgm:dir/>
          <dgm:resizeHandles val="exact"/>
        </dgm:presLayoutVars>
      </dgm:prSet>
      <dgm:spPr/>
    </dgm:pt>
    <dgm:pt modelId="{96CDD978-EC17-40F7-90D7-742792EDFE02}" type="pres">
      <dgm:prSet presAssocID="{00644DAF-EFC1-4F6A-9867-75570E619B9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77647B-F4F7-4606-BEA3-4547FD028E48}" type="pres">
      <dgm:prSet presAssocID="{4BD3D56D-A870-4204-AD75-8E87FF26D27B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6B44A134-6554-40E4-80D6-078040EF0A61}" type="pres">
      <dgm:prSet presAssocID="{4BD3D56D-A870-4204-AD75-8E87FF26D27B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FCBD1EB8-71B9-4D44-A177-87901489B1F6}" type="pres">
      <dgm:prSet presAssocID="{50D9D2F9-1975-4DB7-A76B-02AF3481F61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4B8B28-1735-4675-BEFC-2FF895E16ED5}" type="pres">
      <dgm:prSet presAssocID="{E4E73FFA-1129-40E3-8E08-218F64DEC45D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2C37E49A-D80E-4721-906F-2358B3063AD7}" type="pres">
      <dgm:prSet presAssocID="{E4E73FFA-1129-40E3-8E08-218F64DEC45D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6186C30E-DF1D-45D5-8EF6-E50EB8460C7C}" type="pres">
      <dgm:prSet presAssocID="{E30C9ED2-4117-4AE0-A776-D303D2F0752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5952AC-16B9-4DC0-BC9A-BDE8D5D38C75}" type="pres">
      <dgm:prSet presAssocID="{146046A5-D6A2-4586-B63B-A31B338841D9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FCC9F338-FAC9-4559-B1A1-1380F5825D79}" type="pres">
      <dgm:prSet presAssocID="{146046A5-D6A2-4586-B63B-A31B338841D9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8CF570AF-B371-4519-A9D2-AC64769AD3F3}" type="pres">
      <dgm:prSet presAssocID="{7084FBAB-7BE6-45ED-8A01-C10B56718FF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CAE0D11-4B6B-46BD-863D-5DFE379663EC}" type="presOf" srcId="{146046A5-D6A2-4586-B63B-A31B338841D9}" destId="{A15952AC-16B9-4DC0-BC9A-BDE8D5D38C75}" srcOrd="0" destOrd="0" presId="urn:microsoft.com/office/officeart/2005/8/layout/process1"/>
    <dgm:cxn modelId="{039A0A77-FA69-4BC7-AEC2-CF47BB59BC23}" srcId="{9CFF8DA6-5A05-4CCC-A700-B23A9E2D48AE}" destId="{50D9D2F9-1975-4DB7-A76B-02AF3481F614}" srcOrd="1" destOrd="0" parTransId="{FC0D866E-822F-4B5E-BFFE-CAAC5DC9F4F5}" sibTransId="{E4E73FFA-1129-40E3-8E08-218F64DEC45D}"/>
    <dgm:cxn modelId="{A8AF51A6-CAE2-4A21-8072-B8EDAD30B429}" type="presOf" srcId="{00644DAF-EFC1-4F6A-9867-75570E619B97}" destId="{96CDD978-EC17-40F7-90D7-742792EDFE02}" srcOrd="0" destOrd="0" presId="urn:microsoft.com/office/officeart/2005/8/layout/process1"/>
    <dgm:cxn modelId="{639A89F1-B33C-4A98-8E55-C6AB69C2B635}" type="presOf" srcId="{E30C9ED2-4117-4AE0-A776-D303D2F0752F}" destId="{6186C30E-DF1D-45D5-8EF6-E50EB8460C7C}" srcOrd="0" destOrd="0" presId="urn:microsoft.com/office/officeart/2005/8/layout/process1"/>
    <dgm:cxn modelId="{F828F886-4D7A-498D-87FC-1A4265AD826A}" type="presOf" srcId="{146046A5-D6A2-4586-B63B-A31B338841D9}" destId="{FCC9F338-FAC9-4559-B1A1-1380F5825D79}" srcOrd="1" destOrd="0" presId="urn:microsoft.com/office/officeart/2005/8/layout/process1"/>
    <dgm:cxn modelId="{3BFAE169-45E2-4CC7-B309-CD1EA09DA514}" type="presOf" srcId="{50D9D2F9-1975-4DB7-A76B-02AF3481F614}" destId="{FCBD1EB8-71B9-4D44-A177-87901489B1F6}" srcOrd="0" destOrd="0" presId="urn:microsoft.com/office/officeart/2005/8/layout/process1"/>
    <dgm:cxn modelId="{AFF50536-1F99-4863-8C63-59BE5B807D84}" type="presOf" srcId="{9CFF8DA6-5A05-4CCC-A700-B23A9E2D48AE}" destId="{E119874D-831E-44B3-A257-A1D55B936EAC}" srcOrd="0" destOrd="0" presId="urn:microsoft.com/office/officeart/2005/8/layout/process1"/>
    <dgm:cxn modelId="{F117C459-8D0A-4B25-A26D-89EA7DACDFFC}" type="presOf" srcId="{E4E73FFA-1129-40E3-8E08-218F64DEC45D}" destId="{4B4B8B28-1735-4675-BEFC-2FF895E16ED5}" srcOrd="0" destOrd="0" presId="urn:microsoft.com/office/officeart/2005/8/layout/process1"/>
    <dgm:cxn modelId="{F323E454-F93C-4B23-BC58-278AAB3712A2}" type="presOf" srcId="{4BD3D56D-A870-4204-AD75-8E87FF26D27B}" destId="{6B44A134-6554-40E4-80D6-078040EF0A61}" srcOrd="1" destOrd="0" presId="urn:microsoft.com/office/officeart/2005/8/layout/process1"/>
    <dgm:cxn modelId="{3C2E8DA6-DDFA-4C08-AAA7-7BDA686ADE9D}" srcId="{9CFF8DA6-5A05-4CCC-A700-B23A9E2D48AE}" destId="{E30C9ED2-4117-4AE0-A776-D303D2F0752F}" srcOrd="2" destOrd="0" parTransId="{A24911E2-28C9-467C-9A60-0F3DD0EAEAA3}" sibTransId="{146046A5-D6A2-4586-B63B-A31B338841D9}"/>
    <dgm:cxn modelId="{C093FAB8-E1BC-46FF-A2A3-DD8AD64405D6}" srcId="{9CFF8DA6-5A05-4CCC-A700-B23A9E2D48AE}" destId="{00644DAF-EFC1-4F6A-9867-75570E619B97}" srcOrd="0" destOrd="0" parTransId="{4DFF1D3A-4EEC-4D2C-B7A2-3273356C4920}" sibTransId="{4BD3D56D-A870-4204-AD75-8E87FF26D27B}"/>
    <dgm:cxn modelId="{5E343B31-F8D5-42CB-BBD2-C329E4D0DE3D}" srcId="{9CFF8DA6-5A05-4CCC-A700-B23A9E2D48AE}" destId="{7084FBAB-7BE6-45ED-8A01-C10B56718FFE}" srcOrd="3" destOrd="0" parTransId="{1C56A1B7-1226-4081-890F-75404F135490}" sibTransId="{0385E7C5-CC3D-4CA6-8B6C-33EC4B82D787}"/>
    <dgm:cxn modelId="{3369F627-8CC2-4B9E-AE24-DD86EB8CA026}" type="presOf" srcId="{7084FBAB-7BE6-45ED-8A01-C10B56718FFE}" destId="{8CF570AF-B371-4519-A9D2-AC64769AD3F3}" srcOrd="0" destOrd="0" presId="urn:microsoft.com/office/officeart/2005/8/layout/process1"/>
    <dgm:cxn modelId="{B8D57140-E67D-4074-B376-37303D4144D8}" type="presOf" srcId="{E4E73FFA-1129-40E3-8E08-218F64DEC45D}" destId="{2C37E49A-D80E-4721-906F-2358B3063AD7}" srcOrd="1" destOrd="0" presId="urn:microsoft.com/office/officeart/2005/8/layout/process1"/>
    <dgm:cxn modelId="{2FEF9E9F-CCB1-46CE-B256-EF68EFB39121}" type="presOf" srcId="{4BD3D56D-A870-4204-AD75-8E87FF26D27B}" destId="{CD77647B-F4F7-4606-BEA3-4547FD028E48}" srcOrd="0" destOrd="0" presId="urn:microsoft.com/office/officeart/2005/8/layout/process1"/>
    <dgm:cxn modelId="{596C61EE-1E54-43C8-9D93-09416913452D}" type="presParOf" srcId="{E119874D-831E-44B3-A257-A1D55B936EAC}" destId="{96CDD978-EC17-40F7-90D7-742792EDFE02}" srcOrd="0" destOrd="0" presId="urn:microsoft.com/office/officeart/2005/8/layout/process1"/>
    <dgm:cxn modelId="{515D83D4-38C7-45AF-B3DE-CBCFE3FECFFC}" type="presParOf" srcId="{E119874D-831E-44B3-A257-A1D55B936EAC}" destId="{CD77647B-F4F7-4606-BEA3-4547FD028E48}" srcOrd="1" destOrd="0" presId="urn:microsoft.com/office/officeart/2005/8/layout/process1"/>
    <dgm:cxn modelId="{1FCF9312-2DE5-4D5C-91FC-584BF5B64A17}" type="presParOf" srcId="{CD77647B-F4F7-4606-BEA3-4547FD028E48}" destId="{6B44A134-6554-40E4-80D6-078040EF0A61}" srcOrd="0" destOrd="0" presId="urn:microsoft.com/office/officeart/2005/8/layout/process1"/>
    <dgm:cxn modelId="{E0092CC2-13D2-4333-BBD1-A1B383CD564E}" type="presParOf" srcId="{E119874D-831E-44B3-A257-A1D55B936EAC}" destId="{FCBD1EB8-71B9-4D44-A177-87901489B1F6}" srcOrd="2" destOrd="0" presId="urn:microsoft.com/office/officeart/2005/8/layout/process1"/>
    <dgm:cxn modelId="{2F5E0F8F-0306-48D7-AD13-845042772A41}" type="presParOf" srcId="{E119874D-831E-44B3-A257-A1D55B936EAC}" destId="{4B4B8B28-1735-4675-BEFC-2FF895E16ED5}" srcOrd="3" destOrd="0" presId="urn:microsoft.com/office/officeart/2005/8/layout/process1"/>
    <dgm:cxn modelId="{0B00C309-990C-4C1E-BE94-3B4BA3BAA507}" type="presParOf" srcId="{4B4B8B28-1735-4675-BEFC-2FF895E16ED5}" destId="{2C37E49A-D80E-4721-906F-2358B3063AD7}" srcOrd="0" destOrd="0" presId="urn:microsoft.com/office/officeart/2005/8/layout/process1"/>
    <dgm:cxn modelId="{336B8703-6F10-4EFA-856D-A663BF73C122}" type="presParOf" srcId="{E119874D-831E-44B3-A257-A1D55B936EAC}" destId="{6186C30E-DF1D-45D5-8EF6-E50EB8460C7C}" srcOrd="4" destOrd="0" presId="urn:microsoft.com/office/officeart/2005/8/layout/process1"/>
    <dgm:cxn modelId="{EB1E03FD-C1D3-4743-9A3D-7B3AB6909497}" type="presParOf" srcId="{E119874D-831E-44B3-A257-A1D55B936EAC}" destId="{A15952AC-16B9-4DC0-BC9A-BDE8D5D38C75}" srcOrd="5" destOrd="0" presId="urn:microsoft.com/office/officeart/2005/8/layout/process1"/>
    <dgm:cxn modelId="{1FB2733D-CBC4-449E-B07C-2A12647C8F87}" type="presParOf" srcId="{A15952AC-16B9-4DC0-BC9A-BDE8D5D38C75}" destId="{FCC9F338-FAC9-4559-B1A1-1380F5825D79}" srcOrd="0" destOrd="0" presId="urn:microsoft.com/office/officeart/2005/8/layout/process1"/>
    <dgm:cxn modelId="{665DBBFC-5047-4BA1-9918-C0F3658FB464}" type="presParOf" srcId="{E119874D-831E-44B3-A257-A1D55B936EAC}" destId="{8CF570AF-B371-4519-A9D2-AC64769AD3F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DD978-EC17-40F7-90D7-742792EDFE02}">
      <dsp:nvSpPr>
        <dsp:cNvPr id="0" name=""/>
        <dsp:cNvSpPr/>
      </dsp:nvSpPr>
      <dsp:spPr>
        <a:xfrm>
          <a:off x="4394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/>
            <a:t>3 clients on</a:t>
          </a:r>
          <a:endParaRPr lang="zh-TW" altLang="en-US" sz="2900" kern="1200" dirty="0"/>
        </a:p>
      </dsp:txBody>
      <dsp:txXfrm>
        <a:off x="38159" y="4457348"/>
        <a:ext cx="1853856" cy="1085302"/>
      </dsp:txXfrm>
    </dsp:sp>
    <dsp:sp modelId="{CD77647B-F4F7-4606-BEA3-4547FD028E48}">
      <dsp:nvSpPr>
        <dsp:cNvPr id="0" name=""/>
        <dsp:cNvSpPr/>
      </dsp:nvSpPr>
      <dsp:spPr>
        <a:xfrm>
          <a:off x="2117919" y="4761748"/>
          <a:ext cx="407333" cy="476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/>
        </a:p>
      </dsp:txBody>
      <dsp:txXfrm>
        <a:off x="2117919" y="4857049"/>
        <a:ext cx="285133" cy="285901"/>
      </dsp:txXfrm>
    </dsp:sp>
    <dsp:sp modelId="{FCBD1EB8-71B9-4D44-A177-87901489B1F6}">
      <dsp:nvSpPr>
        <dsp:cNvPr id="0" name=""/>
        <dsp:cNvSpPr/>
      </dsp:nvSpPr>
      <dsp:spPr>
        <a:xfrm>
          <a:off x="2694335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/>
            <a:t>server on</a:t>
          </a:r>
          <a:endParaRPr lang="zh-TW" altLang="en-US" sz="2900" kern="1200" dirty="0"/>
        </a:p>
      </dsp:txBody>
      <dsp:txXfrm>
        <a:off x="2728100" y="4457348"/>
        <a:ext cx="1853856" cy="1085302"/>
      </dsp:txXfrm>
    </dsp:sp>
    <dsp:sp modelId="{4B4B8B28-1735-4675-BEFC-2FF895E16ED5}">
      <dsp:nvSpPr>
        <dsp:cNvPr id="0" name=""/>
        <dsp:cNvSpPr/>
      </dsp:nvSpPr>
      <dsp:spPr>
        <a:xfrm>
          <a:off x="4807861" y="4761748"/>
          <a:ext cx="407333" cy="476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/>
        </a:p>
      </dsp:txBody>
      <dsp:txXfrm>
        <a:off x="4807861" y="4857049"/>
        <a:ext cx="285133" cy="285901"/>
      </dsp:txXfrm>
    </dsp:sp>
    <dsp:sp modelId="{6186C30E-DF1D-45D5-8EF6-E50EB8460C7C}">
      <dsp:nvSpPr>
        <dsp:cNvPr id="0" name=""/>
        <dsp:cNvSpPr/>
      </dsp:nvSpPr>
      <dsp:spPr>
        <a:xfrm>
          <a:off x="5384277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/>
            <a:t>server sent file</a:t>
          </a:r>
          <a:endParaRPr lang="zh-TW" altLang="en-US" sz="2900" kern="1200" dirty="0"/>
        </a:p>
      </dsp:txBody>
      <dsp:txXfrm>
        <a:off x="5418042" y="4457348"/>
        <a:ext cx="1853856" cy="1085302"/>
      </dsp:txXfrm>
    </dsp:sp>
    <dsp:sp modelId="{A15952AC-16B9-4DC0-BC9A-BDE8D5D38C75}">
      <dsp:nvSpPr>
        <dsp:cNvPr id="0" name=""/>
        <dsp:cNvSpPr/>
      </dsp:nvSpPr>
      <dsp:spPr>
        <a:xfrm>
          <a:off x="7497802" y="4761748"/>
          <a:ext cx="407333" cy="476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/>
        </a:p>
      </dsp:txBody>
      <dsp:txXfrm>
        <a:off x="7497802" y="4857049"/>
        <a:ext cx="285133" cy="285901"/>
      </dsp:txXfrm>
    </dsp:sp>
    <dsp:sp modelId="{8CF570AF-B371-4519-A9D2-AC64769AD3F3}">
      <dsp:nvSpPr>
        <dsp:cNvPr id="0" name=""/>
        <dsp:cNvSpPr/>
      </dsp:nvSpPr>
      <dsp:spPr>
        <a:xfrm>
          <a:off x="8074218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/>
            <a:t>clients receive file</a:t>
          </a:r>
          <a:endParaRPr lang="zh-TW" altLang="en-US" sz="2900" kern="1200" dirty="0"/>
        </a:p>
      </dsp:txBody>
      <dsp:txXfrm>
        <a:off x="8107983" y="4457348"/>
        <a:ext cx="1853856" cy="1085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0E36C-BE1A-44DB-A356-EF8097A58217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C4192-EAF0-4244-A6BD-F656C71E7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08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分類網路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A:</a:t>
            </a:r>
            <a:r>
              <a:rPr lang="zh-TW" altLang="en-US" dirty="0" smtClean="0"/>
              <a:t>大型企業、研究機構 </a:t>
            </a:r>
            <a:r>
              <a:rPr lang="en-US" altLang="zh-TW" dirty="0" smtClean="0"/>
              <a:t>128+16,777,214</a:t>
            </a:r>
            <a:br>
              <a:rPr lang="en-US" altLang="zh-TW" dirty="0" smtClean="0"/>
            </a:br>
            <a:r>
              <a:rPr lang="en-US" altLang="zh-TW" dirty="0" smtClean="0"/>
              <a:t>B:</a:t>
            </a:r>
            <a:r>
              <a:rPr lang="zh-TW" altLang="en-US" dirty="0" smtClean="0"/>
              <a:t>中型氣誒 </a:t>
            </a:r>
            <a:r>
              <a:rPr lang="en-US" altLang="zh-TW" dirty="0" smtClean="0"/>
              <a:t>16,384+65,534</a:t>
            </a:r>
            <a:br>
              <a:rPr lang="en-US" altLang="zh-TW" dirty="0" smtClean="0"/>
            </a:br>
            <a:r>
              <a:rPr lang="en-US" altLang="zh-TW" dirty="0" smtClean="0"/>
              <a:t>C:</a:t>
            </a:r>
            <a:r>
              <a:rPr lang="zh-TW" altLang="en-US" dirty="0" smtClean="0"/>
              <a:t>小型企業、網路服務商 </a:t>
            </a:r>
            <a:r>
              <a:rPr lang="en-US" altLang="zh-TW" dirty="0" smtClean="0"/>
              <a:t>2,097,152+254</a:t>
            </a:r>
          </a:p>
          <a:p>
            <a:r>
              <a:rPr lang="en-US" altLang="zh-TW" dirty="0" smtClean="0"/>
              <a:t>D:</a:t>
            </a:r>
            <a:r>
              <a:rPr lang="zh-TW" altLang="en-US" dirty="0" smtClean="0"/>
              <a:t>群播</a:t>
            </a:r>
            <a:endParaRPr lang="en-US" altLang="zh-TW" dirty="0" smtClean="0"/>
          </a:p>
          <a:p>
            <a:r>
              <a:rPr lang="en-US" altLang="zh-TW" dirty="0" smtClean="0"/>
              <a:t>E:</a:t>
            </a:r>
            <a:r>
              <a:rPr lang="zh-TW" altLang="en-US" smtClean="0"/>
              <a:t>研究用途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C4192-EAF0-4244-A6BD-F656C71E762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059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C4192-EAF0-4244-A6BD-F656C71E762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18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開頭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標題 2"/>
          <p:cNvSpPr txBox="1">
            <a:spLocks/>
          </p:cNvSpPr>
          <p:nvPr/>
        </p:nvSpPr>
        <p:spPr>
          <a:xfrm>
            <a:off x="7268365" y="5576190"/>
            <a:ext cx="4001526" cy="86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dirty="0" smtClean="0"/>
              <a:t>Date		</a:t>
            </a:r>
          </a:p>
          <a:p>
            <a:pPr algn="l"/>
            <a:r>
              <a:rPr lang="en-US" altLang="zh-TW" sz="1800" dirty="0" smtClean="0"/>
              <a:t>Presenter		Meng-Lien, Li</a:t>
            </a:r>
            <a:endParaRPr lang="zh-TW" altLang="en-US" sz="1800" dirty="0"/>
          </a:p>
        </p:txBody>
      </p:sp>
      <p:sp>
        <p:nvSpPr>
          <p:cNvPr id="11" name="標題 1"/>
          <p:cNvSpPr>
            <a:spLocks noGrp="1"/>
          </p:cNvSpPr>
          <p:nvPr>
            <p:ph type="ctrTitle" hasCustomPrompt="1"/>
          </p:nvPr>
        </p:nvSpPr>
        <p:spPr>
          <a:xfrm>
            <a:off x="897804" y="2235200"/>
            <a:ext cx="10184900" cy="12158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z="4400" dirty="0" err="1" smtClean="0"/>
              <a:t>Paper_Title</a:t>
            </a:r>
            <a:endParaRPr lang="zh-TW" altLang="en-US" sz="4400" dirty="0"/>
          </a:p>
        </p:txBody>
      </p:sp>
      <p:sp>
        <p:nvSpPr>
          <p:cNvPr id="12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009771" y="3688351"/>
            <a:ext cx="5322889" cy="10607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 hasCustomPrompt="1"/>
          </p:nvPr>
        </p:nvSpPr>
        <p:spPr>
          <a:xfrm>
            <a:off x="9016001" y="5594120"/>
            <a:ext cx="1983727" cy="303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YYYY/MM/DD</a:t>
            </a:r>
            <a:endParaRPr lang="zh-TW" alt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lumMod val="20000"/>
                    <a:lumOff val="80000"/>
                    <a:alpha val="25000"/>
                  </a:schemeClr>
                </a:solidFill>
                <a:latin typeface="+mj-lt"/>
              </a:defRPr>
            </a:lvl1pPr>
          </a:lstStyle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7268365" y="5576190"/>
            <a:ext cx="4001526" cy="86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dirty="0" smtClean="0"/>
              <a:t>Date		</a:t>
            </a:r>
          </a:p>
          <a:p>
            <a:pPr algn="l"/>
            <a:r>
              <a:rPr lang="en-US" altLang="zh-TW" sz="1800" dirty="0" smtClean="0"/>
              <a:t>Presenter		Meng-Lien, Li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4950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圖片細項講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圖片版面配置區 7"/>
          <p:cNvSpPr>
            <a:spLocks noGrp="1"/>
          </p:cNvSpPr>
          <p:nvPr>
            <p:ph type="pic" sz="quarter" idx="13"/>
          </p:nvPr>
        </p:nvSpPr>
        <p:spPr>
          <a:xfrm>
            <a:off x="271463" y="542925"/>
            <a:ext cx="7035800" cy="57419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939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無順序講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 hasCustomPrompt="1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Title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1110991" y="2064350"/>
            <a:ext cx="8947150" cy="4200525"/>
          </a:xfrm>
          <a:prstGeom prst="rect">
            <a:avLst/>
          </a:prstGeom>
        </p:spPr>
        <p:txBody>
          <a:bodyPr/>
          <a:lstStyle>
            <a:lvl1pPr marL="180000" indent="-288000">
              <a:buClr>
                <a:schemeClr val="accent1"/>
              </a:buClr>
              <a:buFont typeface="Wingdings" panose="05000000000000000000" pitchFamily="2" charset="2"/>
              <a:buChar char="u"/>
              <a:defRPr>
                <a:latin typeface="+mn-lt"/>
              </a:defRPr>
            </a:lvl1pPr>
            <a:lvl2pPr marL="576000" indent="-288000">
              <a:buClr>
                <a:schemeClr val="accent1"/>
              </a:buClr>
              <a:buFont typeface="+mj-lt"/>
              <a:buAutoNum type="arabicPeriod"/>
              <a:tabLst>
                <a:tab pos="1800000" algn="l"/>
              </a:tabLst>
              <a:defRPr sz="2000">
                <a:latin typeface="+mn-lt"/>
              </a:defRPr>
            </a:lvl2pPr>
            <a:lvl3pPr marL="864000" indent="-288000">
              <a:buClr>
                <a:schemeClr val="accent1"/>
              </a:buClr>
              <a:buFont typeface="Wingdings" panose="05000000000000000000" pitchFamily="2" charset="2"/>
              <a:buAutoNum type="circleNumWdWhitePlain"/>
              <a:defRPr sz="1600" i="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3325384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順序式講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Title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4EBE-D552-4EFA-B981-B216F7D9EAD6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1110991" y="2064350"/>
            <a:ext cx="8947150" cy="4200525"/>
          </a:xfrm>
          <a:prstGeom prst="rect">
            <a:avLst/>
          </a:prstGeom>
        </p:spPr>
        <p:txBody>
          <a:bodyPr/>
          <a:lstStyle>
            <a:lvl1pPr marL="180000" indent="-288000">
              <a:buClr>
                <a:schemeClr val="accent1"/>
              </a:buClr>
              <a:buFont typeface="+mj-lt"/>
              <a:buAutoNum type="arabicParenR"/>
              <a:defRPr>
                <a:latin typeface="+mn-lt"/>
              </a:defRPr>
            </a:lvl1pPr>
            <a:lvl2pPr marL="576000" indent="-288000">
              <a:buClr>
                <a:schemeClr val="accent1"/>
              </a:buClr>
              <a:buFont typeface="+mj-lt"/>
              <a:buAutoNum type="arabicPeriod"/>
              <a:defRPr sz="2000">
                <a:latin typeface="+mn-lt"/>
              </a:defRPr>
            </a:lvl2pPr>
            <a:lvl3pPr marL="864000" indent="-288000">
              <a:buClr>
                <a:schemeClr val="accent1"/>
              </a:buClr>
              <a:buFont typeface="Wingdings" panose="05000000000000000000" pitchFamily="2" charset="2"/>
              <a:buAutoNum type="circleNumWdWhitePlain"/>
              <a:defRPr sz="1600" i="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629284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995361" y="2537810"/>
            <a:ext cx="10086975" cy="16436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9600"/>
            </a:lvl1pPr>
          </a:lstStyle>
          <a:p>
            <a:pPr lvl="0"/>
            <a:r>
              <a:rPr lang="en-US" altLang="zh-TW" dirty="0" smtClean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82876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4EBE-D552-4EFA-B981-B216F7D9EAD6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13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4EBE-D552-4EFA-B981-B216F7D9EAD6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01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E014EBE-D552-4EFA-B981-B216F7D9EAD6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14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Lab2 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電腦通訊網路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2019/03/12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34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Multicast</a:t>
            </a:r>
            <a:r>
              <a:rPr lang="zh-TW" altLang="en-US" dirty="0" smtClean="0"/>
              <a:t> </a:t>
            </a:r>
            <a:r>
              <a:rPr lang="en-US" altLang="zh-TW" dirty="0" smtClean="0"/>
              <a:t>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Client</a:t>
            </a:r>
            <a:r>
              <a:rPr lang="zh-TW" altLang="en-US" dirty="0" smtClean="0">
                <a:ea typeface="微軟正黑體" panose="020B0604030504040204" pitchFamily="34" charset="-120"/>
              </a:rPr>
              <a:t>向</a:t>
            </a:r>
            <a:r>
              <a:rPr lang="en-US" altLang="zh-TW" dirty="0" smtClean="0">
                <a:ea typeface="微軟正黑體" panose="020B0604030504040204" pitchFamily="34" charset="-120"/>
              </a:rPr>
              <a:t>switch</a:t>
            </a:r>
            <a:r>
              <a:rPr lang="zh-TW" altLang="en-US" dirty="0" smtClean="0">
                <a:ea typeface="微軟正黑體" panose="020B0604030504040204" pitchFamily="34" charset="-120"/>
              </a:rPr>
              <a:t>註冊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Server</a:t>
            </a:r>
            <a:r>
              <a:rPr lang="zh-TW" altLang="en-US" dirty="0" smtClean="0">
                <a:ea typeface="微軟正黑體" panose="020B0604030504040204" pitchFamily="34" charset="-120"/>
              </a:rPr>
              <a:t>發出</a:t>
            </a:r>
            <a:r>
              <a:rPr lang="en-US" altLang="zh-TW" dirty="0" smtClean="0">
                <a:ea typeface="微軟正黑體" panose="020B0604030504040204" pitchFamily="34" charset="-120"/>
              </a:rPr>
              <a:t>multicast message</a:t>
            </a: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Switch</a:t>
            </a:r>
            <a:r>
              <a:rPr lang="zh-TW" altLang="en-US" dirty="0" smtClean="0">
                <a:ea typeface="微軟正黑體" panose="020B0604030504040204" pitchFamily="34" charset="-120"/>
              </a:rPr>
              <a:t>收到</a:t>
            </a:r>
            <a:r>
              <a:rPr lang="en-US" altLang="zh-TW" dirty="0" smtClean="0">
                <a:ea typeface="微軟正黑體" panose="020B0604030504040204" pitchFamily="34" charset="-120"/>
              </a:rPr>
              <a:t>message</a:t>
            </a:r>
            <a:r>
              <a:rPr lang="zh-TW" altLang="en-US" dirty="0" smtClean="0">
                <a:ea typeface="微軟正黑體" panose="020B0604030504040204" pitchFamily="34" charset="-120"/>
              </a:rPr>
              <a:t>，檢查有誰來註冊過，僅發給註冊過的</a:t>
            </a:r>
            <a:r>
              <a:rPr lang="en-US" altLang="zh-TW" dirty="0" smtClean="0">
                <a:ea typeface="微軟正黑體" panose="020B0604030504040204" pitchFamily="34" charset="-120"/>
              </a:rPr>
              <a:t>clients</a:t>
            </a:r>
          </a:p>
          <a:p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關鍵</a:t>
            </a:r>
            <a:r>
              <a:rPr lang="en-US" altLang="zh-TW" dirty="0" smtClean="0"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ea typeface="微軟正黑體" panose="020B0604030504040204" pitchFamily="34" charset="-120"/>
              </a:rPr>
              <a:t>懂</a:t>
            </a:r>
            <a:r>
              <a:rPr lang="en-US" altLang="zh-TW" dirty="0" smtClean="0">
                <a:ea typeface="微軟正黑體" panose="020B0604030504040204" pitchFamily="34" charset="-120"/>
              </a:rPr>
              <a:t>IGMP</a:t>
            </a:r>
            <a:r>
              <a:rPr lang="zh-TW" altLang="en-US" dirty="0" smtClean="0"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ea typeface="微軟正黑體" panose="020B0604030504040204" pitchFamily="34" charset="-120"/>
              </a:rPr>
              <a:t>header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57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Multicast server side socket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建</a:t>
            </a:r>
            <a:r>
              <a:rPr lang="en-US" altLang="zh-TW" dirty="0" smtClean="0">
                <a:ea typeface="微軟正黑體" panose="020B0604030504040204" pitchFamily="34" charset="-120"/>
              </a:rPr>
              <a:t>socket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建</a:t>
            </a:r>
            <a:r>
              <a:rPr lang="en-US" altLang="zh-TW" dirty="0" smtClean="0">
                <a:ea typeface="微軟正黑體" panose="020B0604030504040204" pitchFamily="34" charset="-120"/>
              </a:rPr>
              <a:t>destination group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ip</a:t>
            </a:r>
            <a:r>
              <a:rPr lang="en-US" altLang="zh-TW" dirty="0" smtClean="0"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ea typeface="微軟正黑體" panose="020B0604030504040204" pitchFamily="34" charset="-120"/>
              </a:rPr>
              <a:t>structure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設定</a:t>
            </a:r>
            <a:r>
              <a:rPr lang="en-US" altLang="zh-TW" dirty="0" smtClean="0">
                <a:ea typeface="微軟正黑體" panose="020B0604030504040204" pitchFamily="34" charset="-120"/>
              </a:rPr>
              <a:t>multicast </a:t>
            </a:r>
            <a:r>
              <a:rPr lang="zh-TW" altLang="en-US" dirty="0" smtClean="0"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ea typeface="微軟正黑體" panose="020B0604030504040204" pitchFamily="34" charset="-120"/>
              </a:rPr>
              <a:t>socket</a:t>
            </a:r>
            <a:r>
              <a:rPr lang="zh-TW" altLang="en-US" dirty="0" smtClean="0">
                <a:ea typeface="微軟正黑體" panose="020B0604030504040204" pitchFamily="34" charset="-120"/>
              </a:rPr>
              <a:t>設定</a:t>
            </a:r>
            <a:r>
              <a:rPr lang="en-US" altLang="zh-TW" dirty="0" smtClean="0">
                <a:ea typeface="微軟正黑體" panose="020B0604030504040204" pitchFamily="34" charset="-120"/>
              </a:rPr>
              <a:t>server</a:t>
            </a:r>
            <a:r>
              <a:rPr lang="zh-TW" altLang="en-US" dirty="0" smtClean="0">
                <a:ea typeface="微軟正黑體" panose="020B0604030504040204" pitchFamily="34" charset="-120"/>
              </a:rPr>
              <a:t>自己要不要也收一份自己發出去的</a:t>
            </a:r>
            <a:r>
              <a:rPr lang="en-US" altLang="zh-TW" dirty="0" smtClean="0">
                <a:ea typeface="微軟正黑體" panose="020B0604030504040204" pitchFamily="34" charset="-120"/>
              </a:rPr>
              <a:t>datagram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設定要不要給</a:t>
            </a:r>
            <a:r>
              <a:rPr lang="en-US" altLang="zh-TW" dirty="0" smtClean="0">
                <a:ea typeface="微軟正黑體" panose="020B0604030504040204" pitchFamily="34" charset="-120"/>
              </a:rPr>
              <a:t>local</a:t>
            </a:r>
            <a:r>
              <a:rPr lang="zh-TW" altLang="en-US" dirty="0" smtClean="0">
                <a:ea typeface="微軟正黑體" panose="020B0604030504040204" pitchFamily="34" charset="-120"/>
              </a:rPr>
              <a:t>的群組也丟一包</a:t>
            </a:r>
            <a:r>
              <a:rPr lang="en-US" altLang="zh-TW" dirty="0" smtClean="0">
                <a:ea typeface="微軟正黑體" panose="020B0604030504040204" pitchFamily="34" charset="-120"/>
              </a:rPr>
              <a:t>datagram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送</a:t>
            </a:r>
            <a:r>
              <a:rPr lang="zh-TW" altLang="en-US" dirty="0">
                <a:ea typeface="微軟正黑體" panose="020B0604030504040204" pitchFamily="34" charset="-120"/>
              </a:rPr>
              <a:t>出</a:t>
            </a:r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68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Multicast </a:t>
            </a:r>
            <a:r>
              <a:rPr lang="en-US" altLang="zh-TW" dirty="0" smtClean="0"/>
              <a:t>client side </a:t>
            </a:r>
            <a:r>
              <a:rPr lang="en-US" altLang="zh-TW" dirty="0"/>
              <a:t>socket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建立</a:t>
            </a:r>
            <a:r>
              <a:rPr lang="en-US" altLang="zh-TW" dirty="0" smtClean="0">
                <a:ea typeface="微軟正黑體" panose="020B0604030504040204" pitchFamily="34" charset="-120"/>
              </a:rPr>
              <a:t>socket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設定大家都可以從同樣的</a:t>
            </a:r>
            <a:r>
              <a:rPr lang="en-US" altLang="zh-TW" dirty="0" smtClean="0">
                <a:ea typeface="微軟正黑體" panose="020B0604030504040204" pitchFamily="34" charset="-120"/>
              </a:rPr>
              <a:t>local port</a:t>
            </a:r>
            <a:r>
              <a:rPr lang="zh-TW" altLang="en-US" dirty="0" smtClean="0">
                <a:ea typeface="微軟正黑體" panose="020B0604030504040204" pitchFamily="34" charset="-120"/>
              </a:rPr>
              <a:t>收到東西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Bind with multicast group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設定</a:t>
            </a:r>
            <a:r>
              <a:rPr lang="en-US" altLang="zh-TW" dirty="0" smtClean="0">
                <a:ea typeface="微軟正黑體" panose="020B0604030504040204" pitchFamily="34" charset="-120"/>
              </a:rPr>
              <a:t>socket</a:t>
            </a:r>
            <a:r>
              <a:rPr lang="zh-TW" altLang="en-US" dirty="0" smtClean="0">
                <a:ea typeface="微軟正黑體" panose="020B0604030504040204" pitchFamily="34" charset="-120"/>
              </a:rPr>
              <a:t>所屬的</a:t>
            </a:r>
            <a:r>
              <a:rPr lang="en-US" altLang="zh-TW" dirty="0" smtClean="0">
                <a:ea typeface="微軟正黑體" panose="020B0604030504040204" pitchFamily="34" charset="-120"/>
              </a:rPr>
              <a:t>group</a:t>
            </a:r>
            <a:r>
              <a:rPr lang="zh-TW" altLang="en-US" dirty="0" smtClean="0"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ea typeface="微軟正黑體" panose="020B0604030504040204" pitchFamily="34" charset="-120"/>
              </a:rPr>
              <a:t>local</a:t>
            </a:r>
            <a:r>
              <a:rPr lang="zh-TW" altLang="en-US" dirty="0" smtClean="0"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ea typeface="微軟正黑體" panose="020B0604030504040204" pitchFamily="34" charset="-120"/>
              </a:rPr>
              <a:t>interface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ip</a:t>
            </a:r>
            <a:r>
              <a:rPr lang="en-US" altLang="zh-TW" dirty="0" smtClean="0">
                <a:ea typeface="微軟正黑體" panose="020B0604030504040204" pitchFamily="34" charset="-120"/>
              </a:rPr>
              <a:t> (</a:t>
            </a:r>
            <a:r>
              <a:rPr lang="zh-TW" altLang="en-US" dirty="0" smtClean="0">
                <a:ea typeface="微軟正黑體" panose="020B0604030504040204" pitchFamily="34" charset="-120"/>
              </a:rPr>
              <a:t>設定你</a:t>
            </a:r>
            <a:r>
              <a:rPr lang="en-US" altLang="zh-TW" dirty="0" smtClean="0">
                <a:ea typeface="微軟正黑體" panose="020B0604030504040204" pitchFamily="34" charset="-120"/>
              </a:rPr>
              <a:t>local</a:t>
            </a:r>
            <a:r>
              <a:rPr lang="zh-TW" altLang="en-US" dirty="0" smtClean="0">
                <a:ea typeface="微軟正黑體" panose="020B0604030504040204" pitchFamily="34" charset="-120"/>
              </a:rPr>
              <a:t>的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ip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準備收檔案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46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Execute 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 smtClean="0">
                <a:ea typeface="微軟正黑體" panose="020B0604030504040204" pitchFamily="34" charset="-120"/>
              </a:rPr>
              <a:t>multicast_client.c</a:t>
            </a:r>
            <a:r>
              <a:rPr lang="zh-TW" altLang="en-US" dirty="0" smtClean="0">
                <a:ea typeface="微軟正黑體" panose="020B0604030504040204" pitchFamily="34" charset="-120"/>
              </a:rPr>
              <a:t>裡面需要把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group.imr_interface.s_addr</a:t>
            </a:r>
            <a:r>
              <a:rPr lang="zh-TW" altLang="en-US" dirty="0" smtClean="0">
                <a:ea typeface="微軟正黑體" panose="020B0604030504040204" pitchFamily="34" charset="-120"/>
              </a:rPr>
              <a:t>的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ip</a:t>
            </a:r>
            <a:r>
              <a:rPr lang="zh-TW" altLang="en-US" dirty="0" smtClean="0">
                <a:ea typeface="微軟正黑體" panose="020B0604030504040204" pitchFamily="34" charset="-120"/>
              </a:rPr>
              <a:t>改成自己</a:t>
            </a:r>
            <a:r>
              <a:rPr lang="en-US" altLang="zh-TW" dirty="0" smtClean="0">
                <a:ea typeface="微軟正黑體" panose="020B0604030504040204" pitchFamily="34" charset="-120"/>
              </a:rPr>
              <a:t>local</a:t>
            </a:r>
            <a:r>
              <a:rPr lang="zh-TW" altLang="en-US" dirty="0" smtClean="0">
                <a:ea typeface="微軟正黑體" panose="020B0604030504040204" pitchFamily="34" charset="-120"/>
              </a:rPr>
              <a:t>的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ip</a:t>
            </a:r>
            <a:r>
              <a:rPr lang="en-US" altLang="zh-TW" dirty="0" smtClean="0">
                <a:ea typeface="微軟正黑體" panose="020B0604030504040204" pitchFamily="34" charset="-120"/>
              </a:rPr>
              <a:t> address(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linux</a:t>
            </a:r>
            <a:r>
              <a:rPr lang="zh-TW" altLang="en-US" dirty="0" smtClean="0">
                <a:ea typeface="微軟正黑體" panose="020B0604030504040204" pitchFamily="34" charset="-120"/>
              </a:rPr>
              <a:t>的話在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ifconfig</a:t>
            </a:r>
            <a:r>
              <a:rPr lang="zh-TW" altLang="en-US" dirty="0" smtClean="0">
                <a:ea typeface="微軟正黑體" panose="020B0604030504040204" pitchFamily="34" charset="-120"/>
              </a:rPr>
              <a:t>裡面可以查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$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gcc</a:t>
            </a:r>
            <a:r>
              <a:rPr lang="en-US" altLang="zh-TW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multicast_server.c</a:t>
            </a:r>
            <a:r>
              <a:rPr lang="en-US" altLang="zh-TW" dirty="0" smtClean="0">
                <a:ea typeface="微軟正黑體" panose="020B0604030504040204" pitchFamily="34" charset="-120"/>
              </a:rPr>
              <a:t> –o server</a:t>
            </a: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$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gcc</a:t>
            </a:r>
            <a:r>
              <a:rPr lang="en-US" altLang="zh-TW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multicast_client.c</a:t>
            </a:r>
            <a:r>
              <a:rPr lang="en-US" altLang="zh-TW" dirty="0" smtClean="0">
                <a:ea typeface="微軟正黑體" panose="020B0604030504040204" pitchFamily="34" charset="-120"/>
              </a:rPr>
              <a:t> –o client</a:t>
            </a: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$./client</a:t>
            </a: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$./server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Client</a:t>
            </a:r>
            <a:r>
              <a:rPr lang="zh-TW" altLang="en-US" dirty="0" smtClean="0">
                <a:ea typeface="微軟正黑體" panose="020B0604030504040204" pitchFamily="34" charset="-120"/>
              </a:rPr>
              <a:t>會顯示</a:t>
            </a:r>
            <a:r>
              <a:rPr lang="en-US" altLang="zh-TW" dirty="0" smtClean="0">
                <a:ea typeface="微軟正黑體" panose="020B0604030504040204" pitchFamily="34" charset="-120"/>
              </a:rPr>
              <a:t>The message from multicast server is: “Multicast </a:t>
            </a:r>
            <a:r>
              <a:rPr lang="en-US" altLang="zh-TW" smtClean="0">
                <a:ea typeface="微軟正黑體" panose="020B0604030504040204" pitchFamily="34" charset="-120"/>
              </a:rPr>
              <a:t>test message. </a:t>
            </a:r>
            <a:r>
              <a:rPr lang="en-US" altLang="zh-TW" dirty="0" smtClean="0">
                <a:ea typeface="微軟正黑體" panose="020B0604030504040204" pitchFamily="34" charset="-120"/>
              </a:rPr>
              <a:t>”</a:t>
            </a:r>
          </a:p>
          <a:p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09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– </a:t>
            </a:r>
            <a:r>
              <a:rPr lang="en-US" altLang="zh-TW" dirty="0" err="1" smtClean="0"/>
              <a:t>MultiThread</a:t>
            </a:r>
            <a:r>
              <a:rPr lang="en-US" altLang="zh-TW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可以服務多個</a:t>
            </a:r>
            <a:r>
              <a:rPr lang="en-US" altLang="zh-TW" dirty="0" smtClean="0">
                <a:ea typeface="微軟正黑體" panose="020B0604030504040204" pitchFamily="34" charset="-120"/>
              </a:rPr>
              <a:t>client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聽</a:t>
            </a:r>
            <a:r>
              <a:rPr lang="en-US" altLang="zh-TW" dirty="0" smtClean="0">
                <a:ea typeface="微軟正黑體" panose="020B0604030504040204" pitchFamily="34" charset="-120"/>
              </a:rPr>
              <a:t>8888 port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有</a:t>
            </a:r>
            <a:r>
              <a:rPr lang="en-US" altLang="zh-TW" dirty="0" smtClean="0">
                <a:ea typeface="微軟正黑體" panose="020B0604030504040204" pitchFamily="34" charset="-120"/>
              </a:rPr>
              <a:t>request</a:t>
            </a:r>
            <a:r>
              <a:rPr lang="zh-TW" altLang="en-US" dirty="0" smtClean="0">
                <a:ea typeface="微軟正黑體" panose="020B0604030504040204" pitchFamily="34" charset="-120"/>
              </a:rPr>
              <a:t>時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create_pthread</a:t>
            </a:r>
            <a:endParaRPr lang="en-US" altLang="zh-TW" dirty="0" smtClean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46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Execute 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$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multithread_server.c</a:t>
            </a:r>
            <a:r>
              <a:rPr lang="en-US" altLang="zh-TW" dirty="0" smtClean="0">
                <a:ea typeface="微軟正黑體" panose="020B0604030504040204" pitchFamily="34" charset="-120"/>
              </a:rPr>
              <a:t> –o server –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lpthread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./server</a:t>
            </a:r>
          </a:p>
          <a:p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開另外一個視窗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telnet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localhost</a:t>
            </a:r>
            <a:r>
              <a:rPr lang="en-US" altLang="zh-TW" dirty="0" smtClean="0">
                <a:ea typeface="微軟正黑體" panose="020B0604030504040204" pitchFamily="34" charset="-120"/>
              </a:rPr>
              <a:t> 8888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再開另外一個視窗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telnet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localhost</a:t>
            </a:r>
            <a:r>
              <a:rPr lang="en-US" altLang="zh-TW" dirty="0" smtClean="0">
                <a:ea typeface="微軟正黑體" panose="020B0604030504040204" pitchFamily="34" charset="-120"/>
              </a:rPr>
              <a:t> 8888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7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correction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自帶多餘的資料讓自己可以對自己做修正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FEC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網路上有很多</a:t>
            </a:r>
            <a:r>
              <a:rPr lang="en-US" altLang="zh-TW" dirty="0" smtClean="0">
                <a:ea typeface="微軟正黑體" panose="020B0604030504040204" pitchFamily="34" charset="-120"/>
              </a:rPr>
              <a:t>lib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01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  <a:ea typeface="微軟正黑體" panose="020B0604030504040204" pitchFamily="34" charset="-120"/>
              </a:rPr>
              <a:t>報告內容包含</a:t>
            </a:r>
            <a:endParaRPr lang="zh-TW" altLang="en-US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程式使用方法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實驗</a:t>
            </a:r>
            <a:r>
              <a:rPr lang="zh-TW" altLang="en-US" dirty="0" smtClean="0">
                <a:ea typeface="微軟正黑體" panose="020B0604030504040204" pitchFamily="34" charset="-120"/>
              </a:rPr>
              <a:t>結果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ea typeface="微軟正黑體" panose="020B0604030504040204" pitchFamily="34" charset="-120"/>
              </a:rPr>
              <a:t>Server</a:t>
            </a:r>
            <a:r>
              <a:rPr lang="zh-TW" altLang="en-US" dirty="0" smtClean="0">
                <a:ea typeface="微軟正黑體" panose="020B0604030504040204" pitchFamily="34" charset="-120"/>
              </a:rPr>
              <a:t>傳送</a:t>
            </a:r>
            <a:r>
              <a:rPr lang="en-US" altLang="zh-TW" dirty="0" smtClean="0">
                <a:ea typeface="微軟正黑體" panose="020B0604030504040204" pitchFamily="34" charset="-120"/>
              </a:rPr>
              <a:t>1MB</a:t>
            </a:r>
            <a:r>
              <a:rPr lang="zh-TW" altLang="en-US" dirty="0" smtClean="0">
                <a:ea typeface="微軟正黑體" panose="020B0604030504040204" pitchFamily="34" charset="-120"/>
              </a:rPr>
              <a:t>以上的檔案給</a:t>
            </a:r>
            <a:r>
              <a:rPr lang="en-US" altLang="zh-TW" dirty="0" smtClean="0"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ea typeface="微軟正黑體" panose="020B0604030504040204" pitchFamily="34" charset="-120"/>
              </a:rPr>
              <a:t>個</a:t>
            </a:r>
            <a:r>
              <a:rPr lang="en-US" altLang="zh-TW" dirty="0" smtClean="0">
                <a:ea typeface="微軟正黑體" panose="020B0604030504040204" pitchFamily="34" charset="-120"/>
              </a:rPr>
              <a:t>Client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-&gt; </a:t>
            </a:r>
            <a:r>
              <a:rPr lang="zh-TW" altLang="en-US" dirty="0" smtClean="0">
                <a:ea typeface="微軟正黑體" panose="020B0604030504040204" pitchFamily="34" charset="-120"/>
              </a:rPr>
              <a:t>可與 </a:t>
            </a:r>
            <a:r>
              <a:rPr lang="en-US" altLang="zh-TW" dirty="0" smtClean="0"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ea typeface="微軟正黑體" panose="020B0604030504040204" pitchFamily="34" charset="-120"/>
              </a:rPr>
              <a:t>合併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ea typeface="微軟正黑體" panose="020B0604030504040204" pitchFamily="34" charset="-120"/>
              </a:rPr>
              <a:t>Server</a:t>
            </a:r>
            <a:r>
              <a:rPr lang="zh-TW" altLang="en-US" dirty="0">
                <a:ea typeface="微軟正黑體" panose="020B0604030504040204" pitchFamily="34" charset="-120"/>
              </a:rPr>
              <a:t>同時傳送</a:t>
            </a:r>
            <a:r>
              <a:rPr lang="en-US" altLang="zh-TW" dirty="0" smtClean="0">
                <a:ea typeface="微軟正黑體" panose="020B0604030504040204" pitchFamily="34" charset="-120"/>
              </a:rPr>
              <a:t>1MB</a:t>
            </a:r>
            <a:r>
              <a:rPr lang="zh-TW" altLang="en-US" dirty="0" smtClean="0">
                <a:ea typeface="微軟正黑體" panose="020B0604030504040204" pitchFamily="34" charset="-120"/>
              </a:rPr>
              <a:t>以上的</a:t>
            </a:r>
            <a:r>
              <a:rPr lang="zh-TW" altLang="en-US" dirty="0">
                <a:ea typeface="微軟正黑體" panose="020B0604030504040204" pitchFamily="34" charset="-120"/>
              </a:rPr>
              <a:t>檔案</a:t>
            </a:r>
            <a:r>
              <a:rPr lang="zh-TW" altLang="en-US" dirty="0" smtClean="0">
                <a:ea typeface="微軟正黑體" panose="020B0604030504040204" pitchFamily="34" charset="-120"/>
              </a:rPr>
              <a:t>給</a:t>
            </a:r>
            <a:r>
              <a:rPr lang="en-US" altLang="zh-TW" dirty="0"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ea typeface="微軟正黑體" panose="020B0604030504040204" pitchFamily="34" charset="-120"/>
              </a:rPr>
              <a:t>個</a:t>
            </a:r>
            <a:r>
              <a:rPr lang="en-US" altLang="zh-TW" dirty="0" smtClean="0">
                <a:ea typeface="微軟正黑體" panose="020B0604030504040204" pitchFamily="34" charset="-120"/>
              </a:rPr>
              <a:t>Client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-&gt; </a:t>
            </a:r>
            <a:r>
              <a:rPr lang="zh-TW" altLang="en-US" dirty="0" smtClean="0">
                <a:ea typeface="微軟正黑體" panose="020B0604030504040204" pitchFamily="34" charset="-120"/>
              </a:rPr>
              <a:t>可與 </a:t>
            </a:r>
            <a:r>
              <a:rPr lang="en-US" altLang="zh-TW" dirty="0" smtClean="0"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ea typeface="微軟正黑體" panose="020B0604030504040204" pitchFamily="34" charset="-120"/>
              </a:rPr>
              <a:t>合併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ea typeface="微軟正黑體" panose="020B0604030504040204" pitchFamily="34" charset="-120"/>
              </a:rPr>
              <a:t>Server</a:t>
            </a:r>
            <a:r>
              <a:rPr lang="zh-TW" altLang="en-US" dirty="0" smtClean="0">
                <a:ea typeface="微軟正黑體" panose="020B0604030504040204" pitchFamily="34" charset="-120"/>
              </a:rPr>
              <a:t>同時傳送多媒體檔案給</a:t>
            </a:r>
            <a:r>
              <a:rPr lang="en-US" altLang="zh-TW" dirty="0" smtClean="0"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ea typeface="微軟正黑體" panose="020B0604030504040204" pitchFamily="34" charset="-120"/>
              </a:rPr>
              <a:t>個</a:t>
            </a:r>
            <a:r>
              <a:rPr lang="en-US" altLang="zh-TW" dirty="0" smtClean="0">
                <a:ea typeface="微軟正黑體" panose="020B0604030504040204" pitchFamily="34" charset="-120"/>
              </a:rPr>
              <a:t>Client</a:t>
            </a:r>
          </a:p>
          <a:p>
            <a:pPr lvl="1"/>
            <a:r>
              <a:rPr lang="zh-TW" altLang="en-US" dirty="0" smtClean="0">
                <a:ea typeface="微軟正黑體" panose="020B0604030504040204" pitchFamily="34" charset="-120"/>
              </a:rPr>
              <a:t>以上均需使用</a:t>
            </a:r>
            <a:r>
              <a:rPr lang="en-US" altLang="zh-TW" dirty="0" smtClean="0">
                <a:ea typeface="微軟正黑體" panose="020B0604030504040204" pitchFamily="34" charset="-120"/>
              </a:rPr>
              <a:t>FEC</a:t>
            </a:r>
            <a:r>
              <a:rPr lang="zh-TW" altLang="en-US" dirty="0" smtClean="0">
                <a:ea typeface="微軟正黑體" panose="020B0604030504040204" pitchFamily="34" charset="-120"/>
              </a:rPr>
              <a:t>偵錯且計算加入</a:t>
            </a:r>
            <a:r>
              <a:rPr lang="en-US" altLang="zh-TW" dirty="0" smtClean="0">
                <a:ea typeface="微軟正黑體" panose="020B0604030504040204" pitchFamily="34" charset="-120"/>
              </a:rPr>
              <a:t>FEC</a:t>
            </a:r>
            <a:r>
              <a:rPr lang="zh-TW" altLang="en-US" dirty="0" smtClean="0">
                <a:ea typeface="微軟正黑體" panose="020B0604030504040204" pitchFamily="34" charset="-120"/>
              </a:rPr>
              <a:t>前後之遺失率狀況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endParaRPr lang="en-US" altLang="zh-TW" dirty="0" smtClean="0">
              <a:ea typeface="微軟正黑體" panose="020B0604030504040204" pitchFamily="34" charset="-120"/>
            </a:endParaRPr>
          </a:p>
          <a:p>
            <a:endParaRPr lang="en-US" altLang="zh-TW" dirty="0" smtClean="0">
              <a:ea typeface="微軟正黑體" panose="020B0604030504040204" pitchFamily="34" charset="-120"/>
            </a:endParaRPr>
          </a:p>
          <a:p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43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Lab2</a:t>
            </a:r>
            <a:r>
              <a:rPr lang="zh-TW" altLang="en-US" dirty="0" smtClean="0">
                <a:ea typeface="微軟正黑體" panose="020B0604030504040204" pitchFamily="34" charset="-120"/>
              </a:rPr>
              <a:t>作業</a:t>
            </a:r>
            <a:r>
              <a:rPr lang="zh-TW" altLang="en-US" dirty="0">
                <a:ea typeface="微軟正黑體" panose="020B0604030504040204" pitchFamily="34" charset="-120"/>
              </a:rPr>
              <a:t>繳交資訊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Moodle </a:t>
            </a:r>
            <a:r>
              <a:rPr lang="zh-TW" altLang="en-US" dirty="0">
                <a:ea typeface="微軟正黑體" panose="020B0604030504040204" pitchFamily="34" charset="-120"/>
              </a:rPr>
              <a:t>上傳作業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報告請用</a:t>
            </a:r>
            <a:r>
              <a:rPr lang="en-US" altLang="zh-TW" dirty="0">
                <a:ea typeface="微軟正黑體" panose="020B0604030504040204" pitchFamily="34" charset="-120"/>
              </a:rPr>
              <a:t>PDF</a:t>
            </a:r>
            <a:r>
              <a:rPr lang="zh-TW" altLang="en-US" dirty="0">
                <a:ea typeface="微軟正黑體" panose="020B0604030504040204" pitchFamily="34" charset="-120"/>
              </a:rPr>
              <a:t>檔，</a:t>
            </a:r>
            <a:r>
              <a:rPr lang="en-US" altLang="zh-TW" dirty="0"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ea typeface="微軟正黑體" panose="020B0604030504040204" pitchFamily="34" charset="-120"/>
              </a:rPr>
              <a:t>請用</a:t>
            </a:r>
            <a:r>
              <a:rPr lang="en-US" altLang="zh-TW" dirty="0">
                <a:ea typeface="微軟正黑體" panose="020B0604030504040204" pitchFamily="34" charset="-120"/>
              </a:rPr>
              <a:t>.c</a:t>
            </a:r>
            <a:r>
              <a:rPr lang="zh-TW" altLang="en-US" dirty="0"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ea typeface="微軟正黑體" panose="020B0604030504040204" pitchFamily="34" charset="-120"/>
              </a:rPr>
              <a:t>cpp</a:t>
            </a:r>
            <a:r>
              <a:rPr lang="zh-TW" altLang="en-US" dirty="0" smtClean="0">
                <a:ea typeface="微軟正黑體" panose="020B0604030504040204" pitchFamily="34" charset="-120"/>
              </a:rPr>
              <a:t>檔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將檔案和報告書壓縮</a:t>
            </a:r>
            <a:r>
              <a:rPr lang="en-US" altLang="zh-TW" dirty="0"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ea typeface="微軟正黑體" panose="020B0604030504040204" pitchFamily="34" charset="-120"/>
              </a:rPr>
              <a:t> 檔名用自己的學號加上編號命名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P76071242_lab2.zip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DUE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2019. </a:t>
            </a:r>
            <a:r>
              <a:rPr lang="en-US" altLang="zh-TW" dirty="0" smtClean="0">
                <a:ea typeface="微軟正黑體" panose="020B0604030504040204" pitchFamily="34" charset="-120"/>
              </a:rPr>
              <a:t>4. 30(</a:t>
            </a:r>
            <a:r>
              <a:rPr lang="zh-TW" altLang="en-US" dirty="0">
                <a:ea typeface="微軟正黑體" panose="020B0604030504040204" pitchFamily="34" charset="-120"/>
              </a:rPr>
              <a:t>二</a:t>
            </a:r>
            <a:r>
              <a:rPr lang="en-US" altLang="zh-TW" dirty="0"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23:59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TA mail :liml@locust.csie.ncku.edu.tw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32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Lab2</a:t>
            </a:r>
            <a:r>
              <a:rPr lang="zh-TW" altLang="en-US" dirty="0" smtClean="0">
                <a:ea typeface="微軟正黑體" panose="020B0604030504040204" pitchFamily="34" charset="-120"/>
              </a:rPr>
              <a:t>會用到的</a:t>
            </a:r>
            <a:r>
              <a:rPr lang="zh-TW" altLang="en-US" dirty="0">
                <a:ea typeface="微軟正黑體" panose="020B0604030504040204" pitchFamily="34" charset="-120"/>
              </a:rPr>
              <a:t>技巧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Multicast socket programming</a:t>
            </a:r>
          </a:p>
          <a:p>
            <a:r>
              <a:rPr lang="en-US" altLang="zh-TW" dirty="0" smtClean="0"/>
              <a:t>Multithread</a:t>
            </a:r>
          </a:p>
          <a:p>
            <a:r>
              <a:rPr lang="en-US" altLang="zh-TW" dirty="0" smtClean="0"/>
              <a:t>Error correction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0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可以用的工具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C, C++, C#, Java</a:t>
            </a:r>
            <a:r>
              <a:rPr lang="zh-TW" altLang="en-US" dirty="0" smtClean="0"/>
              <a:t> 的</a:t>
            </a:r>
            <a:r>
              <a:rPr lang="en-US" altLang="zh-TW" dirty="0" smtClean="0"/>
              <a:t>socket 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都可以用</a:t>
            </a:r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zh-TW" altLang="en-US" dirty="0" smtClean="0"/>
              <a:t>不能用人家包好的連線工具</a:t>
            </a:r>
            <a:r>
              <a:rPr lang="en-US" altLang="zh-TW" dirty="0" smtClean="0"/>
              <a:t>”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08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</a:p>
          <a:p>
            <a:r>
              <a:rPr lang="en-US" altLang="zh-TW" dirty="0" smtClean="0"/>
              <a:t>Unicast, Multicast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89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建立一個可以發送檔案的</a:t>
            </a:r>
            <a:r>
              <a:rPr lang="en-US" altLang="zh-TW" dirty="0" smtClean="0"/>
              <a:t>server</a:t>
            </a:r>
          </a:p>
          <a:p>
            <a:r>
              <a:rPr lang="zh-TW" altLang="en-US" dirty="0" smtClean="0"/>
              <a:t>建立一個可以接收檔案的</a:t>
            </a:r>
            <a:r>
              <a:rPr lang="en-US" altLang="zh-TW" dirty="0" smtClean="0"/>
              <a:t>client</a:t>
            </a:r>
          </a:p>
          <a:p>
            <a:r>
              <a:rPr lang="en-US" altLang="zh-TW" dirty="0"/>
              <a:t>s</a:t>
            </a:r>
            <a:r>
              <a:rPr lang="en-US" altLang="zh-TW" dirty="0" smtClean="0"/>
              <a:t>erver</a:t>
            </a:r>
            <a:r>
              <a:rPr lang="zh-TW" altLang="en-US" dirty="0" smtClean="0"/>
              <a:t>要能至少同時服務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client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multicast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087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Goal Scenario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Goal Scenario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81904519"/>
              </p:ext>
            </p:extLst>
          </p:nvPr>
        </p:nvGraphicFramePr>
        <p:xfrm>
          <a:off x="0" y="0"/>
          <a:ext cx="0" cy="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3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 smtClean="0"/>
              <a:t>Point to Point</a:t>
            </a:r>
          </a:p>
          <a:p>
            <a:r>
              <a:rPr lang="en-US" altLang="zh-TW" dirty="0" smtClean="0"/>
              <a:t>Multiple Unicast </a:t>
            </a:r>
            <a:r>
              <a:rPr lang="en-US" altLang="zh-TW" dirty="0" smtClean="0"/>
              <a:t>vs. </a:t>
            </a:r>
            <a:r>
              <a:rPr lang="en-US" altLang="zh-TW" dirty="0" smtClean="0"/>
              <a:t>Multicast</a:t>
            </a:r>
          </a:p>
          <a:p>
            <a:endParaRPr lang="zh-TW" altLang="en-US" dirty="0"/>
          </a:p>
        </p:txBody>
      </p:sp>
      <p:pic>
        <p:nvPicPr>
          <p:cNvPr id="2050" name="Picture 2" descr="[Image: t1-11.jp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96" y="257694"/>
            <a:ext cx="4527049" cy="297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[Image: t2-8.jpg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809" y="3260927"/>
            <a:ext cx="4459942" cy="309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51087" y="6358648"/>
            <a:ext cx="564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REF: </a:t>
            </a:r>
            <a:r>
              <a:rPr lang="zh-TW" altLang="en-US" dirty="0" smtClean="0"/>
              <a:t>http</a:t>
            </a:r>
            <a:r>
              <a:rPr lang="zh-TW" altLang="en-US" dirty="0"/>
              <a:t>://softtofree.blogspot.tw/2012/12/multicast.html</a:t>
            </a:r>
          </a:p>
        </p:txBody>
      </p:sp>
    </p:spTree>
    <p:extLst>
      <p:ext uri="{BB962C8B-B14F-4D97-AF65-F5344CB8AC3E}">
        <p14:creationId xmlns:p14="http://schemas.microsoft.com/office/powerpoint/2010/main" val="13395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Classful</a:t>
            </a:r>
            <a:r>
              <a:rPr lang="en-US" altLang="zh-TW" dirty="0" smtClean="0"/>
              <a:t>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Class A : 0.0.0.0~127.255.255.255  (MSB 0)</a:t>
            </a:r>
          </a:p>
          <a:p>
            <a:r>
              <a:rPr lang="en-US" altLang="zh-TW" dirty="0" smtClean="0"/>
              <a:t>Class B : 128.0.0.0~191.255.255.255  (MSB 1)</a:t>
            </a:r>
          </a:p>
          <a:p>
            <a:r>
              <a:rPr lang="en-US" altLang="zh-TW" dirty="0"/>
              <a:t>Class </a:t>
            </a:r>
            <a:r>
              <a:rPr lang="en-US" altLang="zh-TW" dirty="0" smtClean="0"/>
              <a:t>C : 192.0.0.0.0~223.255.255.255  (MSB 11)</a:t>
            </a:r>
          </a:p>
          <a:p>
            <a:r>
              <a:rPr lang="en-US" altLang="zh-TW" dirty="0"/>
              <a:t>Class </a:t>
            </a:r>
            <a:r>
              <a:rPr lang="en-US" altLang="zh-TW" dirty="0" smtClean="0"/>
              <a:t>D : 224.0.0.0.0~239.255.255.255  (MSB 111)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24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>
          <a:xfrm>
            <a:off x="8275981" y="2511813"/>
            <a:ext cx="3649719" cy="312698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降低骨幹網路的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loading</a:t>
            </a:r>
          </a:p>
          <a:p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UDP only</a:t>
            </a:r>
          </a:p>
          <a:p>
            <a:r>
              <a:rPr lang="en-US" altLang="zh-TW" dirty="0" smtClean="0">
                <a:latin typeface="+mn-lt"/>
                <a:ea typeface="微軟正黑體" panose="020B0604030504040204" pitchFamily="34" charset="-120"/>
              </a:rPr>
              <a:t>IGMP--Internet 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Group Management </a:t>
            </a:r>
            <a:r>
              <a:rPr lang="en-US" altLang="zh-TW" dirty="0" smtClean="0">
                <a:latin typeface="+mn-lt"/>
                <a:ea typeface="微軟正黑體" panose="020B0604030504040204" pitchFamily="34" charset="-120"/>
              </a:rPr>
              <a:t>Protocol</a:t>
            </a:r>
          </a:p>
        </p:txBody>
      </p:sp>
      <p:pic>
        <p:nvPicPr>
          <p:cNvPr id="3074" name="Picture 2" descr="[Image: t4-6.jp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78" y="1302700"/>
            <a:ext cx="6270138" cy="433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Clean">
  <a:themeElements>
    <a:clrScheme name="都會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都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Clean" id="{37E1D3E7-8994-430D-AE8B-BEE74113C66D}" vid="{8C5631B0-C328-48A5-AE41-40298F960A4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BlueClean</Template>
  <TotalTime>5779</TotalTime>
  <Words>550</Words>
  <Application>Microsoft Office PowerPoint</Application>
  <PresentationFormat>寬螢幕</PresentationFormat>
  <Paragraphs>101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Calibri Light</vt:lpstr>
      <vt:lpstr>Wingdings</vt:lpstr>
      <vt:lpstr>BlueClean</vt:lpstr>
      <vt:lpstr>Lab2 Introduction</vt:lpstr>
      <vt:lpstr>Lab2會用到的技巧</vt:lpstr>
      <vt:lpstr>可以用的工具</vt:lpstr>
      <vt:lpstr>Outline</vt:lpstr>
      <vt:lpstr>Goal</vt:lpstr>
      <vt:lpstr>Goal Scenario</vt:lpstr>
      <vt:lpstr>Unicast</vt:lpstr>
      <vt:lpstr>Classful Network</vt:lpstr>
      <vt:lpstr>Multicast</vt:lpstr>
      <vt:lpstr>Multicast flow</vt:lpstr>
      <vt:lpstr>Multicast server side socket programming</vt:lpstr>
      <vt:lpstr>Multicast client side socket programming</vt:lpstr>
      <vt:lpstr>Execute sample code</vt:lpstr>
      <vt:lpstr>Sample – MultiThread Server (參考)</vt:lpstr>
      <vt:lpstr>Execute sample code</vt:lpstr>
      <vt:lpstr>Error correction</vt:lpstr>
      <vt:lpstr>報告內容包含</vt:lpstr>
      <vt:lpstr>Lab2作業繳交資訊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 Introduction</dc:title>
  <dc:creator>Hsiuming Pai</dc:creator>
  <cp:lastModifiedBy>liml</cp:lastModifiedBy>
  <cp:revision>212</cp:revision>
  <dcterms:created xsi:type="dcterms:W3CDTF">2015-04-29T16:19:13Z</dcterms:created>
  <dcterms:modified xsi:type="dcterms:W3CDTF">2019-04-11T05:46:11Z</dcterms:modified>
</cp:coreProperties>
</file>