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202238" cy="2722563"/>
  <p:notesSz cx="6858000" cy="9144000"/>
  <p:defaultTextStyle>
    <a:defPPr>
      <a:defRPr lang="ja-JP"/>
    </a:defPPr>
    <a:lvl1pPr marL="0" algn="l" defTabSz="380390" rtl="0" eaLnBrk="1" latinLnBrk="0" hangingPunct="1">
      <a:defRPr kumimoji="1" sz="749" kern="1200">
        <a:solidFill>
          <a:schemeClr val="tx1"/>
        </a:solidFill>
        <a:latin typeface="+mn-lt"/>
        <a:ea typeface="+mn-ea"/>
        <a:cs typeface="+mn-cs"/>
      </a:defRPr>
    </a:lvl1pPr>
    <a:lvl2pPr marL="190195" algn="l" defTabSz="380390" rtl="0" eaLnBrk="1" latinLnBrk="0" hangingPunct="1">
      <a:defRPr kumimoji="1" sz="749" kern="1200">
        <a:solidFill>
          <a:schemeClr val="tx1"/>
        </a:solidFill>
        <a:latin typeface="+mn-lt"/>
        <a:ea typeface="+mn-ea"/>
        <a:cs typeface="+mn-cs"/>
      </a:defRPr>
    </a:lvl2pPr>
    <a:lvl3pPr marL="380390" algn="l" defTabSz="380390" rtl="0" eaLnBrk="1" latinLnBrk="0" hangingPunct="1">
      <a:defRPr kumimoji="1" sz="749" kern="1200">
        <a:solidFill>
          <a:schemeClr val="tx1"/>
        </a:solidFill>
        <a:latin typeface="+mn-lt"/>
        <a:ea typeface="+mn-ea"/>
        <a:cs typeface="+mn-cs"/>
      </a:defRPr>
    </a:lvl3pPr>
    <a:lvl4pPr marL="570586" algn="l" defTabSz="380390" rtl="0" eaLnBrk="1" latinLnBrk="0" hangingPunct="1">
      <a:defRPr kumimoji="1" sz="749" kern="1200">
        <a:solidFill>
          <a:schemeClr val="tx1"/>
        </a:solidFill>
        <a:latin typeface="+mn-lt"/>
        <a:ea typeface="+mn-ea"/>
        <a:cs typeface="+mn-cs"/>
      </a:defRPr>
    </a:lvl4pPr>
    <a:lvl5pPr marL="760781" algn="l" defTabSz="380390" rtl="0" eaLnBrk="1" latinLnBrk="0" hangingPunct="1">
      <a:defRPr kumimoji="1" sz="749" kern="1200">
        <a:solidFill>
          <a:schemeClr val="tx1"/>
        </a:solidFill>
        <a:latin typeface="+mn-lt"/>
        <a:ea typeface="+mn-ea"/>
        <a:cs typeface="+mn-cs"/>
      </a:defRPr>
    </a:lvl5pPr>
    <a:lvl6pPr marL="950976" algn="l" defTabSz="380390" rtl="0" eaLnBrk="1" latinLnBrk="0" hangingPunct="1">
      <a:defRPr kumimoji="1" sz="749" kern="1200">
        <a:solidFill>
          <a:schemeClr val="tx1"/>
        </a:solidFill>
        <a:latin typeface="+mn-lt"/>
        <a:ea typeface="+mn-ea"/>
        <a:cs typeface="+mn-cs"/>
      </a:defRPr>
    </a:lvl6pPr>
    <a:lvl7pPr marL="1141171" algn="l" defTabSz="380390" rtl="0" eaLnBrk="1" latinLnBrk="0" hangingPunct="1">
      <a:defRPr kumimoji="1" sz="749" kern="1200">
        <a:solidFill>
          <a:schemeClr val="tx1"/>
        </a:solidFill>
        <a:latin typeface="+mn-lt"/>
        <a:ea typeface="+mn-ea"/>
        <a:cs typeface="+mn-cs"/>
      </a:defRPr>
    </a:lvl7pPr>
    <a:lvl8pPr marL="1331366" algn="l" defTabSz="380390" rtl="0" eaLnBrk="1" latinLnBrk="0" hangingPunct="1">
      <a:defRPr kumimoji="1" sz="749" kern="1200">
        <a:solidFill>
          <a:schemeClr val="tx1"/>
        </a:solidFill>
        <a:latin typeface="+mn-lt"/>
        <a:ea typeface="+mn-ea"/>
        <a:cs typeface="+mn-cs"/>
      </a:defRPr>
    </a:lvl8pPr>
    <a:lvl9pPr marL="1521562" algn="l" defTabSz="380390" rtl="0" eaLnBrk="1" latinLnBrk="0" hangingPunct="1">
      <a:defRPr kumimoji="1" sz="7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C6"/>
    <a:srgbClr val="FFDAEF"/>
    <a:srgbClr val="FFE7F5"/>
    <a:srgbClr val="FF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3" autoAdjust="0"/>
    <p:restoredTop sz="94660"/>
  </p:normalViewPr>
  <p:slideViewPr>
    <p:cSldViewPr snapToGrid="0">
      <p:cViewPr varScale="1">
        <p:scale>
          <a:sx n="277" d="100"/>
          <a:sy n="277" d="100"/>
        </p:scale>
        <p:origin x="5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280" y="445568"/>
            <a:ext cx="3901679" cy="947855"/>
          </a:xfrm>
        </p:spPr>
        <p:txBody>
          <a:bodyPr anchor="b"/>
          <a:lstStyle>
            <a:lvl1pPr algn="ctr">
              <a:defRPr sz="238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280" y="1429976"/>
            <a:ext cx="3901679" cy="657322"/>
          </a:xfrm>
        </p:spPr>
        <p:txBody>
          <a:bodyPr/>
          <a:lstStyle>
            <a:lvl1pPr marL="0" indent="0" algn="ctr">
              <a:buNone/>
              <a:defRPr sz="953"/>
            </a:lvl1pPr>
            <a:lvl2pPr marL="181508" indent="0" algn="ctr">
              <a:buNone/>
              <a:defRPr sz="794"/>
            </a:lvl2pPr>
            <a:lvl3pPr marL="363017" indent="0" algn="ctr">
              <a:buNone/>
              <a:defRPr sz="715"/>
            </a:lvl3pPr>
            <a:lvl4pPr marL="544525" indent="0" algn="ctr">
              <a:buNone/>
              <a:defRPr sz="635"/>
            </a:lvl4pPr>
            <a:lvl5pPr marL="726034" indent="0" algn="ctr">
              <a:buNone/>
              <a:defRPr sz="635"/>
            </a:lvl5pPr>
            <a:lvl6pPr marL="907542" indent="0" algn="ctr">
              <a:buNone/>
              <a:defRPr sz="635"/>
            </a:lvl6pPr>
            <a:lvl7pPr marL="1089050" indent="0" algn="ctr">
              <a:buNone/>
              <a:defRPr sz="635"/>
            </a:lvl7pPr>
            <a:lvl8pPr marL="1270559" indent="0" algn="ctr">
              <a:buNone/>
              <a:defRPr sz="635"/>
            </a:lvl8pPr>
            <a:lvl9pPr marL="1452067" indent="0" algn="ctr">
              <a:buNone/>
              <a:defRPr sz="635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0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9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2851" y="144951"/>
            <a:ext cx="1121733" cy="230724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654" y="144951"/>
            <a:ext cx="3300170" cy="230724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84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8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45" y="678751"/>
            <a:ext cx="4486930" cy="1132510"/>
          </a:xfrm>
        </p:spPr>
        <p:txBody>
          <a:bodyPr anchor="b"/>
          <a:lstStyle>
            <a:lvl1pPr>
              <a:defRPr sz="238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945" y="1821975"/>
            <a:ext cx="4486930" cy="595560"/>
          </a:xfrm>
        </p:spPr>
        <p:txBody>
          <a:bodyPr/>
          <a:lstStyle>
            <a:lvl1pPr marL="0" indent="0">
              <a:buNone/>
              <a:defRPr sz="953">
                <a:solidFill>
                  <a:schemeClr val="tx1">
                    <a:tint val="75000"/>
                  </a:schemeClr>
                </a:solidFill>
              </a:defRPr>
            </a:lvl1pPr>
            <a:lvl2pPr marL="181508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2pPr>
            <a:lvl3pPr marL="363017" indent="0">
              <a:buNone/>
              <a:defRPr sz="715">
                <a:solidFill>
                  <a:schemeClr val="tx1">
                    <a:tint val="75000"/>
                  </a:schemeClr>
                </a:solidFill>
              </a:defRPr>
            </a:lvl3pPr>
            <a:lvl4pPr marL="544525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4pPr>
            <a:lvl5pPr marL="726034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5pPr>
            <a:lvl6pPr marL="907542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6pPr>
            <a:lvl7pPr marL="1089050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7pPr>
            <a:lvl8pPr marL="1270559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8pPr>
            <a:lvl9pPr marL="1452067" indent="0">
              <a:buNone/>
              <a:defRPr sz="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78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54" y="724756"/>
            <a:ext cx="2210951" cy="17274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3633" y="724756"/>
            <a:ext cx="2210951" cy="17274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8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32" y="144952"/>
            <a:ext cx="4486930" cy="5262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332" y="667407"/>
            <a:ext cx="2200790" cy="327085"/>
          </a:xfrm>
        </p:spPr>
        <p:txBody>
          <a:bodyPr anchor="b"/>
          <a:lstStyle>
            <a:lvl1pPr marL="0" indent="0">
              <a:buNone/>
              <a:defRPr sz="953" b="1"/>
            </a:lvl1pPr>
            <a:lvl2pPr marL="181508" indent="0">
              <a:buNone/>
              <a:defRPr sz="794" b="1"/>
            </a:lvl2pPr>
            <a:lvl3pPr marL="363017" indent="0">
              <a:buNone/>
              <a:defRPr sz="715" b="1"/>
            </a:lvl3pPr>
            <a:lvl4pPr marL="544525" indent="0">
              <a:buNone/>
              <a:defRPr sz="635" b="1"/>
            </a:lvl4pPr>
            <a:lvl5pPr marL="726034" indent="0">
              <a:buNone/>
              <a:defRPr sz="635" b="1"/>
            </a:lvl5pPr>
            <a:lvl6pPr marL="907542" indent="0">
              <a:buNone/>
              <a:defRPr sz="635" b="1"/>
            </a:lvl6pPr>
            <a:lvl7pPr marL="1089050" indent="0">
              <a:buNone/>
              <a:defRPr sz="635" b="1"/>
            </a:lvl7pPr>
            <a:lvl8pPr marL="1270559" indent="0">
              <a:buNone/>
              <a:defRPr sz="635" b="1"/>
            </a:lvl8pPr>
            <a:lvl9pPr marL="1452067" indent="0">
              <a:buNone/>
              <a:defRPr sz="63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332" y="994492"/>
            <a:ext cx="2200790" cy="14627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33633" y="667407"/>
            <a:ext cx="2211629" cy="327085"/>
          </a:xfrm>
        </p:spPr>
        <p:txBody>
          <a:bodyPr anchor="b"/>
          <a:lstStyle>
            <a:lvl1pPr marL="0" indent="0">
              <a:buNone/>
              <a:defRPr sz="953" b="1"/>
            </a:lvl1pPr>
            <a:lvl2pPr marL="181508" indent="0">
              <a:buNone/>
              <a:defRPr sz="794" b="1"/>
            </a:lvl2pPr>
            <a:lvl3pPr marL="363017" indent="0">
              <a:buNone/>
              <a:defRPr sz="715" b="1"/>
            </a:lvl3pPr>
            <a:lvl4pPr marL="544525" indent="0">
              <a:buNone/>
              <a:defRPr sz="635" b="1"/>
            </a:lvl4pPr>
            <a:lvl5pPr marL="726034" indent="0">
              <a:buNone/>
              <a:defRPr sz="635" b="1"/>
            </a:lvl5pPr>
            <a:lvl6pPr marL="907542" indent="0">
              <a:buNone/>
              <a:defRPr sz="635" b="1"/>
            </a:lvl6pPr>
            <a:lvl7pPr marL="1089050" indent="0">
              <a:buNone/>
              <a:defRPr sz="635" b="1"/>
            </a:lvl7pPr>
            <a:lvl8pPr marL="1270559" indent="0">
              <a:buNone/>
              <a:defRPr sz="635" b="1"/>
            </a:lvl8pPr>
            <a:lvl9pPr marL="1452067" indent="0">
              <a:buNone/>
              <a:defRPr sz="635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3633" y="994492"/>
            <a:ext cx="2211629" cy="146274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40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69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32" y="181504"/>
            <a:ext cx="1677857" cy="635265"/>
          </a:xfrm>
        </p:spPr>
        <p:txBody>
          <a:bodyPr anchor="b"/>
          <a:lstStyle>
            <a:lvl1pPr>
              <a:defRPr sz="127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1629" y="391999"/>
            <a:ext cx="2633633" cy="1934784"/>
          </a:xfrm>
        </p:spPr>
        <p:txBody>
          <a:bodyPr/>
          <a:lstStyle>
            <a:lvl1pPr>
              <a:defRPr sz="1270"/>
            </a:lvl1pPr>
            <a:lvl2pPr>
              <a:defRPr sz="1112"/>
            </a:lvl2pPr>
            <a:lvl3pPr>
              <a:defRPr sz="953"/>
            </a:lvl3pPr>
            <a:lvl4pPr>
              <a:defRPr sz="794"/>
            </a:lvl4pPr>
            <a:lvl5pPr>
              <a:defRPr sz="794"/>
            </a:lvl5pPr>
            <a:lvl6pPr>
              <a:defRPr sz="794"/>
            </a:lvl6pPr>
            <a:lvl7pPr>
              <a:defRPr sz="794"/>
            </a:lvl7pPr>
            <a:lvl8pPr>
              <a:defRPr sz="794"/>
            </a:lvl8pPr>
            <a:lvl9pPr>
              <a:defRPr sz="79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332" y="816769"/>
            <a:ext cx="1677857" cy="1513165"/>
          </a:xfrm>
        </p:spPr>
        <p:txBody>
          <a:bodyPr/>
          <a:lstStyle>
            <a:lvl1pPr marL="0" indent="0">
              <a:buNone/>
              <a:defRPr sz="635"/>
            </a:lvl1pPr>
            <a:lvl2pPr marL="181508" indent="0">
              <a:buNone/>
              <a:defRPr sz="556"/>
            </a:lvl2pPr>
            <a:lvl3pPr marL="363017" indent="0">
              <a:buNone/>
              <a:defRPr sz="476"/>
            </a:lvl3pPr>
            <a:lvl4pPr marL="544525" indent="0">
              <a:buNone/>
              <a:defRPr sz="397"/>
            </a:lvl4pPr>
            <a:lvl5pPr marL="726034" indent="0">
              <a:buNone/>
              <a:defRPr sz="397"/>
            </a:lvl5pPr>
            <a:lvl6pPr marL="907542" indent="0">
              <a:buNone/>
              <a:defRPr sz="397"/>
            </a:lvl6pPr>
            <a:lvl7pPr marL="1089050" indent="0">
              <a:buNone/>
              <a:defRPr sz="397"/>
            </a:lvl7pPr>
            <a:lvl8pPr marL="1270559" indent="0">
              <a:buNone/>
              <a:defRPr sz="397"/>
            </a:lvl8pPr>
            <a:lvl9pPr marL="1452067" indent="0">
              <a:buNone/>
              <a:defRPr sz="3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83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32" y="181504"/>
            <a:ext cx="1677857" cy="635265"/>
          </a:xfrm>
        </p:spPr>
        <p:txBody>
          <a:bodyPr anchor="b"/>
          <a:lstStyle>
            <a:lvl1pPr>
              <a:defRPr sz="127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1629" y="391999"/>
            <a:ext cx="2633633" cy="1934784"/>
          </a:xfrm>
        </p:spPr>
        <p:txBody>
          <a:bodyPr anchor="t"/>
          <a:lstStyle>
            <a:lvl1pPr marL="0" indent="0">
              <a:buNone/>
              <a:defRPr sz="1270"/>
            </a:lvl1pPr>
            <a:lvl2pPr marL="181508" indent="0">
              <a:buNone/>
              <a:defRPr sz="1112"/>
            </a:lvl2pPr>
            <a:lvl3pPr marL="363017" indent="0">
              <a:buNone/>
              <a:defRPr sz="953"/>
            </a:lvl3pPr>
            <a:lvl4pPr marL="544525" indent="0">
              <a:buNone/>
              <a:defRPr sz="794"/>
            </a:lvl4pPr>
            <a:lvl5pPr marL="726034" indent="0">
              <a:buNone/>
              <a:defRPr sz="794"/>
            </a:lvl5pPr>
            <a:lvl6pPr marL="907542" indent="0">
              <a:buNone/>
              <a:defRPr sz="794"/>
            </a:lvl6pPr>
            <a:lvl7pPr marL="1089050" indent="0">
              <a:buNone/>
              <a:defRPr sz="794"/>
            </a:lvl7pPr>
            <a:lvl8pPr marL="1270559" indent="0">
              <a:buNone/>
              <a:defRPr sz="794"/>
            </a:lvl8pPr>
            <a:lvl9pPr marL="1452067" indent="0">
              <a:buNone/>
              <a:defRPr sz="79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332" y="816769"/>
            <a:ext cx="1677857" cy="1513165"/>
          </a:xfrm>
        </p:spPr>
        <p:txBody>
          <a:bodyPr/>
          <a:lstStyle>
            <a:lvl1pPr marL="0" indent="0">
              <a:buNone/>
              <a:defRPr sz="635"/>
            </a:lvl1pPr>
            <a:lvl2pPr marL="181508" indent="0">
              <a:buNone/>
              <a:defRPr sz="556"/>
            </a:lvl2pPr>
            <a:lvl3pPr marL="363017" indent="0">
              <a:buNone/>
              <a:defRPr sz="476"/>
            </a:lvl3pPr>
            <a:lvl4pPr marL="544525" indent="0">
              <a:buNone/>
              <a:defRPr sz="397"/>
            </a:lvl4pPr>
            <a:lvl5pPr marL="726034" indent="0">
              <a:buNone/>
              <a:defRPr sz="397"/>
            </a:lvl5pPr>
            <a:lvl6pPr marL="907542" indent="0">
              <a:buNone/>
              <a:defRPr sz="397"/>
            </a:lvl6pPr>
            <a:lvl7pPr marL="1089050" indent="0">
              <a:buNone/>
              <a:defRPr sz="397"/>
            </a:lvl7pPr>
            <a:lvl8pPr marL="1270559" indent="0">
              <a:buNone/>
              <a:defRPr sz="397"/>
            </a:lvl8pPr>
            <a:lvl9pPr marL="1452067" indent="0">
              <a:buNone/>
              <a:defRPr sz="39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60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DAEF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654" y="144952"/>
            <a:ext cx="4486930" cy="526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654" y="724756"/>
            <a:ext cx="4486930" cy="1727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654" y="2523413"/>
            <a:ext cx="1170504" cy="144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CE5B6-86BF-469E-8BC1-D96D266AEE20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3242" y="2523413"/>
            <a:ext cx="1755755" cy="144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4080" y="2523413"/>
            <a:ext cx="1170504" cy="144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0BA9D-46CC-40C9-9926-4164379EF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3017" rtl="0" eaLnBrk="1" latinLnBrk="0" hangingPunct="1">
        <a:lnSpc>
          <a:spcPct val="90000"/>
        </a:lnSpc>
        <a:spcBef>
          <a:spcPct val="0"/>
        </a:spcBef>
        <a:buNone/>
        <a:defRPr kumimoji="1" sz="1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54" indent="-90754" algn="l" defTabSz="363017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kumimoji="1" sz="1112" kern="1200">
          <a:solidFill>
            <a:schemeClr val="tx1"/>
          </a:solidFill>
          <a:latin typeface="+mn-lt"/>
          <a:ea typeface="+mn-ea"/>
          <a:cs typeface="+mn-cs"/>
        </a:defRPr>
      </a:lvl1pPr>
      <a:lvl2pPr marL="272263" indent="-90754" algn="l" defTabSz="363017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kumimoji="1"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453771" indent="-90754" algn="l" defTabSz="363017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3pPr>
      <a:lvl4pPr marL="635279" indent="-90754" algn="l" defTabSz="363017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4pPr>
      <a:lvl5pPr marL="816788" indent="-90754" algn="l" defTabSz="363017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5pPr>
      <a:lvl6pPr marL="998296" indent="-90754" algn="l" defTabSz="363017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6pPr>
      <a:lvl7pPr marL="1179805" indent="-90754" algn="l" defTabSz="363017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7pPr>
      <a:lvl8pPr marL="1361313" indent="-90754" algn="l" defTabSz="363017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8pPr>
      <a:lvl9pPr marL="1542821" indent="-90754" algn="l" defTabSz="363017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017" rtl="0" eaLnBrk="1" latinLnBrk="0" hangingPunct="1"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1pPr>
      <a:lvl2pPr marL="181508" algn="l" defTabSz="363017" rtl="0" eaLnBrk="1" latinLnBrk="0" hangingPunct="1"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2pPr>
      <a:lvl3pPr marL="363017" algn="l" defTabSz="363017" rtl="0" eaLnBrk="1" latinLnBrk="0" hangingPunct="1"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3pPr>
      <a:lvl4pPr marL="544525" algn="l" defTabSz="363017" rtl="0" eaLnBrk="1" latinLnBrk="0" hangingPunct="1"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4pPr>
      <a:lvl5pPr marL="726034" algn="l" defTabSz="363017" rtl="0" eaLnBrk="1" latinLnBrk="0" hangingPunct="1"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5pPr>
      <a:lvl6pPr marL="907542" algn="l" defTabSz="363017" rtl="0" eaLnBrk="1" latinLnBrk="0" hangingPunct="1"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6pPr>
      <a:lvl7pPr marL="1089050" algn="l" defTabSz="363017" rtl="0" eaLnBrk="1" latinLnBrk="0" hangingPunct="1"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7pPr>
      <a:lvl8pPr marL="1270559" algn="l" defTabSz="363017" rtl="0" eaLnBrk="1" latinLnBrk="0" hangingPunct="1"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8pPr>
      <a:lvl9pPr marL="1452067" algn="l" defTabSz="363017" rtl="0" eaLnBrk="1" latinLnBrk="0" hangingPunct="1">
        <a:defRPr kumimoji="1" sz="7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8686" y="300102"/>
            <a:ext cx="482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ミューコミ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</a:t>
            </a:r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VTuber</a:t>
            </a:r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楽曲ランキング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86" y="705488"/>
            <a:ext cx="482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千代浦蝶美投票サイト</a:t>
            </a:r>
            <a:endParaRPr kumimoji="1" lang="ja-JP" altLang="en-US" sz="3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686" y="1476224"/>
            <a:ext cx="4824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毎日ポストと</a:t>
            </a:r>
            <a:r>
              <a:rPr kumimoji="1"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DM</a:t>
            </a:r>
            <a:r>
              <a:rPr kumimoji="1"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</a:t>
            </a:r>
            <a:r>
              <a:rPr kumimoji="1"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回投票できます！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686" y="1910443"/>
            <a:ext cx="482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かんたん</a:t>
            </a:r>
            <a:r>
              <a:rPr kumimoji="1" lang="ja-JP" altLang="en-US" sz="24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投票はコチラから！</a:t>
            </a:r>
            <a:endParaRPr kumimoji="1" lang="ja-JP" altLang="en-US" sz="24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785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1502" y="80950"/>
            <a:ext cx="4059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Japanese radio program</a:t>
            </a:r>
          </a:p>
          <a:p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Mucomi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VR“VTuber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Song Ranking”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1500" y="1981072"/>
            <a:ext cx="40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Chiyoura</a:t>
            </a:r>
            <a:r>
              <a:rPr lang="en-US" altLang="ja-JP" sz="1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8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Chiyomi</a:t>
            </a:r>
            <a:r>
              <a:rPr lang="en-US" altLang="ja-JP" sz="18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Voting Site</a:t>
            </a:r>
            <a:endParaRPr kumimoji="1" lang="ja-JP" altLang="en-US" sz="1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907900"/>
            <a:ext cx="520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Use / cooperation</a:t>
            </a:r>
          </a:p>
          <a:p>
            <a:pPr algn="ctr"/>
            <a:r>
              <a:rPr lang="en-US" altLang="ja-JP" sz="24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thank you very much.</a:t>
            </a:r>
            <a:endParaRPr kumimoji="1" lang="ja-JP" altLang="en-US" sz="24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18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8686" y="182035"/>
            <a:ext cx="482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ミューコミ</a:t>
            </a:r>
            <a:r>
              <a: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VR(</a:t>
            </a:r>
            <a:r>
              <a:rPr lang="en-US" altLang="ja-JP" sz="16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Mucomi</a:t>
            </a:r>
            <a:r>
              <a: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VR) </a:t>
            </a:r>
            <a:r>
              <a:rPr lang="en-US" altLang="ja-JP" sz="16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VTuber</a:t>
            </a:r>
            <a:r>
              <a: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歌曲排行榜</a:t>
            </a:r>
            <a:endParaRPr kumimoji="1" lang="ja-JP" alt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86" y="1987060"/>
            <a:ext cx="482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千代浦蝶美投票地點</a:t>
            </a:r>
            <a:endParaRPr kumimoji="1"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684" y="653660"/>
            <a:ext cx="482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 </a:t>
            </a:r>
            <a:r>
              <a:rPr lang="en-US" altLang="zh-TW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/ </a:t>
            </a:r>
            <a:r>
              <a:rPr lang="zh-TW" altLang="en-US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合作</a:t>
            </a:r>
          </a:p>
          <a:p>
            <a:pPr algn="ctr"/>
            <a:r>
              <a:rPr lang="zh-TW" altLang="en-US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多謝晒你。</a:t>
            </a:r>
            <a:endParaRPr kumimoji="1" lang="ja-JP" altLang="en-US" sz="3600" dirty="0">
              <a:solidFill>
                <a:srgbClr val="FF79C6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96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1502" y="80950"/>
            <a:ext cx="4059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Japanese radio program</a:t>
            </a:r>
          </a:p>
          <a:p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Mucomi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VR </a:t>
            </a:r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VTuber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Song Ranking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1500" y="637620"/>
            <a:ext cx="4059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Chiyoura</a:t>
            </a:r>
            <a:r>
              <a:rPr lang="en-US" altLang="ja-JP" sz="3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3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Chiyomi</a:t>
            </a:r>
            <a:r>
              <a:rPr lang="en-US" altLang="ja-JP" sz="3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3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Voting Site</a:t>
            </a:r>
            <a:endParaRPr kumimoji="1" lang="ja-JP" altLang="en-US" sz="3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1825249"/>
            <a:ext cx="5202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You can vote twice a day by posting and sending a DM!</a:t>
            </a:r>
            <a:endParaRPr kumimoji="1" lang="ja-JP" altLang="en-US" sz="14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686" y="2031426"/>
            <a:ext cx="482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Easy voting here!</a:t>
            </a:r>
            <a:endParaRPr kumimoji="1" lang="ja-JP" altLang="en-US" sz="24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99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8686" y="182035"/>
            <a:ext cx="482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ミューコミ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</a:t>
            </a:r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VTuber</a:t>
            </a:r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楽曲ランキング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86" y="1987060"/>
            <a:ext cx="482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千代浦蝶美投票サイト</a:t>
            </a:r>
            <a:endParaRPr kumimoji="1" lang="ja-JP" altLang="en-US" sz="20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684" y="443180"/>
            <a:ext cx="4824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毎日ポストと</a:t>
            </a:r>
            <a:r>
              <a:rPr kumimoji="1" lang="en-US" altLang="ja-JP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DM</a:t>
            </a:r>
            <a:r>
              <a:rPr kumimoji="1" lang="ja-JP" altLang="en-US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</a:t>
            </a:r>
            <a:endParaRPr kumimoji="1" lang="en-US" altLang="ja-JP" sz="3200" dirty="0" smtClean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algn="ctr"/>
            <a:r>
              <a:rPr kumimoji="1" lang="en-US" altLang="ja-JP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kumimoji="1" lang="ja-JP" altLang="en-US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回投票できます！</a:t>
            </a:r>
            <a:endParaRPr kumimoji="1" lang="ja-JP" altLang="en-US" sz="32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463840"/>
            <a:ext cx="520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かんたん</a:t>
            </a:r>
            <a:r>
              <a:rPr kumimoji="1" lang="ja-JP" altLang="en-US" sz="28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投票はコチラから！</a:t>
            </a:r>
            <a:endParaRPr kumimoji="1" lang="ja-JP" altLang="en-US" sz="28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91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1502" y="80950"/>
            <a:ext cx="4059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Japanese radio program</a:t>
            </a:r>
          </a:p>
          <a:p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Mucomi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VR“VTuber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Song Ranking”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1500" y="1981072"/>
            <a:ext cx="40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Chiyoura</a:t>
            </a:r>
            <a:r>
              <a:rPr lang="en-US" altLang="ja-JP" sz="1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8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Chiyomi</a:t>
            </a:r>
            <a:r>
              <a:rPr lang="en-US" altLang="ja-JP" sz="18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Voting Site</a:t>
            </a:r>
            <a:endParaRPr kumimoji="1" lang="ja-JP" altLang="en-US" sz="1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65725"/>
            <a:ext cx="520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You can vote twice a </a:t>
            </a:r>
            <a:r>
              <a:rPr lang="en-US" altLang="ja-JP" sz="24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day</a:t>
            </a:r>
          </a:p>
          <a:p>
            <a:pPr algn="ctr"/>
            <a:r>
              <a:rPr lang="en-US" altLang="ja-JP" sz="2400" dirty="0" err="1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by“POST”and</a:t>
            </a:r>
            <a:r>
              <a:rPr lang="en-US" altLang="ja-JP" sz="24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DM</a:t>
            </a:r>
            <a:r>
              <a:rPr lang="en-US" altLang="ja-JP" sz="24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!</a:t>
            </a:r>
            <a:endParaRPr kumimoji="1" lang="ja-JP" altLang="en-US" sz="24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686" y="1334741"/>
            <a:ext cx="4824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Easy voting here!</a:t>
            </a:r>
            <a:endParaRPr kumimoji="1" lang="ja-JP" altLang="en-US" sz="40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26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8686" y="182035"/>
            <a:ext cx="482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ミューコミ</a:t>
            </a:r>
            <a:r>
              <a: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VR(</a:t>
            </a:r>
            <a:r>
              <a:rPr lang="en-US" altLang="ja-JP" sz="16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Mucomi</a:t>
            </a:r>
            <a:r>
              <a: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VR) </a:t>
            </a:r>
            <a:r>
              <a:rPr lang="en-US" altLang="ja-JP" sz="16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VTuber</a:t>
            </a:r>
            <a:r>
              <a: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歌曲排行榜</a:t>
            </a:r>
            <a:endParaRPr kumimoji="1" lang="ja-JP" alt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86" y="1987060"/>
            <a:ext cx="482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千代浦蝶美投票地點</a:t>
            </a:r>
            <a:endParaRPr kumimoji="1"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684" y="443180"/>
            <a:ext cx="482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每日都會發帖同 </a:t>
            </a:r>
            <a:r>
              <a:rPr lang="en-US" altLang="zh-TW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DM</a:t>
            </a:r>
          </a:p>
          <a:p>
            <a:pPr algn="ctr"/>
            <a:r>
              <a:rPr lang="zh-TW" altLang="en-US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你可以投兩次票！</a:t>
            </a:r>
            <a:endParaRPr kumimoji="1" lang="ja-JP" altLang="en-US" sz="3600" dirty="0">
              <a:solidFill>
                <a:srgbClr val="FF79C6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546086"/>
            <a:ext cx="520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撳呢度輕鬆投票！</a:t>
            </a:r>
            <a:endParaRPr kumimoji="1" lang="ja-JP" altLang="en-US" sz="2800" dirty="0">
              <a:solidFill>
                <a:srgbClr val="FF79C6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97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8686" y="182035"/>
            <a:ext cx="482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ミューコミ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</a:t>
            </a:r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VTuber</a:t>
            </a:r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楽曲ランキング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86" y="1987060"/>
            <a:ext cx="482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千代浦蝶美投票サイト</a:t>
            </a:r>
            <a:endParaRPr kumimoji="1" lang="ja-JP" altLang="en-US" sz="20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684" y="443180"/>
            <a:ext cx="4824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投票締め切りは</a:t>
            </a:r>
            <a:endParaRPr kumimoji="1" lang="en-US" altLang="ja-JP" sz="3200" dirty="0" smtClean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algn="ctr"/>
            <a:r>
              <a:rPr kumimoji="1" lang="ja-JP" altLang="en-US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本日</a:t>
            </a:r>
            <a:r>
              <a:rPr kumimoji="1" lang="en-US" altLang="ja-JP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</a:t>
            </a:r>
            <a:r>
              <a:rPr kumimoji="1" lang="ja-JP" altLang="en-US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月</a:t>
            </a:r>
            <a:r>
              <a:rPr kumimoji="1" lang="en-US" altLang="ja-JP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30</a:t>
            </a:r>
            <a:r>
              <a:rPr kumimoji="1" lang="ja-JP" altLang="en-US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日！</a:t>
            </a:r>
            <a:endParaRPr kumimoji="1" lang="ja-JP" altLang="en-US" sz="32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463840"/>
            <a:ext cx="520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かんたん</a:t>
            </a:r>
            <a:r>
              <a:rPr kumimoji="1" lang="ja-JP" altLang="en-US" sz="28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投票はコチラから！</a:t>
            </a:r>
            <a:endParaRPr kumimoji="1" lang="ja-JP" altLang="en-US" sz="28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64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1502" y="80950"/>
            <a:ext cx="4059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Japanese radio program</a:t>
            </a:r>
          </a:p>
          <a:p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Mucomi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VR“VTuber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Song Ranking”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1500" y="1981072"/>
            <a:ext cx="40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8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Chiyoura</a:t>
            </a:r>
            <a:r>
              <a:rPr lang="en-US" altLang="ja-JP" sz="1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8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Chiyomi</a:t>
            </a:r>
            <a:r>
              <a:rPr lang="en-US" altLang="ja-JP" sz="18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Voting Site</a:t>
            </a:r>
            <a:endParaRPr kumimoji="1" lang="ja-JP" altLang="en-US" sz="1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65725"/>
            <a:ext cx="520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Voting closes on </a:t>
            </a:r>
            <a:endParaRPr lang="en-US" altLang="ja-JP" sz="2400" dirty="0" smtClean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algn="ctr"/>
            <a:r>
              <a:rPr lang="en-US" altLang="ja-JP" sz="24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October </a:t>
            </a:r>
            <a:r>
              <a:rPr lang="en-US" altLang="ja-JP" sz="24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30th(JST/UTC+9)</a:t>
            </a:r>
            <a:endParaRPr kumimoji="1" lang="ja-JP" altLang="en-US" sz="24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8686" y="1334741"/>
            <a:ext cx="4824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Easy voting here!</a:t>
            </a:r>
            <a:endParaRPr kumimoji="1" lang="ja-JP" altLang="en-US" sz="40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33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8686" y="182035"/>
            <a:ext cx="482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ミューコミ</a:t>
            </a:r>
            <a:r>
              <a: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VR(</a:t>
            </a:r>
            <a:r>
              <a:rPr lang="en-US" altLang="ja-JP" sz="16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Mucomi</a:t>
            </a:r>
            <a:r>
              <a: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VR) </a:t>
            </a:r>
            <a:r>
              <a:rPr lang="en-US" altLang="ja-JP" sz="16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VTuber</a:t>
            </a:r>
            <a:r>
              <a:rPr lang="en-US" altLang="ja-JP" sz="16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ja-JP" altLang="en-US" sz="1600" dirty="0" smtClean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歌曲排行榜</a:t>
            </a:r>
            <a:endParaRPr kumimoji="1" lang="ja-JP" altLang="en-US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86" y="1987060"/>
            <a:ext cx="482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千代浦蝶美投票地點</a:t>
            </a:r>
            <a:endParaRPr kumimoji="1" lang="ja-JP" altLang="en-US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684" y="443180"/>
            <a:ext cx="482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投票截止</a:t>
            </a:r>
            <a:r>
              <a:rPr lang="zh-TW" altLang="en-US" sz="3600" dirty="0" smtClean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日期係</a:t>
            </a:r>
            <a:endParaRPr lang="en-US" altLang="zh-TW" sz="3600" dirty="0" smtClean="0">
              <a:solidFill>
                <a:srgbClr val="FF79C6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zh-TW" altLang="en-US" sz="3600" dirty="0" smtClean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zh-TW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 </a:t>
            </a:r>
            <a:r>
              <a:rPr lang="zh-TW" altLang="en-US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月 </a:t>
            </a:r>
            <a:r>
              <a:rPr lang="en-US" altLang="zh-TW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30 </a:t>
            </a:r>
            <a:r>
              <a:rPr lang="zh-TW" altLang="en-US" sz="36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日！</a:t>
            </a:r>
            <a:endParaRPr kumimoji="1" lang="ja-JP" altLang="en-US" sz="3600" dirty="0">
              <a:solidFill>
                <a:srgbClr val="FF79C6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546086"/>
            <a:ext cx="520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79C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撳呢度輕鬆投票！</a:t>
            </a:r>
            <a:endParaRPr kumimoji="1" lang="ja-JP" altLang="en-US" sz="2800" dirty="0">
              <a:solidFill>
                <a:srgbClr val="FF79C6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3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FFE7F5"/>
            </a:gs>
            <a:gs pos="100000">
              <a:srgbClr val="FFFBFD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8686" y="182035"/>
            <a:ext cx="482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ミューコミ</a:t>
            </a:r>
            <a:r>
              <a:rPr lang="en-US" altLang="ja-JP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VR</a:t>
            </a:r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lang="en-US" altLang="ja-JP" sz="1600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VTuber</a:t>
            </a:r>
            <a:r>
              <a:rPr lang="ja-JP" altLang="en-US" sz="16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楽曲ランキング</a:t>
            </a:r>
            <a:endParaRPr kumimoji="1" lang="ja-JP" altLang="en-US" sz="16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8686" y="1987060"/>
            <a:ext cx="482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千代浦蝶美投票サイト</a:t>
            </a:r>
            <a:endParaRPr kumimoji="1" lang="ja-JP" altLang="en-US" sz="20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8684" y="715215"/>
            <a:ext cx="4824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ご利用・ご協力</a:t>
            </a:r>
            <a:endParaRPr kumimoji="1" lang="en-US" altLang="ja-JP" sz="3200" dirty="0" smtClean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algn="ctr"/>
            <a:r>
              <a:rPr lang="ja-JP" altLang="en-US" sz="32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ありがとう</a:t>
            </a:r>
            <a:r>
              <a:rPr lang="ja-JP" altLang="en-US" sz="3200" dirty="0" smtClean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ございました</a:t>
            </a:r>
            <a:r>
              <a:rPr lang="ja-JP" altLang="en-US" sz="3200" dirty="0">
                <a:solidFill>
                  <a:srgbClr val="FF79C6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。</a:t>
            </a:r>
            <a:endParaRPr kumimoji="1" lang="ja-JP" altLang="en-US" sz="3200" dirty="0">
              <a:solidFill>
                <a:srgbClr val="FF79C6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38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228</Words>
  <Application>Microsoft Office PowerPoint</Application>
  <PresentationFormat>ユーザー設定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BIZ UDゴシック</vt:lpstr>
      <vt:lpstr>ＭＳ Ｐゴシック</vt:lpstr>
      <vt:lpstr>游ゴシック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14</cp:revision>
  <dcterms:created xsi:type="dcterms:W3CDTF">2024-10-06T00:23:31Z</dcterms:created>
  <dcterms:modified xsi:type="dcterms:W3CDTF">2024-10-30T14:41:10Z</dcterms:modified>
</cp:coreProperties>
</file>