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FB6B-77E4-9D89-C5FE-ED04D622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62C5-2268-29E8-5854-EEDB1530A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4D6D-548E-3A7B-AF1B-17F89EFD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D18F9-8527-8949-46F2-06AB6AF4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12D9-3EC7-C19D-8647-E31D8B43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95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58E7-EA9E-7BF8-1AAE-FA12DED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A8A8E-0874-9B4D-1058-9F575128C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09AA-9A9A-811C-E3C4-F80E06B0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6A16B-471B-3EAC-BD0A-ECE2404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9FC2D-7690-51E5-8649-BCB89AFE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884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D725E-9481-F8B7-40DC-407FE5DBF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B1A0F-D6CA-27CF-B419-E238910B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2F14-0F38-E5A0-4D8F-506017CE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A6D6-8703-DD67-1905-3D2C897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C7C2-950E-3AC8-085F-3A705430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512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9DB5-9A3C-D0E3-40FC-2D8F90A5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49D4B-BBE1-083F-B724-2F6C5BF0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F6F2-E22A-1044-4D5C-6A231A29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92D7-D1EB-69C8-8505-1CAF5899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C9E8-EC24-F1E8-95F1-5E833E68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39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C04D-A224-F820-9A80-3706456F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47CC-AA88-3DDE-28E2-DC06DCE4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ED665-0A46-59B5-A1B4-A00C6F4E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3D03-2FED-DC40-9CC5-6EBB6030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4999-B8A2-70B6-9E05-9688F63C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356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A063-58E7-B81C-2888-B241F693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4D46-B70C-450A-765D-6A14FAA3A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9304B-BFEA-EB16-0986-C7848C3F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D743-B1DB-66AB-88B0-651E3DB4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23BFD-E254-9FD1-3D92-68285A18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170C5-7D50-2C0C-667D-85BF91C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21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36B-C92D-9249-787C-48588445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076D-9F2E-37A6-21DB-53EB0DA2B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AEE46-3E59-4C7E-0BFE-94EC27601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7CA44-8AF1-B3EC-40E0-57EB93BAB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C3137-4801-50C1-63E0-8192CF2B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7477A-4A73-E8B2-6B3C-6CD7297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140A1-11AE-A53F-DF8A-37627692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A4238-353E-5080-D736-C7DAFD0E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93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56B1-177C-40FB-C39A-79F43399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7CED0-0302-646C-BD2A-B43CA42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E9706-55FA-7B16-7DEC-8BA4D45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1D23-5085-621F-EB6D-9BB8716B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944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AB58D-DF7C-B979-0C6C-8C5AC5BC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9C1D6-89FF-F6B3-6520-4C5738AF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B74C-AA22-94E4-61E6-208EA417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32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F751-E4E4-9C26-42A5-90EB13C7F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C774-3D51-5465-F638-AAC858E7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97FB-24E2-3F7F-64FB-9581FDDEC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F0EF-11DF-B422-22F5-AC4930DD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53DA6-9650-E96C-1B6B-D5D95EC7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465F7-70AA-7855-DA26-863EAEF7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908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05A7-01EA-DF7D-D7A5-962EBE64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04981-E9D9-4533-141B-0E24FB743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048BC-A4C9-DAAD-F1A2-474B6C574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3FBFB-ADFF-895F-1605-FB48B28B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FEDBF-CEFE-A949-4AFC-B3C96ED4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D542-4052-E762-482A-061F9C90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987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0E5CD-7B19-5ADC-67C5-169BFDBE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5482B-8850-8884-6C13-73262055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6FA5-02EF-4B88-B3E9-B6C1B7A04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4EC2-AC33-4754-A15B-05FF6ECD43EB}" type="datetimeFigureOut">
              <a:rPr lang="en-DE" smtClean="0"/>
              <a:t>24/10/2023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B3F2-CD1E-A877-A2C0-49DF29BE5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20A9-6773-F441-5CD7-9D176823A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C316-5932-4F9D-B87D-AA2BED2067A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968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417D-13D7-A205-B41F-DC727049C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02310-5A87-588E-AF24-CC6409600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22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77AE-F732-BDD6-55FD-81C25C6C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Domain using GMSH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DE9E-B6F6-9913-5895-23AAD713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Points:</a:t>
            </a:r>
          </a:p>
          <a:p>
            <a:r>
              <a:rPr lang="en-US" dirty="0"/>
              <a:t>Point(</a:t>
            </a:r>
            <a:r>
              <a:rPr lang="en-US" dirty="0" err="1"/>
              <a:t>p_id</a:t>
            </a:r>
            <a:r>
              <a:rPr lang="en-US" dirty="0"/>
              <a:t>) = { x, y, z, h 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Edges:</a:t>
            </a:r>
          </a:p>
          <a:p>
            <a:r>
              <a:rPr lang="en-US" dirty="0"/>
              <a:t>Edge(</a:t>
            </a:r>
            <a:r>
              <a:rPr lang="en-US" dirty="0" err="1"/>
              <a:t>e_id</a:t>
            </a:r>
            <a:r>
              <a:rPr lang="en-US" dirty="0"/>
              <a:t>) = { </a:t>
            </a:r>
            <a:r>
              <a:rPr lang="en-US" dirty="0" err="1"/>
              <a:t>p_id</a:t>
            </a:r>
            <a:r>
              <a:rPr lang="en-US" dirty="0"/>
              <a:t>, </a:t>
            </a:r>
            <a:r>
              <a:rPr lang="en-US" dirty="0" err="1"/>
              <a:t>p_id</a:t>
            </a:r>
            <a:r>
              <a:rPr lang="en-US" dirty="0"/>
              <a:t> 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Edge Loop:</a:t>
            </a:r>
          </a:p>
          <a:p>
            <a:r>
              <a:rPr lang="en-US" dirty="0"/>
              <a:t>Curve Loop(</a:t>
            </a:r>
            <a:r>
              <a:rPr lang="en-US" dirty="0" err="1"/>
              <a:t>c_id</a:t>
            </a:r>
            <a:r>
              <a:rPr lang="en-US" dirty="0"/>
              <a:t>) = { </a:t>
            </a:r>
            <a:r>
              <a:rPr lang="en-US" dirty="0" err="1"/>
              <a:t>e_id</a:t>
            </a:r>
            <a:r>
              <a:rPr lang="en-US" dirty="0"/>
              <a:t>, … };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Surface:</a:t>
            </a:r>
          </a:p>
          <a:p>
            <a:r>
              <a:rPr lang="en-US" dirty="0"/>
              <a:t>Plane Surface(</a:t>
            </a:r>
            <a:r>
              <a:rPr lang="en-US" dirty="0" err="1"/>
              <a:t>s_id</a:t>
            </a:r>
            <a:r>
              <a:rPr lang="en-US" dirty="0"/>
              <a:t>) = { </a:t>
            </a:r>
            <a:r>
              <a:rPr lang="en-US" dirty="0" err="1"/>
              <a:t>c_id</a:t>
            </a:r>
            <a:r>
              <a:rPr lang="en-US" dirty="0"/>
              <a:t>, … };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6DB18-3840-9369-17AC-95CBB6A17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2"/>
          <a:stretch/>
        </p:blipFill>
        <p:spPr>
          <a:xfrm>
            <a:off x="6552784" y="1507860"/>
            <a:ext cx="4801016" cy="49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6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110B-DE58-3281-1A0E-699A0048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Boundaries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351E-38F7-EDCC-EEC0-A20952B5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 Boundary:</a:t>
            </a:r>
          </a:p>
          <a:p>
            <a:r>
              <a:rPr lang="en-US" dirty="0"/>
              <a:t>Physical Point(“Name”, </a:t>
            </a:r>
            <a:r>
              <a:rPr lang="en-US" dirty="0" err="1"/>
              <a:t>b_id</a:t>
            </a:r>
            <a:r>
              <a:rPr lang="en-US" dirty="0"/>
              <a:t>) = { </a:t>
            </a:r>
            <a:r>
              <a:rPr lang="en-US" dirty="0" err="1"/>
              <a:t>p_id</a:t>
            </a:r>
            <a:r>
              <a:rPr lang="en-US" dirty="0"/>
              <a:t>, … 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Edge Boundary:</a:t>
            </a:r>
          </a:p>
          <a:p>
            <a:r>
              <a:rPr lang="en-US" dirty="0"/>
              <a:t>Physical Curve(“Name”, </a:t>
            </a:r>
            <a:r>
              <a:rPr lang="en-US" dirty="0" err="1"/>
              <a:t>b_id</a:t>
            </a:r>
            <a:r>
              <a:rPr lang="en-US" dirty="0"/>
              <a:t>) = { </a:t>
            </a:r>
            <a:r>
              <a:rPr lang="en-US" dirty="0" err="1"/>
              <a:t>e_id</a:t>
            </a:r>
            <a:r>
              <a:rPr lang="en-US" dirty="0"/>
              <a:t>, … };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Surface Boundary:</a:t>
            </a:r>
          </a:p>
          <a:p>
            <a:r>
              <a:rPr lang="en-US" dirty="0"/>
              <a:t>Physical Surface(“Name”, </a:t>
            </a:r>
            <a:r>
              <a:rPr lang="en-US" dirty="0" err="1"/>
              <a:t>b_id</a:t>
            </a:r>
            <a:r>
              <a:rPr lang="en-US" dirty="0"/>
              <a:t>) = { </a:t>
            </a:r>
            <a:r>
              <a:rPr lang="en-US" dirty="0" err="1"/>
              <a:t>s_id</a:t>
            </a:r>
            <a:r>
              <a:rPr lang="en-US" dirty="0"/>
              <a:t>, … };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3EB6C-1A45-58DD-CA52-9EF8E3C9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732" y="1690688"/>
            <a:ext cx="4311619" cy="264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F9E2-F24F-AA33-900D-D94A42C6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11A8-1865-130F-1966-0B4AAABD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567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correct meshing algorithm</a:t>
            </a:r>
          </a:p>
          <a:p>
            <a:pPr lvl="1"/>
            <a:r>
              <a:rPr lang="en-US" dirty="0"/>
              <a:t>Tools -&gt; Options</a:t>
            </a:r>
          </a:p>
          <a:p>
            <a:pPr lvl="1"/>
            <a:r>
              <a:rPr lang="en-US" dirty="0"/>
              <a:t>Mesh -&gt; General</a:t>
            </a:r>
          </a:p>
          <a:p>
            <a:pPr lvl="1"/>
            <a:r>
              <a:rPr lang="en-US" dirty="0"/>
              <a:t>In 2D algorithm, choose Frontal-Delaunay for Quads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Mesh</a:t>
            </a:r>
          </a:p>
          <a:p>
            <a:pPr lvl="1"/>
            <a:r>
              <a:rPr lang="en-US" dirty="0"/>
              <a:t>Expand “Mesh”</a:t>
            </a:r>
          </a:p>
          <a:p>
            <a:pPr lvl="1"/>
            <a:r>
              <a:rPr lang="en-US" dirty="0"/>
              <a:t>Click “2D”</a:t>
            </a:r>
          </a:p>
          <a:p>
            <a:pPr lvl="1"/>
            <a:r>
              <a:rPr lang="en-US" dirty="0"/>
              <a:t>To get quads, click “Recombine 2D”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DF1A-970F-D071-A475-0C2AB51E8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35" y="1485116"/>
            <a:ext cx="2826240" cy="205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1E0FF-EC00-10CC-33D0-4DA59DF2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35" y="3652791"/>
            <a:ext cx="3240491" cy="2524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5442-3FD8-7727-3180-226B567F3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133" y="1590618"/>
            <a:ext cx="1808134" cy="45165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D3C528-6113-BF2F-F323-BB1579587477}"/>
              </a:ext>
            </a:extLst>
          </p:cNvPr>
          <p:cNvSpPr txBox="1"/>
          <p:nvPr/>
        </p:nvSpPr>
        <p:spPr>
          <a:xfrm>
            <a:off x="6993467" y="102790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856F92-EE74-92DC-1DF4-6C6FA67C3870}"/>
              </a:ext>
            </a:extLst>
          </p:cNvPr>
          <p:cNvSpPr txBox="1"/>
          <p:nvPr/>
        </p:nvSpPr>
        <p:spPr>
          <a:xfrm>
            <a:off x="10386734" y="102790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6709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BFBE-E8D4-FCC6-E8CC-A9F551E7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3319-BC58-29C2-A52C-25CB4210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606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Export</a:t>
            </a:r>
          </a:p>
          <a:p>
            <a:pPr lvl="1"/>
            <a:r>
              <a:rPr lang="en-US" dirty="0"/>
              <a:t>File -&gt; Export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the “.</a:t>
            </a:r>
            <a:r>
              <a:rPr lang="en-US" dirty="0" err="1"/>
              <a:t>msh</a:t>
            </a:r>
            <a:r>
              <a:rPr lang="en-US" dirty="0"/>
              <a:t>” extension to the file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sure the format is Version 4 ASCII</a:t>
            </a:r>
          </a:p>
          <a:p>
            <a:pPr lvl="1"/>
            <a:r>
              <a:rPr lang="en-US" dirty="0"/>
              <a:t>Don’t need to export all elements, as only name elements are considered in the simulation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C4E99-C8BC-8C33-4DED-F72AF0DD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186" y="1027906"/>
            <a:ext cx="2595404" cy="2458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F36E01-AB89-DBDA-2195-6849BA4E5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81" y="4001294"/>
            <a:ext cx="4380291" cy="248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588E4-0CD2-AE3F-1A79-5A83EC992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468" y="965605"/>
            <a:ext cx="2004234" cy="258340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B63B0D-183A-49E6-66B9-04384D7A1DF2}"/>
              </a:ext>
            </a:extLst>
          </p:cNvPr>
          <p:cNvCxnSpPr>
            <a:stCxn id="9" idx="2"/>
          </p:cNvCxnSpPr>
          <p:nvPr/>
        </p:nvCxnSpPr>
        <p:spPr>
          <a:xfrm>
            <a:off x="7174585" y="3549008"/>
            <a:ext cx="216815" cy="43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F3F24-BB29-4635-DE92-17C35E2400B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422467" y="3486709"/>
            <a:ext cx="140421" cy="514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5F0B9C-427D-D058-D1D2-6C4EC434BB06}"/>
              </a:ext>
            </a:extLst>
          </p:cNvPr>
          <p:cNvSpPr txBox="1"/>
          <p:nvPr/>
        </p:nvSpPr>
        <p:spPr>
          <a:xfrm>
            <a:off x="6604000" y="60960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CDC63-9C77-B5AF-5AD5-C867F6849DEF}"/>
              </a:ext>
            </a:extLst>
          </p:cNvPr>
          <p:cNvSpPr txBox="1"/>
          <p:nvPr/>
        </p:nvSpPr>
        <p:spPr>
          <a:xfrm>
            <a:off x="8507881" y="3631962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7DE0CA-4AD4-AAE6-359B-A6A6E6C3EB04}"/>
              </a:ext>
            </a:extLst>
          </p:cNvPr>
          <p:cNvSpPr txBox="1"/>
          <p:nvPr/>
        </p:nvSpPr>
        <p:spPr>
          <a:xfrm>
            <a:off x="10083800" y="658650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8049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7730-489C-79D4-A971-F38BF955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Initialization (</a:t>
            </a:r>
            <a:r>
              <a:rPr lang="en-US" dirty="0" err="1"/>
              <a:t>main.jl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399A-81C3-C21B-C1DA-C1BCD52A4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an appropriate filter radius</a:t>
            </a:r>
          </a:p>
          <a:p>
            <a:pPr lvl="1"/>
            <a:r>
              <a:rPr lang="en-US" dirty="0"/>
              <a:t>Line 34 in this version of the script</a:t>
            </a:r>
          </a:p>
          <a:p>
            <a:pPr lvl="1"/>
            <a:r>
              <a:rPr lang="en-US" dirty="0"/>
              <a:t>Should be larger than 1.5 elements.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dirty="0" err="1"/>
              <a:t>main.jl</a:t>
            </a:r>
            <a:r>
              <a:rPr lang="en-US" dirty="0"/>
              <a:t>” ensuring the correct mesh file is chosen</a:t>
            </a:r>
          </a:p>
          <a:p>
            <a:pPr lvl="1"/>
            <a:r>
              <a:rPr lang="en-US" dirty="0"/>
              <a:t>Line 20 in this version of the script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Manually Enter “</a:t>
            </a:r>
            <a:r>
              <a:rPr lang="en-US" dirty="0" err="1"/>
              <a:t>useLattice</a:t>
            </a:r>
            <a:r>
              <a:rPr lang="en-US" dirty="0"/>
              <a:t> = &lt;true/false&gt;” into the console</a:t>
            </a:r>
          </a:p>
          <a:p>
            <a:pPr marL="0" indent="0">
              <a:buNone/>
            </a:pPr>
            <a:r>
              <a:rPr lang="en-US" dirty="0"/>
              <a:t>This file acts as an initialization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71B30-04AE-0FF8-5FBC-4797F5349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444"/>
          <a:stretch/>
        </p:blipFill>
        <p:spPr>
          <a:xfrm>
            <a:off x="6705602" y="1825625"/>
            <a:ext cx="4984929" cy="477628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5C2898-155A-219E-7788-3A317ED43355}"/>
              </a:ext>
            </a:extLst>
          </p:cNvPr>
          <p:cNvCxnSpPr>
            <a:cxnSpLocks/>
          </p:cNvCxnSpPr>
          <p:nvPr/>
        </p:nvCxnSpPr>
        <p:spPr>
          <a:xfrm flipH="1">
            <a:off x="9321801" y="4394200"/>
            <a:ext cx="4910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5B9A3C-2FC3-40CC-F33D-C68BD45834BA}"/>
              </a:ext>
            </a:extLst>
          </p:cNvPr>
          <p:cNvCxnSpPr>
            <a:cxnSpLocks/>
          </p:cNvCxnSpPr>
          <p:nvPr/>
        </p:nvCxnSpPr>
        <p:spPr>
          <a:xfrm flipH="1">
            <a:off x="10075333" y="5706533"/>
            <a:ext cx="3556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75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7DF7-7B14-81C2-58CB-79DD201A8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Optimization (</a:t>
            </a:r>
            <a:r>
              <a:rPr lang="en-US" dirty="0" err="1"/>
              <a:t>optimiseFunctions.jl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3DF5-C644-D9F6-7D75-8B5659EC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417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Define Boundary Conditions</a:t>
            </a:r>
          </a:p>
          <a:p>
            <a:pPr lvl="1"/>
            <a:r>
              <a:rPr lang="en-US" dirty="0"/>
              <a:t>In “</a:t>
            </a:r>
            <a:r>
              <a:rPr lang="en-US" dirty="0" err="1"/>
              <a:t>thermalBCs</a:t>
            </a:r>
            <a:r>
              <a:rPr lang="en-US" dirty="0"/>
              <a:t>”, the thermal boundaries are defined. A heat flux is used for Neumann boundary conditions</a:t>
            </a:r>
          </a:p>
          <a:p>
            <a:pPr lvl="1"/>
            <a:r>
              <a:rPr lang="en-US" dirty="0"/>
              <a:t>In “</a:t>
            </a:r>
            <a:r>
              <a:rPr lang="en-US" dirty="0" err="1"/>
              <a:t>solidBCs</a:t>
            </a:r>
            <a:r>
              <a:rPr lang="en-US" dirty="0"/>
              <a:t>”, the structural boundaries are defied. A distributed load is defined for Neumann boundary conditions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Run the file once the boundary conditions are set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Call an optimize or solve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D77AE-965D-58F0-3AC2-2433F54C9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58"/>
          <a:stretch/>
        </p:blipFill>
        <p:spPr>
          <a:xfrm>
            <a:off x="6422374" y="1825625"/>
            <a:ext cx="5599403" cy="23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6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8B9D-D456-73E4-F244-C4FC901F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Change (</a:t>
            </a:r>
            <a:r>
              <a:rPr lang="en-US" dirty="0" err="1"/>
              <a:t>phaseChange.jl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A4D7-BE55-8B82-A6CC-1298E7284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phase change solver requires a relative density distribution to be defined. This can be obtained though a topology optimization or by reading from a previously saved .</a:t>
            </a:r>
            <a:r>
              <a:rPr lang="en-US" dirty="0" err="1"/>
              <a:t>vtu</a:t>
            </a:r>
            <a:r>
              <a:rPr lang="en-US" dirty="0"/>
              <a:t> file.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Either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Perform topology optimization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Read relative density from file</a:t>
            </a:r>
          </a:p>
          <a:p>
            <a:pPr lvl="2"/>
            <a:r>
              <a:rPr lang="en-US" dirty="0" err="1"/>
              <a:t>reldense</a:t>
            </a:r>
            <a:r>
              <a:rPr lang="en-US" dirty="0"/>
              <a:t> = </a:t>
            </a:r>
            <a:r>
              <a:rPr lang="en-US" dirty="0" err="1"/>
              <a:t>readReldenseVTK</a:t>
            </a:r>
            <a:r>
              <a:rPr lang="en-US" dirty="0"/>
              <a:t>(&lt;</a:t>
            </a:r>
            <a:r>
              <a:rPr lang="en-US" dirty="0" err="1"/>
              <a:t>filepath</a:t>
            </a:r>
            <a:r>
              <a:rPr lang="en-US" dirty="0"/>
              <a:t>&gt;)[boundaries["Domain"]]</a:t>
            </a:r>
          </a:p>
          <a:p>
            <a:pPr lvl="2"/>
            <a:r>
              <a:rPr lang="en-US" dirty="0"/>
              <a:t>Note that “[boundaries["Domain"]]” is used to only keep the domain relative densities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Run the file and call a solve function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511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442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Tutorial</vt:lpstr>
      <vt:lpstr>Define Domain using GMSH</vt:lpstr>
      <vt:lpstr>Adding Boundaries</vt:lpstr>
      <vt:lpstr>Meshing</vt:lpstr>
      <vt:lpstr>Export Mesh</vt:lpstr>
      <vt:lpstr>Script Initialization (main.jl)</vt:lpstr>
      <vt:lpstr>Topology Optimization (optimiseFunctions.jl)</vt:lpstr>
      <vt:lpstr>Phase Change (phaseChange.jl)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Sam Hayden</dc:creator>
  <cp:lastModifiedBy>Sam Hayden</cp:lastModifiedBy>
  <cp:revision>3</cp:revision>
  <dcterms:created xsi:type="dcterms:W3CDTF">2023-10-24T11:47:51Z</dcterms:created>
  <dcterms:modified xsi:type="dcterms:W3CDTF">2023-10-24T12:40:14Z</dcterms:modified>
</cp:coreProperties>
</file>