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DE98F-41BB-4746-A075-0C7365C0831E}" v="163" dt="2023-10-17T02:08:50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Johnson" userId="13411dd80f4f9353" providerId="Windows Live" clId="Web-{35ADE98F-41BB-4746-A075-0C7365C0831E}"/>
    <pc:docChg chg="addSld delSld modSld addMainMaster delMainMaster">
      <pc:chgData name="Ashley Johnson" userId="13411dd80f4f9353" providerId="Windows Live" clId="Web-{35ADE98F-41BB-4746-A075-0C7365C0831E}" dt="2023-10-17T02:08:50.389" v="147" actId="14100"/>
      <pc:docMkLst>
        <pc:docMk/>
      </pc:docMkLst>
      <pc:sldChg chg="modSp del mod modClrScheme chgLayout">
        <pc:chgData name="Ashley Johnson" userId="13411dd80f4f9353" providerId="Windows Live" clId="Web-{35ADE98F-41BB-4746-A075-0C7365C0831E}" dt="2023-10-17T02:07:03.965" v="143"/>
        <pc:sldMkLst>
          <pc:docMk/>
          <pc:sldMk cId="109857222" sldId="256"/>
        </pc:sldMkLst>
        <pc:spChg chg="mod ord">
          <ac:chgData name="Ashley Johnson" userId="13411dd80f4f9353" providerId="Windows Live" clId="Web-{35ADE98F-41BB-4746-A075-0C7365C0831E}" dt="2023-10-17T01:16:52.880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shley Johnson" userId="13411dd80f4f9353" providerId="Windows Live" clId="Web-{35ADE98F-41BB-4746-A075-0C7365C0831E}" dt="2023-10-17T01:16:52.880" v="2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Ashley Johnson" userId="13411dd80f4f9353" providerId="Windows Live" clId="Web-{35ADE98F-41BB-4746-A075-0C7365C0831E}" dt="2023-10-17T02:08:50.389" v="147" actId="14100"/>
        <pc:sldMkLst>
          <pc:docMk/>
          <pc:sldMk cId="1754239335" sldId="257"/>
        </pc:sldMkLst>
        <pc:spChg chg="add del">
          <ac:chgData name="Ashley Johnson" userId="13411dd80f4f9353" providerId="Windows Live" clId="Web-{35ADE98F-41BB-4746-A075-0C7365C0831E}" dt="2023-10-17T01:21:42.839" v="5"/>
          <ac:spMkLst>
            <pc:docMk/>
            <pc:sldMk cId="1754239335" sldId="257"/>
            <ac:spMk id="2" creationId="{7E9D5761-559A-2BDD-7E1B-4C469CA4233A}"/>
          </ac:spMkLst>
        </pc:spChg>
        <pc:spChg chg="add mod">
          <ac:chgData name="Ashley Johnson" userId="13411dd80f4f9353" providerId="Windows Live" clId="Web-{35ADE98F-41BB-4746-A075-0C7365C0831E}" dt="2023-10-17T01:30:09.757" v="31" actId="14100"/>
          <ac:spMkLst>
            <pc:docMk/>
            <pc:sldMk cId="1754239335" sldId="257"/>
            <ac:spMk id="3" creationId="{0D7AD31F-A588-0A89-72A0-37C1CE38F146}"/>
          </ac:spMkLst>
        </pc:spChg>
        <pc:spChg chg="add mod">
          <ac:chgData name="Ashley Johnson" userId="13411dd80f4f9353" providerId="Windows Live" clId="Web-{35ADE98F-41BB-4746-A075-0C7365C0831E}" dt="2023-10-17T01:23:57.514" v="24" actId="1076"/>
          <ac:spMkLst>
            <pc:docMk/>
            <pc:sldMk cId="1754239335" sldId="257"/>
            <ac:spMk id="4" creationId="{1E948B77-B157-2AA3-CA06-37EC4FB9E761}"/>
          </ac:spMkLst>
        </pc:spChg>
        <pc:spChg chg="mod">
          <ac:chgData name="Ashley Johnson" userId="13411dd80f4f9353" providerId="Windows Live" clId="Web-{35ADE98F-41BB-4746-A075-0C7365C0831E}" dt="2023-10-17T02:08:50.389" v="147" actId="14100"/>
          <ac:spMkLst>
            <pc:docMk/>
            <pc:sldMk cId="1754239335" sldId="257"/>
            <ac:spMk id="9" creationId="{20819E7C-E5A4-5D47-783D-2CFEFBFDCDD7}"/>
          </ac:spMkLst>
        </pc:spChg>
        <pc:spChg chg="add mod ord topLvl">
          <ac:chgData name="Ashley Johnson" userId="13411dd80f4f9353" providerId="Windows Live" clId="Web-{35ADE98F-41BB-4746-A075-0C7365C0831E}" dt="2023-10-17T02:05:52.979" v="138"/>
          <ac:spMkLst>
            <pc:docMk/>
            <pc:sldMk cId="1754239335" sldId="257"/>
            <ac:spMk id="16" creationId="{3C5130CD-8F05-7B8B-7890-C7BBF52CE1E1}"/>
          </ac:spMkLst>
        </pc:spChg>
        <pc:spChg chg="add mod">
          <ac:chgData name="Ashley Johnson" userId="13411dd80f4f9353" providerId="Windows Live" clId="Web-{35ADE98F-41BB-4746-A075-0C7365C0831E}" dt="2023-10-17T02:04:23.180" v="126" actId="20577"/>
          <ac:spMkLst>
            <pc:docMk/>
            <pc:sldMk cId="1754239335" sldId="257"/>
            <ac:spMk id="18" creationId="{BC7FF2D7-32BC-4044-DD5E-B06BAFD3A6D0}"/>
          </ac:spMkLst>
        </pc:spChg>
        <pc:spChg chg="add mod">
          <ac:chgData name="Ashley Johnson" userId="13411dd80f4f9353" providerId="Windows Live" clId="Web-{35ADE98F-41BB-4746-A075-0C7365C0831E}" dt="2023-10-17T02:05:38.822" v="137" actId="20577"/>
          <ac:spMkLst>
            <pc:docMk/>
            <pc:sldMk cId="1754239335" sldId="257"/>
            <ac:spMk id="19" creationId="{07A47DBE-281A-052A-79A1-487307813923}"/>
          </ac:spMkLst>
        </pc:spChg>
        <pc:grpChg chg="add">
          <ac:chgData name="Ashley Johnson" userId="13411dd80f4f9353" providerId="Windows Live" clId="Web-{35ADE98F-41BB-4746-A075-0C7365C0831E}" dt="2023-10-17T01:30:20.616" v="32"/>
          <ac:grpSpMkLst>
            <pc:docMk/>
            <pc:sldMk cId="1754239335" sldId="257"/>
            <ac:grpSpMk id="6" creationId="{98CE80DF-02C9-190A-6222-417CC686C65E}"/>
          </ac:grpSpMkLst>
        </pc:grpChg>
        <pc:grpChg chg="add mod">
          <ac:chgData name="Ashley Johnson" userId="13411dd80f4f9353" providerId="Windows Live" clId="Web-{35ADE98F-41BB-4746-A075-0C7365C0831E}" dt="2023-10-17T02:08:37.373" v="145" actId="14100"/>
          <ac:grpSpMkLst>
            <pc:docMk/>
            <pc:sldMk cId="1754239335" sldId="257"/>
            <ac:grpSpMk id="7" creationId="{62D7ADF7-90C2-2090-62DB-F7153C608890}"/>
          </ac:grpSpMkLst>
        </pc:grpChg>
        <pc:grpChg chg="add del mod">
          <ac:chgData name="Ashley Johnson" userId="13411dd80f4f9353" providerId="Windows Live" clId="Web-{35ADE98F-41BB-4746-A075-0C7365C0831E}" dt="2023-10-17T02:05:52.979" v="138"/>
          <ac:grpSpMkLst>
            <pc:docMk/>
            <pc:sldMk cId="1754239335" sldId="257"/>
            <ac:grpSpMk id="17" creationId="{A3E5C73E-06C8-2BB8-7B63-1750D42FDDC6}"/>
          </ac:grpSpMkLst>
        </pc:grpChg>
        <pc:grpChg chg="add">
          <ac:chgData name="Ashley Johnson" userId="13411dd80f4f9353" providerId="Windows Live" clId="Web-{35ADE98F-41BB-4746-A075-0C7365C0831E}" dt="2023-10-17T02:05:59.651" v="139"/>
          <ac:grpSpMkLst>
            <pc:docMk/>
            <pc:sldMk cId="1754239335" sldId="257"/>
            <ac:grpSpMk id="20" creationId="{C4F8CDA6-C92B-50FD-CC82-E713913F06B8}"/>
          </ac:grpSpMkLst>
        </pc:grpChg>
        <pc:grpChg chg="add">
          <ac:chgData name="Ashley Johnson" userId="13411dd80f4f9353" providerId="Windows Live" clId="Web-{35ADE98F-41BB-4746-A075-0C7365C0831E}" dt="2023-10-17T02:06:07.448" v="140"/>
          <ac:grpSpMkLst>
            <pc:docMk/>
            <pc:sldMk cId="1754239335" sldId="257"/>
            <ac:grpSpMk id="21" creationId="{C5C60F99-268B-1248-59E5-287B0271CCD0}"/>
          </ac:grpSpMkLst>
        </pc:grpChg>
        <pc:picChg chg="add mod modCrop">
          <ac:chgData name="Ashley Johnson" userId="13411dd80f4f9353" providerId="Windows Live" clId="Web-{35ADE98F-41BB-4746-A075-0C7365C0831E}" dt="2023-10-17T02:08:10.279" v="144" actId="1076"/>
          <ac:picMkLst>
            <pc:docMk/>
            <pc:sldMk cId="1754239335" sldId="257"/>
            <ac:picMk id="5" creationId="{FE9A0E53-6A8C-810A-DB53-46A44539196D}"/>
          </ac:picMkLst>
        </pc:picChg>
        <pc:picChg chg="add del mod">
          <ac:chgData name="Ashley Johnson" userId="13411dd80f4f9353" providerId="Windows Live" clId="Web-{35ADE98F-41BB-4746-A075-0C7365C0831E}" dt="2023-10-17T01:42:37.714" v="66"/>
          <ac:picMkLst>
            <pc:docMk/>
            <pc:sldMk cId="1754239335" sldId="257"/>
            <ac:picMk id="11" creationId="{E4435488-C014-096B-5582-34C9545027C1}"/>
          </ac:picMkLst>
        </pc:picChg>
        <pc:picChg chg="add del mod modCrop">
          <ac:chgData name="Ashley Johnson" userId="13411dd80f4f9353" providerId="Windows Live" clId="Web-{35ADE98F-41BB-4746-A075-0C7365C0831E}" dt="2023-10-17T02:01:03.082" v="94"/>
          <ac:picMkLst>
            <pc:docMk/>
            <pc:sldMk cId="1754239335" sldId="257"/>
            <ac:picMk id="12" creationId="{F270A7EE-25EF-2EE7-950A-F6C7C80529AF}"/>
          </ac:picMkLst>
        </pc:picChg>
        <pc:picChg chg="add mod modCrop">
          <ac:chgData name="Ashley Johnson" userId="13411dd80f4f9353" providerId="Windows Live" clId="Web-{35ADE98F-41BB-4746-A075-0C7365C0831E}" dt="2023-10-17T02:04:44.790" v="128" actId="1076"/>
          <ac:picMkLst>
            <pc:docMk/>
            <pc:sldMk cId="1754239335" sldId="257"/>
            <ac:picMk id="14" creationId="{C1583815-1A4D-63B7-466E-87CD4E6D2AA3}"/>
          </ac:picMkLst>
        </pc:picChg>
        <pc:picChg chg="add mod topLvl">
          <ac:chgData name="Ashley Johnson" userId="13411dd80f4f9353" providerId="Windows Live" clId="Web-{35ADE98F-41BB-4746-A075-0C7365C0831E}" dt="2023-10-17T02:05:52.979" v="138"/>
          <ac:picMkLst>
            <pc:docMk/>
            <pc:sldMk cId="1754239335" sldId="257"/>
            <ac:picMk id="15" creationId="{7A68D28E-6F76-2F1F-2FF2-91CCBFDC15F1}"/>
          </ac:picMkLst>
        </pc:picChg>
        <pc:cxnChg chg="add mod">
          <ac:chgData name="Ashley Johnson" userId="13411dd80f4f9353" providerId="Windows Live" clId="Web-{35ADE98F-41BB-4746-A075-0C7365C0831E}" dt="2023-10-17T01:58:55.829" v="89" actId="1076"/>
          <ac:cxnSpMkLst>
            <pc:docMk/>
            <pc:sldMk cId="1754239335" sldId="257"/>
            <ac:cxnSpMk id="10" creationId="{E80D29C2-1A7A-363A-1A8E-76BF0228B1BF}"/>
          </ac:cxnSpMkLst>
        </pc:cxnChg>
        <pc:cxnChg chg="add mod">
          <ac:chgData name="Ashley Johnson" userId="13411dd80f4f9353" providerId="Windows Live" clId="Web-{35ADE98F-41BB-4746-A075-0C7365C0831E}" dt="2023-10-17T02:04:42.368" v="127" actId="1076"/>
          <ac:cxnSpMkLst>
            <pc:docMk/>
            <pc:sldMk cId="1754239335" sldId="257"/>
            <ac:cxnSpMk id="13" creationId="{EE1BB860-B6F9-CF47-90D4-07C46493E377}"/>
          </ac:cxnSpMkLst>
        </pc:cxnChg>
      </pc:sldChg>
      <pc:sldMasterChg chg="del delSldLayout">
        <pc:chgData name="Ashley Johnson" userId="13411dd80f4f9353" providerId="Windows Live" clId="Web-{35ADE98F-41BB-4746-A075-0C7365C0831E}" dt="2023-10-17T01:16:41.942" v="1"/>
        <pc:sldMasterMkLst>
          <pc:docMk/>
          <pc:sldMasterMk cId="2460954070" sldId="2147483660"/>
        </pc:sldMasterMkLst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shley Johnson" userId="13411dd80f4f9353" providerId="Windows Live" clId="Web-{35ADE98F-41BB-4746-A075-0C7365C0831E}" dt="2023-10-17T01:16:41.942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shley Johnson" userId="13411dd80f4f9353" providerId="Windows Live" clId="Web-{35ADE98F-41BB-4746-A075-0C7365C0831E}" dt="2023-10-17T01:16:52.880" v="2"/>
        <pc:sldMasterMkLst>
          <pc:docMk/>
          <pc:sldMasterMk cId="2481969578" sldId="2147483672"/>
        </pc:sldMasterMkLst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3819817631" sldId="2147483673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2784547612" sldId="2147483674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852968549" sldId="2147483675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3189814157" sldId="2147483676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1742938295" sldId="2147483677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722062832" sldId="2147483678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3069302109" sldId="2147483679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2430772273" sldId="2147483680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2899715261" sldId="2147483681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1908892153" sldId="2147483682"/>
          </pc:sldLayoutMkLst>
        </pc:sldLayoutChg>
        <pc:sldLayoutChg chg="add del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2481969578" sldId="2147483672"/>
            <pc:sldLayoutMk cId="1005321144" sldId="2147483683"/>
          </pc:sldLayoutMkLst>
        </pc:sldLayoutChg>
      </pc:sldMasterChg>
      <pc:sldMasterChg chg="add addSldLayout modSldLayout">
        <pc:chgData name="Ashley Johnson" userId="13411dd80f4f9353" providerId="Windows Live" clId="Web-{35ADE98F-41BB-4746-A075-0C7365C0831E}" dt="2023-10-17T01:16:52.880" v="2"/>
        <pc:sldMasterMkLst>
          <pc:docMk/>
          <pc:sldMasterMk cId="851653948" sldId="2147483684"/>
        </pc:sldMasterMkLst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3582833259" sldId="2147483685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3826183935" sldId="2147483686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4118062218" sldId="2147483687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3430321993" sldId="2147483688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86926908" sldId="2147483689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3622248858" sldId="2147483690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2128069547" sldId="2147483691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2583895618" sldId="2147483692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994522712" sldId="2147483693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3769388082" sldId="2147483694"/>
          </pc:sldLayoutMkLst>
        </pc:sldLayoutChg>
        <pc:sldLayoutChg chg="add mod replId">
          <pc:chgData name="Ashley Johnson" userId="13411dd80f4f9353" providerId="Windows Live" clId="Web-{35ADE98F-41BB-4746-A075-0C7365C0831E}" dt="2023-10-17T01:16:52.880" v="2"/>
          <pc:sldLayoutMkLst>
            <pc:docMk/>
            <pc:sldMasterMk cId="851653948" sldId="2147483684"/>
            <pc:sldLayoutMk cId="143817491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8CE80DF-02C9-190A-6222-417CC686C65E}"/>
              </a:ext>
            </a:extLst>
          </p:cNvPr>
          <p:cNvGrpSpPr/>
          <p:nvPr/>
        </p:nvGrpSpPr>
        <p:grpSpPr>
          <a:xfrm>
            <a:off x="483810" y="517072"/>
            <a:ext cx="5612190" cy="5987142"/>
            <a:chOff x="483810" y="517072"/>
            <a:chExt cx="5612190" cy="598714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7AD31F-A588-0A89-72A0-37C1CE38F146}"/>
                </a:ext>
              </a:extLst>
            </p:cNvPr>
            <p:cNvSpPr/>
            <p:nvPr/>
          </p:nvSpPr>
          <p:spPr>
            <a:xfrm>
              <a:off x="483810" y="517072"/>
              <a:ext cx="5612190" cy="598714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948B77-B157-2AA3-CA06-37EC4FB9E761}"/>
                </a:ext>
              </a:extLst>
            </p:cNvPr>
            <p:cNvSpPr/>
            <p:nvPr/>
          </p:nvSpPr>
          <p:spPr>
            <a:xfrm>
              <a:off x="486833" y="523118"/>
              <a:ext cx="1233714" cy="616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ea typeface="Calibri"/>
                  <a:cs typeface="Calibri"/>
                </a:rPr>
                <a:t>Web App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Premium Vector | Api technology icon on white vector">
            <a:extLst>
              <a:ext uri="{FF2B5EF4-FFF2-40B4-BE49-F238E27FC236}">
                <a16:creationId xmlns:a16="http://schemas.microsoft.com/office/drawing/2014/main" id="{FE9A0E53-6A8C-810A-DB53-46A445391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6" t="15929" r="14537" b="13274"/>
          <a:stretch/>
        </p:blipFill>
        <p:spPr>
          <a:xfrm>
            <a:off x="8062684" y="1247019"/>
            <a:ext cx="1498067" cy="145828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2D7ADF7-90C2-2090-62DB-F7153C608890}"/>
              </a:ext>
            </a:extLst>
          </p:cNvPr>
          <p:cNvGrpSpPr/>
          <p:nvPr/>
        </p:nvGrpSpPr>
        <p:grpSpPr>
          <a:xfrm>
            <a:off x="6229047" y="517071"/>
            <a:ext cx="5612190" cy="3737428"/>
            <a:chOff x="483810" y="517072"/>
            <a:chExt cx="5612190" cy="5987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E0125D-D05F-6E91-A7AE-106E00214C61}"/>
                </a:ext>
              </a:extLst>
            </p:cNvPr>
            <p:cNvSpPr/>
            <p:nvPr/>
          </p:nvSpPr>
          <p:spPr>
            <a:xfrm>
              <a:off x="483810" y="517072"/>
              <a:ext cx="5612190" cy="598714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819E7C-E5A4-5D47-783D-2CFEFBFDCDD7}"/>
                </a:ext>
              </a:extLst>
            </p:cNvPr>
            <p:cNvSpPr/>
            <p:nvPr/>
          </p:nvSpPr>
          <p:spPr>
            <a:xfrm>
              <a:off x="486833" y="523118"/>
              <a:ext cx="1427237" cy="90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  <a:ea typeface="Calibri"/>
                  <a:cs typeface="Calibri"/>
                </a:rPr>
                <a:t>Amadeus for developers</a:t>
              </a:r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D29C2-1A7A-363A-1A8E-76BF0228B1BF}"/>
              </a:ext>
            </a:extLst>
          </p:cNvPr>
          <p:cNvCxnSpPr/>
          <p:nvPr/>
        </p:nvCxnSpPr>
        <p:spPr>
          <a:xfrm flipV="1">
            <a:off x="4707467" y="2120295"/>
            <a:ext cx="2764970" cy="483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B860-B6F9-CF47-90D4-07C46493E377}"/>
              </a:ext>
            </a:extLst>
          </p:cNvPr>
          <p:cNvCxnSpPr/>
          <p:nvPr/>
        </p:nvCxnSpPr>
        <p:spPr>
          <a:xfrm>
            <a:off x="3290055" y="3005817"/>
            <a:ext cx="7258" cy="119259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F8CDA6-C92B-50FD-CC82-E713913F06B8}"/>
              </a:ext>
            </a:extLst>
          </p:cNvPr>
          <p:cNvGrpSpPr/>
          <p:nvPr/>
        </p:nvGrpSpPr>
        <p:grpSpPr>
          <a:xfrm>
            <a:off x="2543024" y="1022046"/>
            <a:ext cx="1499808" cy="1687714"/>
            <a:chOff x="2543024" y="1022046"/>
            <a:chExt cx="1499808" cy="16877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5130CD-8F05-7B8B-7890-C7BBF52CE1E1}"/>
                </a:ext>
              </a:extLst>
            </p:cNvPr>
            <p:cNvSpPr/>
            <p:nvPr/>
          </p:nvSpPr>
          <p:spPr>
            <a:xfrm>
              <a:off x="2549072" y="1022046"/>
              <a:ext cx="1488704" cy="136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Registration Form Icons - Free SVG &amp; PNG Registration Form Images - Noun  Project">
              <a:extLst>
                <a:ext uri="{FF2B5EF4-FFF2-40B4-BE49-F238E27FC236}">
                  <a16:creationId xmlns:a16="http://schemas.microsoft.com/office/drawing/2014/main" id="{7A68D28E-6F76-2F1F-2FF2-91CCBFDC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667" y="1022146"/>
              <a:ext cx="1440984" cy="13785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FF2D7-32BC-4044-DD5E-B06BAFD3A6D0}"/>
                </a:ext>
              </a:extLst>
            </p:cNvPr>
            <p:cNvSpPr txBox="1"/>
            <p:nvPr/>
          </p:nvSpPr>
          <p:spPr>
            <a:xfrm>
              <a:off x="2543024" y="2340428"/>
              <a:ext cx="14998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ea typeface="Calibri"/>
                  <a:cs typeface="Calibri"/>
                </a:rPr>
                <a:t>Site Form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C60F99-268B-1248-59E5-287B0271CCD0}"/>
              </a:ext>
            </a:extLst>
          </p:cNvPr>
          <p:cNvGrpSpPr/>
          <p:nvPr/>
        </p:nvGrpSpPr>
        <p:grpSpPr>
          <a:xfrm>
            <a:off x="2366374" y="4320081"/>
            <a:ext cx="1853823" cy="1788440"/>
            <a:chOff x="2366374" y="4320081"/>
            <a:chExt cx="1853823" cy="1788440"/>
          </a:xfrm>
        </p:grpSpPr>
        <p:pic>
          <p:nvPicPr>
            <p:cNvPr id="14" name="Picture 13" descr="Online survey results and medical services icon Vector Image">
              <a:extLst>
                <a:ext uri="{FF2B5EF4-FFF2-40B4-BE49-F238E27FC236}">
                  <a16:creationId xmlns:a16="http://schemas.microsoft.com/office/drawing/2014/main" id="{C1583815-1A4D-63B7-466E-87CD4E6D2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861" r="214" b="13462"/>
            <a:stretch/>
          </p:blipFill>
          <p:spPr>
            <a:xfrm>
              <a:off x="2366374" y="4320081"/>
              <a:ext cx="1853823" cy="145829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A47DBE-281A-052A-79A1-487307813923}"/>
                </a:ext>
              </a:extLst>
            </p:cNvPr>
            <p:cNvSpPr txBox="1"/>
            <p:nvPr/>
          </p:nvSpPr>
          <p:spPr>
            <a:xfrm>
              <a:off x="2373690" y="5739189"/>
              <a:ext cx="18384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ea typeface="Calibri"/>
                  <a:cs typeface="Calibri"/>
                </a:rPr>
                <a:t>API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2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2023-10-17T01:16:09Z</dcterms:created>
  <dcterms:modified xsi:type="dcterms:W3CDTF">2023-10-17T02:09:01Z</dcterms:modified>
</cp:coreProperties>
</file>