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tantia" panose="02030602050306030303" pitchFamily="18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9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227ce7e3b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0227ce7e3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35c18f24b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1935c18f24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227ce7e3b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0227ce7e3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35c18f24b_6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935c18f24b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35c18f24b_6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935c18f24b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227ce7e3b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0227ce7e3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227ce7e3b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0227ce7e3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227ce7e3b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0227ce7e3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227ce7e3b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10227ce7e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227ce7e3b_0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10227ce7e3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227ce7e3b_0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10227ce7e3b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227ce7e3b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0227ce7e3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227ce7e3b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10227ce7e3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227ce7e3b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10227ce7e3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227ce7e3b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0227ce7e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">
  <p:cSld name="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1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sz="17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sz="17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sz="17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sz="17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sz="17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sz="17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sz="17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sz="17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1800"/>
              <a:buFont typeface="Calibri"/>
              <a:buNone/>
              <a:defRPr sz="179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8858628" y="6431125"/>
            <a:ext cx="775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教案下载：www.1ppt.com/jiaoan/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字体下载：www.1ppt.com/ziti/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onstantia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sz="1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740775" y="4150975"/>
            <a:ext cx="9223200" cy="22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000" b="1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Blood</a:t>
            </a:r>
            <a:r>
              <a:rPr lang="tr-TR" sz="60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Donation Management System</a:t>
            </a:r>
            <a:endParaRPr sz="60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40775" y="3227575"/>
            <a:ext cx="4878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000">
                <a:solidFill>
                  <a:srgbClr val="F2F2F2"/>
                </a:solidFill>
              </a:rPr>
              <a:t>Presentation on</a:t>
            </a:r>
            <a:endParaRPr sz="5000">
              <a:solidFill>
                <a:srgbClr val="F2F2F2"/>
              </a:solidFill>
            </a:endParaRPr>
          </a:p>
        </p:txBody>
      </p:sp>
      <p:cxnSp>
        <p:nvCxnSpPr>
          <p:cNvPr id="95" name="Google Shape;95;p14"/>
          <p:cNvCxnSpPr/>
          <p:nvPr/>
        </p:nvCxnSpPr>
        <p:spPr>
          <a:xfrm rot="10800000" flipH="1">
            <a:off x="4532785" y="620577"/>
            <a:ext cx="7650900" cy="68604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4"/>
          <p:cNvCxnSpPr/>
          <p:nvPr/>
        </p:nvCxnSpPr>
        <p:spPr>
          <a:xfrm>
            <a:off x="8045145" y="-179684"/>
            <a:ext cx="4011600" cy="70401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4"/>
          <p:cNvCxnSpPr/>
          <p:nvPr/>
        </p:nvCxnSpPr>
        <p:spPr>
          <a:xfrm>
            <a:off x="1517715" y="-37707"/>
            <a:ext cx="10674300" cy="49497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4"/>
          <p:cNvCxnSpPr/>
          <p:nvPr/>
        </p:nvCxnSpPr>
        <p:spPr>
          <a:xfrm rot="10800000" flipH="1">
            <a:off x="9747262" y="-179684"/>
            <a:ext cx="1891058" cy="7033554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4"/>
          <p:cNvSpPr/>
          <p:nvPr/>
        </p:nvSpPr>
        <p:spPr>
          <a:xfrm>
            <a:off x="9105344" y="1710670"/>
            <a:ext cx="100222" cy="10022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0435706" y="4050757"/>
            <a:ext cx="100222" cy="10022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9257122" y="0"/>
            <a:ext cx="2926689" cy="4911880"/>
          </a:xfrm>
          <a:custGeom>
            <a:avLst/>
            <a:gdLst/>
            <a:ahLst/>
            <a:cxnLst/>
            <a:rect l="l" t="t" r="r" b="b"/>
            <a:pathLst>
              <a:path w="2332" h="3907" extrusionOk="0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183C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847630" y="2860740"/>
            <a:ext cx="100200" cy="1002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200" y="1410313"/>
            <a:ext cx="1627850" cy="20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23"/>
          <p:cNvCxnSpPr/>
          <p:nvPr/>
        </p:nvCxnSpPr>
        <p:spPr>
          <a:xfrm flipH="1">
            <a:off x="3724660" y="-179684"/>
            <a:ext cx="4072800" cy="70401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23"/>
          <p:cNvCxnSpPr/>
          <p:nvPr/>
        </p:nvCxnSpPr>
        <p:spPr>
          <a:xfrm rot="10800000">
            <a:off x="1904112" y="131"/>
            <a:ext cx="6243600" cy="68907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2" name="Google Shape;232;p23"/>
          <p:cNvCxnSpPr/>
          <p:nvPr/>
        </p:nvCxnSpPr>
        <p:spPr>
          <a:xfrm>
            <a:off x="0" y="2500664"/>
            <a:ext cx="12192000" cy="32709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23"/>
          <p:cNvSpPr/>
          <p:nvPr/>
        </p:nvSpPr>
        <p:spPr>
          <a:xfrm>
            <a:off x="2335428" y="0"/>
            <a:ext cx="7521139" cy="6890825"/>
          </a:xfrm>
          <a:custGeom>
            <a:avLst/>
            <a:gdLst/>
            <a:ahLst/>
            <a:cxnLst/>
            <a:rect l="l" t="t" r="r" b="b"/>
            <a:pathLst>
              <a:path w="8774" h="10000" extrusionOk="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2794900" y="2500663"/>
            <a:ext cx="59322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2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System Requirements</a:t>
            </a:r>
            <a:endParaRPr sz="52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>
            <a:off x="6676758" y="2765979"/>
            <a:ext cx="1182020" cy="1364058"/>
          </a:xfrm>
          <a:custGeom>
            <a:avLst/>
            <a:gdLst/>
            <a:ahLst/>
            <a:cxnLst/>
            <a:rect l="l" t="t" r="r" b="b"/>
            <a:pathLst>
              <a:path w="2260" h="2610" extrusionOk="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4225470" y="2765979"/>
            <a:ext cx="1180652" cy="1364058"/>
          </a:xfrm>
          <a:custGeom>
            <a:avLst/>
            <a:gdLst/>
            <a:ahLst/>
            <a:cxnLst/>
            <a:rect l="l" t="t" r="r" b="b"/>
            <a:pathLst>
              <a:path w="2260" h="2610" extrusionOk="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4837611" y="1700648"/>
            <a:ext cx="1180652" cy="1365422"/>
          </a:xfrm>
          <a:custGeom>
            <a:avLst/>
            <a:gdLst/>
            <a:ahLst/>
            <a:cxnLst/>
            <a:rect l="l" t="t" r="r" b="b"/>
            <a:pathLst>
              <a:path w="2260" h="2610" extrusionOk="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6065982" y="1700648"/>
            <a:ext cx="1180652" cy="1365422"/>
          </a:xfrm>
          <a:custGeom>
            <a:avLst/>
            <a:gdLst/>
            <a:ahLst/>
            <a:cxnLst/>
            <a:rect l="l" t="t" r="r" b="b"/>
            <a:pathLst>
              <a:path w="2260" h="2610" extrusionOk="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4837611" y="3824488"/>
            <a:ext cx="1180652" cy="1365420"/>
          </a:xfrm>
          <a:custGeom>
            <a:avLst/>
            <a:gdLst/>
            <a:ahLst/>
            <a:cxnLst/>
            <a:rect l="l" t="t" r="r" b="b"/>
            <a:pathLst>
              <a:path w="2260" h="2609" extrusionOk="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6065982" y="3824488"/>
            <a:ext cx="1180652" cy="1365420"/>
          </a:xfrm>
          <a:custGeom>
            <a:avLst/>
            <a:gdLst/>
            <a:ahLst/>
            <a:cxnLst/>
            <a:rect l="l" t="t" r="r" b="b"/>
            <a:pathLst>
              <a:path w="2260" h="2609" extrusionOk="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7528851" y="1700638"/>
            <a:ext cx="19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Database </a:t>
            </a:r>
            <a:endParaRPr sz="22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7528850" y="2069972"/>
            <a:ext cx="239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MySQL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7528850" y="4615725"/>
            <a:ext cx="1617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Backend</a:t>
            </a:r>
            <a:endParaRPr sz="22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528851" y="4985051"/>
            <a:ext cx="23985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Language: PHP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8135356" y="2847369"/>
            <a:ext cx="19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Frontend</a:t>
            </a:r>
            <a:endParaRPr sz="22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8135356" y="3216700"/>
            <a:ext cx="23985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Language: HTML, CSS, JavaScript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2445230" y="1452463"/>
            <a:ext cx="19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Hardware</a:t>
            </a:r>
            <a:endParaRPr sz="22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1957425" y="1821803"/>
            <a:ext cx="23985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Desktop PC or Laptop with Windows 10 installed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2982225" y="4508000"/>
            <a:ext cx="161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Browser</a:t>
            </a:r>
            <a:endParaRPr sz="22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2201325" y="4877326"/>
            <a:ext cx="23985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Google Chrome, Mozilla Firefox, Opera etc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1877339" y="3066081"/>
            <a:ext cx="19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22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1474484" y="3414838"/>
            <a:ext cx="23985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XAMPP and Brackets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595950" y="202725"/>
            <a:ext cx="585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System Requirements</a:t>
            </a:r>
            <a:endParaRPr sz="36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150602" y="2157412"/>
            <a:ext cx="486560" cy="476922"/>
          </a:xfrm>
          <a:custGeom>
            <a:avLst/>
            <a:gdLst/>
            <a:ahLst/>
            <a:cxnLst/>
            <a:rect l="l" t="t" r="r" b="b"/>
            <a:pathLst>
              <a:path w="596" h="583" extrusionOk="0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4458117" y="3188023"/>
            <a:ext cx="553807" cy="514519"/>
          </a:xfrm>
          <a:custGeom>
            <a:avLst/>
            <a:gdLst/>
            <a:ahLst/>
            <a:cxnLst/>
            <a:rect l="l" t="t" r="r" b="b"/>
            <a:pathLst>
              <a:path w="678" h="630" extrusionOk="0">
                <a:moveTo>
                  <a:pt x="301" y="551"/>
                </a:moveTo>
                <a:lnTo>
                  <a:pt x="373" y="551"/>
                </a:lnTo>
                <a:lnTo>
                  <a:pt x="398" y="593"/>
                </a:lnTo>
                <a:lnTo>
                  <a:pt x="280" y="593"/>
                </a:lnTo>
                <a:lnTo>
                  <a:pt x="301" y="551"/>
                </a:lnTo>
                <a:close/>
                <a:moveTo>
                  <a:pt x="190" y="21"/>
                </a:moveTo>
                <a:lnTo>
                  <a:pt x="207" y="32"/>
                </a:lnTo>
                <a:cubicBezTo>
                  <a:pt x="208" y="32"/>
                  <a:pt x="209" y="33"/>
                  <a:pt x="210" y="34"/>
                </a:cubicBezTo>
                <a:lnTo>
                  <a:pt x="366" y="14"/>
                </a:lnTo>
                <a:cubicBezTo>
                  <a:pt x="362" y="5"/>
                  <a:pt x="353" y="0"/>
                  <a:pt x="342" y="1"/>
                </a:cubicBezTo>
                <a:lnTo>
                  <a:pt x="190" y="21"/>
                </a:lnTo>
                <a:close/>
                <a:moveTo>
                  <a:pt x="169" y="25"/>
                </a:moveTo>
                <a:lnTo>
                  <a:pt x="199" y="44"/>
                </a:lnTo>
                <a:cubicBezTo>
                  <a:pt x="203" y="47"/>
                  <a:pt x="207" y="55"/>
                  <a:pt x="207" y="62"/>
                </a:cubicBezTo>
                <a:lnTo>
                  <a:pt x="207" y="333"/>
                </a:lnTo>
                <a:cubicBezTo>
                  <a:pt x="207" y="340"/>
                  <a:pt x="203" y="343"/>
                  <a:pt x="199" y="340"/>
                </a:cubicBezTo>
                <a:lnTo>
                  <a:pt x="169" y="322"/>
                </a:lnTo>
                <a:cubicBezTo>
                  <a:pt x="165" y="319"/>
                  <a:pt x="161" y="311"/>
                  <a:pt x="161" y="304"/>
                </a:cubicBezTo>
                <a:lnTo>
                  <a:pt x="161" y="33"/>
                </a:lnTo>
                <a:cubicBezTo>
                  <a:pt x="161" y="26"/>
                  <a:pt x="165" y="23"/>
                  <a:pt x="169" y="25"/>
                </a:cubicBezTo>
                <a:close/>
                <a:moveTo>
                  <a:pt x="291" y="109"/>
                </a:moveTo>
                <a:lnTo>
                  <a:pt x="309" y="120"/>
                </a:lnTo>
                <a:cubicBezTo>
                  <a:pt x="310" y="121"/>
                  <a:pt x="310" y="122"/>
                  <a:pt x="311" y="122"/>
                </a:cubicBezTo>
                <a:lnTo>
                  <a:pt x="467" y="102"/>
                </a:lnTo>
                <a:cubicBezTo>
                  <a:pt x="464" y="94"/>
                  <a:pt x="454" y="88"/>
                  <a:pt x="443" y="90"/>
                </a:cubicBezTo>
                <a:lnTo>
                  <a:pt x="291" y="109"/>
                </a:lnTo>
                <a:close/>
                <a:moveTo>
                  <a:pt x="270" y="114"/>
                </a:moveTo>
                <a:lnTo>
                  <a:pt x="300" y="133"/>
                </a:lnTo>
                <a:cubicBezTo>
                  <a:pt x="304" y="136"/>
                  <a:pt x="308" y="144"/>
                  <a:pt x="308" y="151"/>
                </a:cubicBezTo>
                <a:lnTo>
                  <a:pt x="308" y="422"/>
                </a:lnTo>
                <a:cubicBezTo>
                  <a:pt x="308" y="428"/>
                  <a:pt x="304" y="432"/>
                  <a:pt x="300" y="429"/>
                </a:cubicBezTo>
                <a:lnTo>
                  <a:pt x="270" y="410"/>
                </a:lnTo>
                <a:cubicBezTo>
                  <a:pt x="266" y="407"/>
                  <a:pt x="263" y="400"/>
                  <a:pt x="263" y="393"/>
                </a:cubicBezTo>
                <a:lnTo>
                  <a:pt x="263" y="122"/>
                </a:lnTo>
                <a:cubicBezTo>
                  <a:pt x="263" y="115"/>
                  <a:pt x="266" y="111"/>
                  <a:pt x="270" y="114"/>
                </a:cubicBezTo>
                <a:close/>
                <a:moveTo>
                  <a:pt x="322" y="145"/>
                </a:moveTo>
                <a:lnTo>
                  <a:pt x="486" y="124"/>
                </a:lnTo>
                <a:cubicBezTo>
                  <a:pt x="500" y="122"/>
                  <a:pt x="511" y="131"/>
                  <a:pt x="511" y="145"/>
                </a:cubicBezTo>
                <a:lnTo>
                  <a:pt x="511" y="378"/>
                </a:lnTo>
                <a:cubicBezTo>
                  <a:pt x="511" y="391"/>
                  <a:pt x="500" y="404"/>
                  <a:pt x="486" y="406"/>
                </a:cubicBezTo>
                <a:lnTo>
                  <a:pt x="322" y="426"/>
                </a:lnTo>
                <a:lnTo>
                  <a:pt x="322" y="145"/>
                </a:lnTo>
                <a:close/>
                <a:moveTo>
                  <a:pt x="354" y="183"/>
                </a:moveTo>
                <a:lnTo>
                  <a:pt x="481" y="166"/>
                </a:lnTo>
                <a:lnTo>
                  <a:pt x="481" y="224"/>
                </a:lnTo>
                <a:lnTo>
                  <a:pt x="354" y="240"/>
                </a:lnTo>
                <a:lnTo>
                  <a:pt x="354" y="183"/>
                </a:lnTo>
                <a:close/>
                <a:moveTo>
                  <a:pt x="221" y="56"/>
                </a:moveTo>
                <a:lnTo>
                  <a:pt x="384" y="35"/>
                </a:lnTo>
                <a:cubicBezTo>
                  <a:pt x="398" y="33"/>
                  <a:pt x="410" y="43"/>
                  <a:pt x="410" y="56"/>
                </a:cubicBezTo>
                <a:lnTo>
                  <a:pt x="410" y="63"/>
                </a:lnTo>
                <a:lnTo>
                  <a:pt x="255" y="83"/>
                </a:lnTo>
                <a:cubicBezTo>
                  <a:pt x="244" y="86"/>
                  <a:pt x="240" y="93"/>
                  <a:pt x="240" y="107"/>
                </a:cubicBezTo>
                <a:lnTo>
                  <a:pt x="240" y="335"/>
                </a:lnTo>
                <a:lnTo>
                  <a:pt x="221" y="338"/>
                </a:lnTo>
                <a:lnTo>
                  <a:pt x="221" y="56"/>
                </a:lnTo>
                <a:close/>
                <a:moveTo>
                  <a:pt x="101" y="188"/>
                </a:moveTo>
                <a:lnTo>
                  <a:pt x="134" y="188"/>
                </a:lnTo>
                <a:lnTo>
                  <a:pt x="134" y="135"/>
                </a:lnTo>
                <a:lnTo>
                  <a:pt x="104" y="135"/>
                </a:lnTo>
                <a:cubicBezTo>
                  <a:pt x="76" y="135"/>
                  <a:pt x="54" y="158"/>
                  <a:pt x="54" y="186"/>
                </a:cubicBezTo>
                <a:lnTo>
                  <a:pt x="54" y="467"/>
                </a:lnTo>
                <a:cubicBezTo>
                  <a:pt x="54" y="490"/>
                  <a:pt x="69" y="509"/>
                  <a:pt x="90" y="515"/>
                </a:cubicBezTo>
                <a:lnTo>
                  <a:pt x="90" y="515"/>
                </a:lnTo>
                <a:lnTo>
                  <a:pt x="0" y="586"/>
                </a:lnTo>
                <a:lnTo>
                  <a:pt x="0" y="630"/>
                </a:lnTo>
                <a:lnTo>
                  <a:pt x="678" y="630"/>
                </a:lnTo>
                <a:lnTo>
                  <a:pt x="678" y="586"/>
                </a:lnTo>
                <a:lnTo>
                  <a:pt x="582" y="516"/>
                </a:lnTo>
                <a:cubicBezTo>
                  <a:pt x="604" y="511"/>
                  <a:pt x="621" y="491"/>
                  <a:pt x="621" y="467"/>
                </a:cubicBezTo>
                <a:lnTo>
                  <a:pt x="621" y="186"/>
                </a:lnTo>
                <a:cubicBezTo>
                  <a:pt x="621" y="158"/>
                  <a:pt x="598" y="135"/>
                  <a:pt x="571" y="135"/>
                </a:cubicBezTo>
                <a:lnTo>
                  <a:pt x="541" y="135"/>
                </a:lnTo>
                <a:lnTo>
                  <a:pt x="541" y="188"/>
                </a:lnTo>
                <a:lnTo>
                  <a:pt x="573" y="188"/>
                </a:lnTo>
                <a:lnTo>
                  <a:pt x="573" y="474"/>
                </a:lnTo>
                <a:lnTo>
                  <a:pt x="101" y="474"/>
                </a:lnTo>
                <a:lnTo>
                  <a:pt x="101" y="1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5164051" y="4261688"/>
            <a:ext cx="473094" cy="4730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7006679" y="3197921"/>
            <a:ext cx="522162" cy="494730"/>
          </a:xfrm>
          <a:custGeom>
            <a:avLst/>
            <a:gdLst/>
            <a:ahLst/>
            <a:cxnLst/>
            <a:rect l="l" t="t" r="r" b="b"/>
            <a:pathLst>
              <a:path w="638" h="603" extrusionOk="0">
                <a:moveTo>
                  <a:pt x="516" y="53"/>
                </a:moveTo>
                <a:cubicBezTo>
                  <a:pt x="517" y="53"/>
                  <a:pt x="519" y="53"/>
                  <a:pt x="520" y="54"/>
                </a:cubicBezTo>
                <a:cubicBezTo>
                  <a:pt x="522" y="56"/>
                  <a:pt x="522" y="57"/>
                  <a:pt x="522" y="59"/>
                </a:cubicBezTo>
                <a:lnTo>
                  <a:pt x="522" y="181"/>
                </a:lnTo>
                <a:cubicBezTo>
                  <a:pt x="522" y="183"/>
                  <a:pt x="522" y="185"/>
                  <a:pt x="520" y="186"/>
                </a:cubicBezTo>
                <a:lnTo>
                  <a:pt x="520" y="186"/>
                </a:lnTo>
                <a:cubicBezTo>
                  <a:pt x="519" y="187"/>
                  <a:pt x="517" y="188"/>
                  <a:pt x="516" y="188"/>
                </a:cubicBezTo>
                <a:lnTo>
                  <a:pt x="305" y="188"/>
                </a:lnTo>
                <a:cubicBezTo>
                  <a:pt x="303" y="188"/>
                  <a:pt x="302" y="187"/>
                  <a:pt x="301" y="186"/>
                </a:cubicBezTo>
                <a:lnTo>
                  <a:pt x="300" y="186"/>
                </a:lnTo>
                <a:cubicBezTo>
                  <a:pt x="299" y="185"/>
                  <a:pt x="299" y="183"/>
                  <a:pt x="299" y="181"/>
                </a:cubicBezTo>
                <a:lnTo>
                  <a:pt x="299" y="129"/>
                </a:lnTo>
                <a:lnTo>
                  <a:pt x="403" y="107"/>
                </a:lnTo>
                <a:lnTo>
                  <a:pt x="403" y="105"/>
                </a:lnTo>
                <a:lnTo>
                  <a:pt x="299" y="119"/>
                </a:lnTo>
                <a:lnTo>
                  <a:pt x="299" y="59"/>
                </a:lnTo>
                <a:cubicBezTo>
                  <a:pt x="299" y="57"/>
                  <a:pt x="299" y="56"/>
                  <a:pt x="300" y="54"/>
                </a:cubicBezTo>
                <a:lnTo>
                  <a:pt x="301" y="54"/>
                </a:lnTo>
                <a:cubicBezTo>
                  <a:pt x="302" y="53"/>
                  <a:pt x="303" y="53"/>
                  <a:pt x="305" y="53"/>
                </a:cubicBezTo>
                <a:lnTo>
                  <a:pt x="516" y="53"/>
                </a:lnTo>
                <a:close/>
                <a:moveTo>
                  <a:pt x="305" y="27"/>
                </a:moveTo>
                <a:cubicBezTo>
                  <a:pt x="296" y="27"/>
                  <a:pt x="288" y="30"/>
                  <a:pt x="282" y="36"/>
                </a:cubicBezTo>
                <a:lnTo>
                  <a:pt x="282" y="36"/>
                </a:lnTo>
                <a:cubicBezTo>
                  <a:pt x="276" y="42"/>
                  <a:pt x="273" y="50"/>
                  <a:pt x="273" y="59"/>
                </a:cubicBezTo>
                <a:lnTo>
                  <a:pt x="273" y="122"/>
                </a:lnTo>
                <a:lnTo>
                  <a:pt x="263" y="124"/>
                </a:lnTo>
                <a:lnTo>
                  <a:pt x="263" y="113"/>
                </a:lnTo>
                <a:lnTo>
                  <a:pt x="217" y="113"/>
                </a:lnTo>
                <a:lnTo>
                  <a:pt x="185" y="94"/>
                </a:lnTo>
                <a:lnTo>
                  <a:pt x="111" y="94"/>
                </a:lnTo>
                <a:cubicBezTo>
                  <a:pt x="96" y="94"/>
                  <a:pt x="84" y="106"/>
                  <a:pt x="84" y="121"/>
                </a:cubicBezTo>
                <a:lnTo>
                  <a:pt x="84" y="207"/>
                </a:lnTo>
                <a:lnTo>
                  <a:pt x="112" y="207"/>
                </a:lnTo>
                <a:lnTo>
                  <a:pt x="112" y="144"/>
                </a:lnTo>
                <a:lnTo>
                  <a:pt x="117" y="144"/>
                </a:lnTo>
                <a:lnTo>
                  <a:pt x="117" y="207"/>
                </a:lnTo>
                <a:lnTo>
                  <a:pt x="117" y="223"/>
                </a:lnTo>
                <a:lnTo>
                  <a:pt x="117" y="339"/>
                </a:lnTo>
                <a:lnTo>
                  <a:pt x="148" y="339"/>
                </a:lnTo>
                <a:lnTo>
                  <a:pt x="148" y="243"/>
                </a:lnTo>
                <a:lnTo>
                  <a:pt x="155" y="243"/>
                </a:lnTo>
                <a:lnTo>
                  <a:pt x="155" y="339"/>
                </a:lnTo>
                <a:lnTo>
                  <a:pt x="185" y="339"/>
                </a:lnTo>
                <a:lnTo>
                  <a:pt x="185" y="322"/>
                </a:lnTo>
                <a:lnTo>
                  <a:pt x="185" y="223"/>
                </a:lnTo>
                <a:lnTo>
                  <a:pt x="185" y="207"/>
                </a:lnTo>
                <a:lnTo>
                  <a:pt x="185" y="144"/>
                </a:lnTo>
                <a:lnTo>
                  <a:pt x="185" y="127"/>
                </a:lnTo>
                <a:lnTo>
                  <a:pt x="217" y="144"/>
                </a:lnTo>
                <a:lnTo>
                  <a:pt x="263" y="144"/>
                </a:lnTo>
                <a:lnTo>
                  <a:pt x="263" y="136"/>
                </a:lnTo>
                <a:lnTo>
                  <a:pt x="273" y="134"/>
                </a:lnTo>
                <a:lnTo>
                  <a:pt x="273" y="181"/>
                </a:lnTo>
                <a:cubicBezTo>
                  <a:pt x="273" y="190"/>
                  <a:pt x="276" y="198"/>
                  <a:pt x="282" y="204"/>
                </a:cubicBezTo>
                <a:lnTo>
                  <a:pt x="282" y="204"/>
                </a:lnTo>
                <a:lnTo>
                  <a:pt x="282" y="204"/>
                </a:lnTo>
                <a:cubicBezTo>
                  <a:pt x="288" y="210"/>
                  <a:pt x="296" y="214"/>
                  <a:pt x="305" y="214"/>
                </a:cubicBezTo>
                <a:lnTo>
                  <a:pt x="516" y="214"/>
                </a:lnTo>
                <a:cubicBezTo>
                  <a:pt x="525" y="214"/>
                  <a:pt x="533" y="210"/>
                  <a:pt x="539" y="204"/>
                </a:cubicBezTo>
                <a:lnTo>
                  <a:pt x="539" y="204"/>
                </a:lnTo>
                <a:cubicBezTo>
                  <a:pt x="545" y="198"/>
                  <a:pt x="548" y="190"/>
                  <a:pt x="548" y="181"/>
                </a:cubicBezTo>
                <a:lnTo>
                  <a:pt x="548" y="59"/>
                </a:lnTo>
                <a:cubicBezTo>
                  <a:pt x="548" y="50"/>
                  <a:pt x="545" y="42"/>
                  <a:pt x="539" y="36"/>
                </a:cubicBezTo>
                <a:cubicBezTo>
                  <a:pt x="533" y="30"/>
                  <a:pt x="525" y="27"/>
                  <a:pt x="516" y="27"/>
                </a:cubicBezTo>
                <a:lnTo>
                  <a:pt x="305" y="27"/>
                </a:lnTo>
                <a:close/>
                <a:moveTo>
                  <a:pt x="520" y="221"/>
                </a:moveTo>
                <a:lnTo>
                  <a:pt x="520" y="249"/>
                </a:lnTo>
                <a:lnTo>
                  <a:pt x="497" y="249"/>
                </a:lnTo>
                <a:lnTo>
                  <a:pt x="523" y="341"/>
                </a:lnTo>
                <a:lnTo>
                  <a:pt x="490" y="341"/>
                </a:lnTo>
                <a:lnTo>
                  <a:pt x="464" y="249"/>
                </a:lnTo>
                <a:lnTo>
                  <a:pt x="367" y="249"/>
                </a:lnTo>
                <a:lnTo>
                  <a:pt x="341" y="341"/>
                </a:lnTo>
                <a:lnTo>
                  <a:pt x="308" y="341"/>
                </a:lnTo>
                <a:lnTo>
                  <a:pt x="334" y="249"/>
                </a:lnTo>
                <a:lnTo>
                  <a:pt x="306" y="249"/>
                </a:lnTo>
                <a:lnTo>
                  <a:pt x="306" y="221"/>
                </a:lnTo>
                <a:lnTo>
                  <a:pt x="520" y="221"/>
                </a:lnTo>
                <a:close/>
                <a:moveTo>
                  <a:pt x="113" y="373"/>
                </a:moveTo>
                <a:cubicBezTo>
                  <a:pt x="139" y="373"/>
                  <a:pt x="161" y="394"/>
                  <a:pt x="161" y="421"/>
                </a:cubicBezTo>
                <a:cubicBezTo>
                  <a:pt x="161" y="427"/>
                  <a:pt x="160" y="433"/>
                  <a:pt x="158" y="438"/>
                </a:cubicBezTo>
                <a:lnTo>
                  <a:pt x="68" y="438"/>
                </a:lnTo>
                <a:cubicBezTo>
                  <a:pt x="66" y="433"/>
                  <a:pt x="65" y="427"/>
                  <a:pt x="65" y="421"/>
                </a:cubicBezTo>
                <a:cubicBezTo>
                  <a:pt x="65" y="394"/>
                  <a:pt x="86" y="373"/>
                  <a:pt x="113" y="373"/>
                </a:cubicBezTo>
                <a:close/>
                <a:moveTo>
                  <a:pt x="316" y="373"/>
                </a:moveTo>
                <a:cubicBezTo>
                  <a:pt x="342" y="373"/>
                  <a:pt x="364" y="394"/>
                  <a:pt x="364" y="421"/>
                </a:cubicBezTo>
                <a:cubicBezTo>
                  <a:pt x="364" y="427"/>
                  <a:pt x="363" y="433"/>
                  <a:pt x="361" y="438"/>
                </a:cubicBezTo>
                <a:lnTo>
                  <a:pt x="271" y="438"/>
                </a:lnTo>
                <a:cubicBezTo>
                  <a:pt x="269" y="433"/>
                  <a:pt x="268" y="427"/>
                  <a:pt x="268" y="421"/>
                </a:cubicBezTo>
                <a:cubicBezTo>
                  <a:pt x="268" y="394"/>
                  <a:pt x="289" y="373"/>
                  <a:pt x="316" y="373"/>
                </a:cubicBezTo>
                <a:close/>
                <a:moveTo>
                  <a:pt x="522" y="373"/>
                </a:moveTo>
                <a:cubicBezTo>
                  <a:pt x="548" y="373"/>
                  <a:pt x="570" y="394"/>
                  <a:pt x="570" y="421"/>
                </a:cubicBezTo>
                <a:cubicBezTo>
                  <a:pt x="570" y="427"/>
                  <a:pt x="569" y="433"/>
                  <a:pt x="567" y="438"/>
                </a:cubicBezTo>
                <a:lnTo>
                  <a:pt x="477" y="438"/>
                </a:lnTo>
                <a:cubicBezTo>
                  <a:pt x="475" y="433"/>
                  <a:pt x="474" y="427"/>
                  <a:pt x="474" y="421"/>
                </a:cubicBezTo>
                <a:cubicBezTo>
                  <a:pt x="474" y="394"/>
                  <a:pt x="495" y="373"/>
                  <a:pt x="522" y="373"/>
                </a:cubicBezTo>
                <a:close/>
                <a:moveTo>
                  <a:pt x="62" y="448"/>
                </a:moveTo>
                <a:lnTo>
                  <a:pt x="161" y="448"/>
                </a:lnTo>
                <a:cubicBezTo>
                  <a:pt x="182" y="448"/>
                  <a:pt x="200" y="466"/>
                  <a:pt x="200" y="487"/>
                </a:cubicBezTo>
                <a:lnTo>
                  <a:pt x="200" y="527"/>
                </a:lnTo>
                <a:lnTo>
                  <a:pt x="203" y="527"/>
                </a:lnTo>
                <a:lnTo>
                  <a:pt x="221" y="527"/>
                </a:lnTo>
                <a:lnTo>
                  <a:pt x="227" y="527"/>
                </a:lnTo>
                <a:lnTo>
                  <a:pt x="227" y="487"/>
                </a:lnTo>
                <a:cubicBezTo>
                  <a:pt x="227" y="466"/>
                  <a:pt x="244" y="448"/>
                  <a:pt x="265" y="448"/>
                </a:cubicBezTo>
                <a:lnTo>
                  <a:pt x="364" y="448"/>
                </a:lnTo>
                <a:cubicBezTo>
                  <a:pt x="385" y="448"/>
                  <a:pt x="403" y="466"/>
                  <a:pt x="403" y="487"/>
                </a:cubicBezTo>
                <a:lnTo>
                  <a:pt x="403" y="527"/>
                </a:lnTo>
                <a:lnTo>
                  <a:pt x="409" y="527"/>
                </a:lnTo>
                <a:lnTo>
                  <a:pt x="424" y="527"/>
                </a:lnTo>
                <a:lnTo>
                  <a:pt x="433" y="527"/>
                </a:lnTo>
                <a:lnTo>
                  <a:pt x="433" y="487"/>
                </a:lnTo>
                <a:cubicBezTo>
                  <a:pt x="433" y="466"/>
                  <a:pt x="450" y="448"/>
                  <a:pt x="471" y="448"/>
                </a:cubicBezTo>
                <a:lnTo>
                  <a:pt x="570" y="448"/>
                </a:lnTo>
                <a:cubicBezTo>
                  <a:pt x="591" y="448"/>
                  <a:pt x="608" y="466"/>
                  <a:pt x="608" y="487"/>
                </a:cubicBezTo>
                <a:lnTo>
                  <a:pt x="608" y="527"/>
                </a:lnTo>
                <a:lnTo>
                  <a:pt x="614" y="527"/>
                </a:lnTo>
                <a:lnTo>
                  <a:pt x="630" y="527"/>
                </a:lnTo>
                <a:lnTo>
                  <a:pt x="638" y="527"/>
                </a:lnTo>
                <a:lnTo>
                  <a:pt x="638" y="549"/>
                </a:lnTo>
                <a:lnTo>
                  <a:pt x="630" y="549"/>
                </a:lnTo>
                <a:lnTo>
                  <a:pt x="614" y="549"/>
                </a:lnTo>
                <a:lnTo>
                  <a:pt x="608" y="549"/>
                </a:lnTo>
                <a:lnTo>
                  <a:pt x="608" y="603"/>
                </a:lnTo>
                <a:lnTo>
                  <a:pt x="433" y="603"/>
                </a:lnTo>
                <a:lnTo>
                  <a:pt x="433" y="549"/>
                </a:lnTo>
                <a:lnTo>
                  <a:pt x="424" y="549"/>
                </a:lnTo>
                <a:lnTo>
                  <a:pt x="409" y="549"/>
                </a:lnTo>
                <a:lnTo>
                  <a:pt x="403" y="549"/>
                </a:lnTo>
                <a:lnTo>
                  <a:pt x="403" y="603"/>
                </a:lnTo>
                <a:lnTo>
                  <a:pt x="227" y="603"/>
                </a:lnTo>
                <a:lnTo>
                  <a:pt x="227" y="549"/>
                </a:lnTo>
                <a:lnTo>
                  <a:pt x="221" y="549"/>
                </a:lnTo>
                <a:lnTo>
                  <a:pt x="203" y="549"/>
                </a:lnTo>
                <a:lnTo>
                  <a:pt x="200" y="549"/>
                </a:lnTo>
                <a:lnTo>
                  <a:pt x="200" y="603"/>
                </a:lnTo>
                <a:lnTo>
                  <a:pt x="24" y="603"/>
                </a:lnTo>
                <a:lnTo>
                  <a:pt x="24" y="549"/>
                </a:lnTo>
                <a:lnTo>
                  <a:pt x="0" y="549"/>
                </a:lnTo>
                <a:lnTo>
                  <a:pt x="0" y="527"/>
                </a:lnTo>
                <a:lnTo>
                  <a:pt x="24" y="527"/>
                </a:lnTo>
                <a:lnTo>
                  <a:pt x="24" y="487"/>
                </a:lnTo>
                <a:cubicBezTo>
                  <a:pt x="24" y="466"/>
                  <a:pt x="41" y="448"/>
                  <a:pt x="62" y="448"/>
                </a:cubicBezTo>
                <a:close/>
                <a:moveTo>
                  <a:pt x="152" y="0"/>
                </a:moveTo>
                <a:cubicBezTo>
                  <a:pt x="176" y="0"/>
                  <a:pt x="196" y="20"/>
                  <a:pt x="196" y="44"/>
                </a:cubicBezTo>
                <a:cubicBezTo>
                  <a:pt x="196" y="69"/>
                  <a:pt x="176" y="88"/>
                  <a:pt x="152" y="88"/>
                </a:cubicBezTo>
                <a:cubicBezTo>
                  <a:pt x="127" y="88"/>
                  <a:pt x="108" y="69"/>
                  <a:pt x="108" y="44"/>
                </a:cubicBezTo>
                <a:cubicBezTo>
                  <a:pt x="108" y="20"/>
                  <a:pt x="127" y="0"/>
                  <a:pt x="1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6400159" y="4254164"/>
            <a:ext cx="512272" cy="492751"/>
          </a:xfrm>
          <a:custGeom>
            <a:avLst/>
            <a:gdLst/>
            <a:ahLst/>
            <a:cxnLst/>
            <a:rect l="l" t="t" r="r" b="b"/>
            <a:pathLst>
              <a:path w="628" h="600" extrusionOk="0">
                <a:moveTo>
                  <a:pt x="425" y="224"/>
                </a:moveTo>
                <a:cubicBezTo>
                  <a:pt x="423" y="227"/>
                  <a:pt x="421" y="229"/>
                  <a:pt x="419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7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7"/>
                  <a:pt x="411" y="249"/>
                </a:cubicBezTo>
                <a:cubicBezTo>
                  <a:pt x="411" y="250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5"/>
                  <a:pt x="412" y="295"/>
                </a:cubicBezTo>
                <a:cubicBezTo>
                  <a:pt x="414" y="298"/>
                  <a:pt x="415" y="301"/>
                  <a:pt x="417" y="305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2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7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1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49" y="232"/>
                  <a:pt x="249" y="270"/>
                </a:cubicBezTo>
                <a:cubicBezTo>
                  <a:pt x="249" y="278"/>
                  <a:pt x="249" y="286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1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8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3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1"/>
                  <a:pt x="353" y="391"/>
                  <a:pt x="353" y="391"/>
                </a:cubicBezTo>
                <a:cubicBezTo>
                  <a:pt x="337" y="410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0" y="340"/>
                </a:moveTo>
                <a:lnTo>
                  <a:pt x="150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3" y="302"/>
                  <a:pt x="214" y="298"/>
                  <a:pt x="216" y="295"/>
                </a:cubicBezTo>
                <a:cubicBezTo>
                  <a:pt x="216" y="295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3"/>
                  <a:pt x="219" y="282"/>
                  <a:pt x="219" y="282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3"/>
                  <a:pt x="217" y="250"/>
                </a:cubicBezTo>
                <a:cubicBezTo>
                  <a:pt x="217" y="250"/>
                  <a:pt x="217" y="250"/>
                  <a:pt x="217" y="249"/>
                </a:cubicBezTo>
                <a:cubicBezTo>
                  <a:pt x="216" y="247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7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1"/>
                  <a:pt x="186" y="210"/>
                </a:cubicBezTo>
                <a:cubicBezTo>
                  <a:pt x="184" y="209"/>
                  <a:pt x="181" y="208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0" y="200"/>
                </a:cubicBezTo>
                <a:cubicBezTo>
                  <a:pt x="112" y="200"/>
                  <a:pt x="81" y="232"/>
                  <a:pt x="81" y="270"/>
                </a:cubicBezTo>
                <a:cubicBezTo>
                  <a:pt x="81" y="309"/>
                  <a:pt x="112" y="340"/>
                  <a:pt x="150" y="3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6442776" y="2152888"/>
            <a:ext cx="427032" cy="488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7425"/>
                </a:moveTo>
                <a:cubicBezTo>
                  <a:pt x="5687" y="7425"/>
                  <a:pt x="1542" y="6064"/>
                  <a:pt x="1542" y="4387"/>
                </a:cubicBezTo>
                <a:cubicBezTo>
                  <a:pt x="1542" y="2709"/>
                  <a:pt x="5687" y="1350"/>
                  <a:pt x="10800" y="1350"/>
                </a:cubicBezTo>
                <a:cubicBezTo>
                  <a:pt x="15912" y="1350"/>
                  <a:pt x="20057" y="2709"/>
                  <a:pt x="20057" y="4387"/>
                </a:cubicBezTo>
                <a:cubicBezTo>
                  <a:pt x="20057" y="6064"/>
                  <a:pt x="15912" y="7425"/>
                  <a:pt x="10800" y="7425"/>
                </a:cubicBezTo>
                <a:moveTo>
                  <a:pt x="20057" y="9112"/>
                </a:moveTo>
                <a:lnTo>
                  <a:pt x="20054" y="9112"/>
                </a:lnTo>
                <a:cubicBezTo>
                  <a:pt x="20054" y="9119"/>
                  <a:pt x="20057" y="9127"/>
                  <a:pt x="20057" y="9133"/>
                </a:cubicBezTo>
                <a:cubicBezTo>
                  <a:pt x="20057" y="10800"/>
                  <a:pt x="15912" y="12150"/>
                  <a:pt x="10800" y="12150"/>
                </a:cubicBezTo>
                <a:cubicBezTo>
                  <a:pt x="5687" y="12150"/>
                  <a:pt x="1542" y="10800"/>
                  <a:pt x="1542" y="9133"/>
                </a:cubicBezTo>
                <a:cubicBezTo>
                  <a:pt x="1542" y="9127"/>
                  <a:pt x="1545" y="9119"/>
                  <a:pt x="1545" y="9112"/>
                </a:cubicBezTo>
                <a:lnTo>
                  <a:pt x="1542" y="9112"/>
                </a:lnTo>
                <a:lnTo>
                  <a:pt x="1542" y="6793"/>
                </a:lnTo>
                <a:cubicBezTo>
                  <a:pt x="3564" y="8140"/>
                  <a:pt x="7271" y="8774"/>
                  <a:pt x="10800" y="8774"/>
                </a:cubicBezTo>
                <a:cubicBezTo>
                  <a:pt x="14328" y="8774"/>
                  <a:pt x="18035" y="8140"/>
                  <a:pt x="20057" y="6793"/>
                </a:cubicBezTo>
                <a:cubicBezTo>
                  <a:pt x="20057" y="6793"/>
                  <a:pt x="20057" y="9112"/>
                  <a:pt x="20057" y="9112"/>
                </a:cubicBezTo>
                <a:close/>
                <a:moveTo>
                  <a:pt x="20057" y="13162"/>
                </a:moveTo>
                <a:lnTo>
                  <a:pt x="20054" y="13162"/>
                </a:lnTo>
                <a:cubicBezTo>
                  <a:pt x="20054" y="13169"/>
                  <a:pt x="20057" y="13177"/>
                  <a:pt x="20057" y="13183"/>
                </a:cubicBezTo>
                <a:cubicBezTo>
                  <a:pt x="20057" y="14850"/>
                  <a:pt x="15912" y="16200"/>
                  <a:pt x="10800" y="16200"/>
                </a:cubicBezTo>
                <a:cubicBezTo>
                  <a:pt x="5687" y="16200"/>
                  <a:pt x="1542" y="14850"/>
                  <a:pt x="1542" y="13183"/>
                </a:cubicBezTo>
                <a:cubicBezTo>
                  <a:pt x="1542" y="13177"/>
                  <a:pt x="1545" y="13169"/>
                  <a:pt x="1545" y="13162"/>
                </a:cubicBezTo>
                <a:lnTo>
                  <a:pt x="1542" y="13162"/>
                </a:lnTo>
                <a:lnTo>
                  <a:pt x="1542" y="10640"/>
                </a:lnTo>
                <a:cubicBezTo>
                  <a:pt x="3136" y="12077"/>
                  <a:pt x="6982" y="12825"/>
                  <a:pt x="10800" y="12825"/>
                </a:cubicBezTo>
                <a:cubicBezTo>
                  <a:pt x="14617" y="12825"/>
                  <a:pt x="18463" y="12077"/>
                  <a:pt x="20057" y="10640"/>
                </a:cubicBezTo>
                <a:cubicBezTo>
                  <a:pt x="20057" y="10640"/>
                  <a:pt x="20057" y="13162"/>
                  <a:pt x="20057" y="13162"/>
                </a:cubicBezTo>
                <a:close/>
                <a:moveTo>
                  <a:pt x="20057" y="17212"/>
                </a:moveTo>
                <a:cubicBezTo>
                  <a:pt x="20057" y="18889"/>
                  <a:pt x="15912" y="20249"/>
                  <a:pt x="10800" y="20249"/>
                </a:cubicBezTo>
                <a:cubicBezTo>
                  <a:pt x="5687" y="20249"/>
                  <a:pt x="1542" y="18889"/>
                  <a:pt x="1542" y="17212"/>
                </a:cubicBezTo>
                <a:lnTo>
                  <a:pt x="1542" y="14690"/>
                </a:lnTo>
                <a:cubicBezTo>
                  <a:pt x="3136" y="16127"/>
                  <a:pt x="6982" y="16875"/>
                  <a:pt x="10800" y="16875"/>
                </a:cubicBezTo>
                <a:cubicBezTo>
                  <a:pt x="14617" y="16875"/>
                  <a:pt x="18463" y="16127"/>
                  <a:pt x="20057" y="14690"/>
                </a:cubicBezTo>
                <a:cubicBezTo>
                  <a:pt x="20057" y="14690"/>
                  <a:pt x="20057" y="17212"/>
                  <a:pt x="20057" y="17212"/>
                </a:cubicBezTo>
                <a:close/>
                <a:moveTo>
                  <a:pt x="10800" y="0"/>
                </a:moveTo>
                <a:cubicBezTo>
                  <a:pt x="5598" y="0"/>
                  <a:pt x="0" y="1372"/>
                  <a:pt x="0" y="4387"/>
                </a:cubicBezTo>
                <a:lnTo>
                  <a:pt x="0" y="17212"/>
                </a:lnTo>
                <a:cubicBezTo>
                  <a:pt x="0" y="20226"/>
                  <a:pt x="5598" y="21599"/>
                  <a:pt x="10800" y="21599"/>
                </a:cubicBezTo>
                <a:cubicBezTo>
                  <a:pt x="16001" y="21599"/>
                  <a:pt x="21599" y="20226"/>
                  <a:pt x="21599" y="17212"/>
                </a:cubicBezTo>
                <a:lnTo>
                  <a:pt x="21599" y="4387"/>
                </a:lnTo>
                <a:cubicBezTo>
                  <a:pt x="21599" y="1372"/>
                  <a:pt x="16001" y="0"/>
                  <a:pt x="10800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25"/>
          <p:cNvCxnSpPr/>
          <p:nvPr/>
        </p:nvCxnSpPr>
        <p:spPr>
          <a:xfrm flipH="1">
            <a:off x="3724660" y="-179684"/>
            <a:ext cx="4072800" cy="70401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1904112" y="131"/>
            <a:ext cx="6243600" cy="68907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>
            <a:off x="0" y="2500664"/>
            <a:ext cx="12192000" cy="32709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25"/>
          <p:cNvSpPr/>
          <p:nvPr/>
        </p:nvSpPr>
        <p:spPr>
          <a:xfrm>
            <a:off x="2335428" y="0"/>
            <a:ext cx="7521139" cy="6890825"/>
          </a:xfrm>
          <a:custGeom>
            <a:avLst/>
            <a:gdLst/>
            <a:ahLst/>
            <a:cxnLst/>
            <a:rect l="l" t="t" r="r" b="b"/>
            <a:pathLst>
              <a:path w="8774" h="10000" extrusionOk="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2794950" y="2832550"/>
            <a:ext cx="59322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2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UML Diagram</a:t>
            </a:r>
            <a:endParaRPr sz="52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/>
        </p:nvSpPr>
        <p:spPr>
          <a:xfrm>
            <a:off x="595975" y="202725"/>
            <a:ext cx="539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ER Diagram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2844000" y="6356350"/>
            <a:ext cx="65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Figure: ER Diagram for Blood Donation Management System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350" y="1001325"/>
            <a:ext cx="8719293" cy="5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/>
        </p:nvSpPr>
        <p:spPr>
          <a:xfrm>
            <a:off x="543225" y="376750"/>
            <a:ext cx="4774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Class Diagram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275" y="376750"/>
            <a:ext cx="6516649" cy="57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/>
        </p:nvSpPr>
        <p:spPr>
          <a:xfrm>
            <a:off x="5582100" y="6081025"/>
            <a:ext cx="660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Figure: Class Diagram for Blood Donation Management System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543225" y="1339450"/>
            <a:ext cx="4110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Classes are represented with boxes that contain three compartments: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●"/>
            </a:pPr>
            <a:r>
              <a:rPr lang="tr-TR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Class name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●"/>
            </a:pPr>
            <a:r>
              <a:rPr lang="tr-TR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Attribute name with datatype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Verdana"/>
              <a:buChar char="●"/>
            </a:pPr>
            <a:r>
              <a:rPr lang="tr-TR" sz="1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Method</a:t>
            </a: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/>
        </p:nvSpPr>
        <p:spPr>
          <a:xfrm>
            <a:off x="697575" y="202725"/>
            <a:ext cx="4517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Activity Diagram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825" y="925125"/>
            <a:ext cx="6810937" cy="542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8"/>
          <p:cNvSpPr txBox="1"/>
          <p:nvPr/>
        </p:nvSpPr>
        <p:spPr>
          <a:xfrm>
            <a:off x="5320738" y="6354150"/>
            <a:ext cx="61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Figure: Activity Diagram for Blood Donation Management System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697575" y="1306100"/>
            <a:ext cx="34176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Activity diagram components are: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Starting State 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Action State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Control Flow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Decision Node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Fork 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Join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End State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/>
        </p:nvSpPr>
        <p:spPr>
          <a:xfrm>
            <a:off x="595975" y="202725"/>
            <a:ext cx="5003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Use case Diagram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3" name="Google Shape;303;p29"/>
          <p:cNvPicPr preferRelativeResize="0"/>
          <p:nvPr/>
        </p:nvPicPr>
        <p:blipFill rotWithShape="1">
          <a:blip r:embed="rId3">
            <a:alphaModFix/>
          </a:blip>
          <a:srcRect b="4807"/>
          <a:stretch/>
        </p:blipFill>
        <p:spPr>
          <a:xfrm>
            <a:off x="6084250" y="544100"/>
            <a:ext cx="4904976" cy="55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9"/>
          <p:cNvSpPr txBox="1"/>
          <p:nvPr/>
        </p:nvSpPr>
        <p:spPr>
          <a:xfrm>
            <a:off x="5599075" y="6076275"/>
            <a:ext cx="63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Figure: Use Case Diagram for Blood Donation Management System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741000" y="100485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Use case diagram components are: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Actor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Symbol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tr-T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Line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0"/>
          <p:cNvCxnSpPr/>
          <p:nvPr/>
        </p:nvCxnSpPr>
        <p:spPr>
          <a:xfrm flipH="1">
            <a:off x="3724660" y="-179684"/>
            <a:ext cx="4072800" cy="70401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30"/>
          <p:cNvCxnSpPr/>
          <p:nvPr/>
        </p:nvCxnSpPr>
        <p:spPr>
          <a:xfrm rot="10800000">
            <a:off x="1904112" y="131"/>
            <a:ext cx="6243600" cy="68907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30"/>
          <p:cNvCxnSpPr/>
          <p:nvPr/>
        </p:nvCxnSpPr>
        <p:spPr>
          <a:xfrm>
            <a:off x="0" y="2500664"/>
            <a:ext cx="12192000" cy="32709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3" name="Google Shape;313;p30"/>
          <p:cNvSpPr/>
          <p:nvPr/>
        </p:nvSpPr>
        <p:spPr>
          <a:xfrm>
            <a:off x="2335428" y="0"/>
            <a:ext cx="7521139" cy="6890825"/>
          </a:xfrm>
          <a:custGeom>
            <a:avLst/>
            <a:gdLst/>
            <a:ahLst/>
            <a:cxnLst/>
            <a:rect l="l" t="t" r="r" b="b"/>
            <a:pathLst>
              <a:path w="8774" h="10000" extrusionOk="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2794950" y="2500675"/>
            <a:ext cx="59322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2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Project Features</a:t>
            </a:r>
            <a:endParaRPr sz="52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/>
        </p:nvSpPr>
        <p:spPr>
          <a:xfrm>
            <a:off x="393925" y="220700"/>
            <a:ext cx="4449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Features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483400" y="1415550"/>
            <a:ext cx="495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Home Page: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389025" y="2261725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6758775" y="1415538"/>
            <a:ext cx="263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About Page:</a:t>
            </a:r>
            <a:endParaRPr sz="240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6664100" y="2261851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00" y="2518300"/>
            <a:ext cx="4721599" cy="27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 rotWithShape="1">
          <a:blip r:embed="rId4">
            <a:alphaModFix/>
          </a:blip>
          <a:srcRect l="-3030" r="3030"/>
          <a:stretch/>
        </p:blipFill>
        <p:spPr>
          <a:xfrm>
            <a:off x="6758775" y="2451325"/>
            <a:ext cx="4721599" cy="27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/>
        </p:nvSpPr>
        <p:spPr>
          <a:xfrm>
            <a:off x="393925" y="1397600"/>
            <a:ext cx="495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Register for user: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6669000" y="1428350"/>
            <a:ext cx="468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Login for user:</a:t>
            </a:r>
            <a:endParaRPr sz="240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3" name="Google Shape;33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19</a:t>
            </a:fld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389025" y="2261725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6664100" y="2261851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393925" y="220700"/>
            <a:ext cx="4449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Features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7" name="Google Shape;3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0" y="2482401"/>
            <a:ext cx="4683300" cy="27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50" y="2482401"/>
            <a:ext cx="4683300" cy="27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888" y="2617050"/>
            <a:ext cx="4683300" cy="25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738825" y="514600"/>
            <a:ext cx="4306200" cy="806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Presented By</a:t>
            </a:r>
            <a:endParaRPr sz="36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38825" y="1477100"/>
            <a:ext cx="4306200" cy="48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Tunazzinur Rahman Kabbo</a:t>
            </a:r>
            <a:endParaRPr sz="21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ID: 19202103268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Md. Zobayer Hasan Nayem</a:t>
            </a:r>
            <a:endParaRPr sz="21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ID: 19202103274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tr-TR" sz="21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Afrina Akter Mim</a:t>
            </a:r>
            <a:endParaRPr sz="21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ID: 19202103310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Sagor Kumar Saha</a:t>
            </a:r>
            <a:endParaRPr sz="21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ID: 19202103423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Intake: 44</a:t>
            </a:r>
            <a:endParaRPr sz="21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Section: 8</a:t>
            </a:r>
            <a:endParaRPr sz="21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723401" y="514600"/>
            <a:ext cx="4594500" cy="806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Supervised By</a:t>
            </a:r>
            <a:endParaRPr sz="36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723400" y="1477100"/>
            <a:ext cx="4831500" cy="22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Sweety Lima</a:t>
            </a:r>
            <a:endParaRPr sz="22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Lecturer</a:t>
            </a:r>
            <a:endParaRPr sz="2200"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and Engineering, 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Bangladesh University of Business and Technology (BUBT)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425" y="4136749"/>
            <a:ext cx="1829475" cy="235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/>
        </p:nvSpPr>
        <p:spPr>
          <a:xfrm>
            <a:off x="393925" y="1287263"/>
            <a:ext cx="495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User Dashboard: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6664100" y="1287275"/>
            <a:ext cx="468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Profile Edit:</a:t>
            </a:r>
            <a:endParaRPr sz="240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6" name="Google Shape;34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389025" y="2261725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6664100" y="2261851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393925" y="220700"/>
            <a:ext cx="4449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Features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5" y="2485750"/>
            <a:ext cx="4683300" cy="27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600" y="2440625"/>
            <a:ext cx="4788798" cy="282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/>
        </p:nvSpPr>
        <p:spPr>
          <a:xfrm>
            <a:off x="393925" y="1487375"/>
            <a:ext cx="495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Admin Dashboard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6664100" y="1487375"/>
            <a:ext cx="468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User Management</a:t>
            </a:r>
            <a:endParaRPr sz="240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389025" y="2261725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6664100" y="2261851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393925" y="220700"/>
            <a:ext cx="4449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Features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2" name="Google Shape;3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0" y="2484725"/>
            <a:ext cx="4683300" cy="27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75" y="2484725"/>
            <a:ext cx="4772649" cy="27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/>
        </p:nvSpPr>
        <p:spPr>
          <a:xfrm>
            <a:off x="389025" y="1287263"/>
            <a:ext cx="495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Blood Bank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6664100" y="1287275"/>
            <a:ext cx="468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tr-TR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Announcement</a:t>
            </a:r>
            <a:endParaRPr sz="240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389025" y="2261725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6648163" y="2248851"/>
            <a:ext cx="5138882" cy="3700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393925" y="220700"/>
            <a:ext cx="4449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Features</a:t>
            </a:r>
            <a:endParaRPr sz="3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4" name="Google Shape;3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50" y="2463375"/>
            <a:ext cx="4756477" cy="281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950" y="2463375"/>
            <a:ext cx="4683300" cy="2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Google Shape;380;p36"/>
          <p:cNvCxnSpPr/>
          <p:nvPr/>
        </p:nvCxnSpPr>
        <p:spPr>
          <a:xfrm flipH="1">
            <a:off x="3724660" y="-179684"/>
            <a:ext cx="4072800" cy="70401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1" name="Google Shape;381;p36"/>
          <p:cNvCxnSpPr/>
          <p:nvPr/>
        </p:nvCxnSpPr>
        <p:spPr>
          <a:xfrm rot="10800000">
            <a:off x="1904112" y="131"/>
            <a:ext cx="6243600" cy="68907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2" name="Google Shape;382;p36"/>
          <p:cNvCxnSpPr/>
          <p:nvPr/>
        </p:nvCxnSpPr>
        <p:spPr>
          <a:xfrm>
            <a:off x="0" y="2500664"/>
            <a:ext cx="12192000" cy="32709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3" name="Google Shape;383;p36"/>
          <p:cNvSpPr/>
          <p:nvPr/>
        </p:nvSpPr>
        <p:spPr>
          <a:xfrm>
            <a:off x="2335428" y="0"/>
            <a:ext cx="7521139" cy="6890825"/>
          </a:xfrm>
          <a:custGeom>
            <a:avLst/>
            <a:gdLst/>
            <a:ahLst/>
            <a:cxnLst/>
            <a:rect l="l" t="t" r="r" b="b"/>
            <a:pathLst>
              <a:path w="8774" h="10000" extrusionOk="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2794950" y="2954275"/>
            <a:ext cx="59322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2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Future Work</a:t>
            </a:r>
            <a:endParaRPr sz="52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5" name="Google Shape;38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/>
        </p:nvSpPr>
        <p:spPr>
          <a:xfrm>
            <a:off x="631876" y="346350"/>
            <a:ext cx="3780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Future Work</a:t>
            </a:r>
            <a:endParaRPr sz="36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1" name="Google Shape;391;p37"/>
          <p:cNvSpPr/>
          <p:nvPr/>
        </p:nvSpPr>
        <p:spPr>
          <a:xfrm rot="2700000">
            <a:off x="845038" y="1933856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2" name="Google Shape;392;p37"/>
          <p:cNvSpPr/>
          <p:nvPr/>
        </p:nvSpPr>
        <p:spPr>
          <a:xfrm rot="2700000">
            <a:off x="845038" y="3113556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3" name="Google Shape;393;p37"/>
          <p:cNvSpPr/>
          <p:nvPr/>
        </p:nvSpPr>
        <p:spPr>
          <a:xfrm rot="2700000">
            <a:off x="845038" y="4293256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2023925" y="1926050"/>
            <a:ext cx="896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00183C"/>
                </a:solidFill>
                <a:latin typeface="Verdana"/>
                <a:ea typeface="Verdana"/>
                <a:cs typeface="Verdana"/>
                <a:sym typeface="Verdana"/>
              </a:rPr>
              <a:t>Blood Camp Arranging Option</a:t>
            </a:r>
            <a:endParaRPr sz="3000">
              <a:solidFill>
                <a:srgbClr val="00183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2129944" y="3105750"/>
            <a:ext cx="885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00183C"/>
                </a:solidFill>
                <a:latin typeface="Verdana"/>
                <a:ea typeface="Verdana"/>
                <a:cs typeface="Verdana"/>
                <a:sym typeface="Verdana"/>
              </a:rPr>
              <a:t>Report Generating Function</a:t>
            </a:r>
            <a:endParaRPr sz="3000">
              <a:solidFill>
                <a:srgbClr val="00183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2023925" y="4285450"/>
            <a:ext cx="896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rgbClr val="00183C"/>
                </a:solidFill>
                <a:latin typeface="Verdana"/>
                <a:ea typeface="Verdana"/>
                <a:cs typeface="Verdana"/>
                <a:sym typeface="Verdana"/>
              </a:rPr>
              <a:t>Collaboration with Blood Bank</a:t>
            </a:r>
            <a:endParaRPr sz="3000">
              <a:solidFill>
                <a:srgbClr val="00183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38"/>
          <p:cNvCxnSpPr/>
          <p:nvPr/>
        </p:nvCxnSpPr>
        <p:spPr>
          <a:xfrm flipH="1">
            <a:off x="3724660" y="-179684"/>
            <a:ext cx="4072800" cy="70401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2" name="Google Shape;402;p38"/>
          <p:cNvCxnSpPr/>
          <p:nvPr/>
        </p:nvCxnSpPr>
        <p:spPr>
          <a:xfrm rot="10800000">
            <a:off x="1904112" y="131"/>
            <a:ext cx="6243600" cy="68907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3" name="Google Shape;403;p38"/>
          <p:cNvCxnSpPr/>
          <p:nvPr/>
        </p:nvCxnSpPr>
        <p:spPr>
          <a:xfrm>
            <a:off x="0" y="2500664"/>
            <a:ext cx="12192000" cy="32709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4" name="Google Shape;404;p38"/>
          <p:cNvSpPr/>
          <p:nvPr/>
        </p:nvSpPr>
        <p:spPr>
          <a:xfrm>
            <a:off x="2335428" y="0"/>
            <a:ext cx="7521139" cy="6890825"/>
          </a:xfrm>
          <a:custGeom>
            <a:avLst/>
            <a:gdLst/>
            <a:ahLst/>
            <a:cxnLst/>
            <a:rect l="l" t="t" r="r" b="b"/>
            <a:pathLst>
              <a:path w="8774" h="10000" extrusionOk="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2794950" y="2954275"/>
            <a:ext cx="59322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2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52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/>
        </p:nvSpPr>
        <p:spPr>
          <a:xfrm>
            <a:off x="498951" y="364325"/>
            <a:ext cx="3780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36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2" name="Google Shape;412;p39"/>
          <p:cNvSpPr/>
          <p:nvPr/>
        </p:nvSpPr>
        <p:spPr>
          <a:xfrm rot="2700000">
            <a:off x="755238" y="1652181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3" name="Google Shape;413;p39"/>
          <p:cNvSpPr/>
          <p:nvPr/>
        </p:nvSpPr>
        <p:spPr>
          <a:xfrm rot="2700000">
            <a:off x="755238" y="3271869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4" name="Google Shape;414;p39"/>
          <p:cNvSpPr/>
          <p:nvPr/>
        </p:nvSpPr>
        <p:spPr>
          <a:xfrm rot="2700000">
            <a:off x="755238" y="4783556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1934125" y="1659825"/>
            <a:ext cx="963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simple web based project using PHP.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39"/>
          <p:cNvSpPr txBox="1"/>
          <p:nvPr/>
        </p:nvSpPr>
        <p:spPr>
          <a:xfrm>
            <a:off x="1934125" y="3033213"/>
            <a:ext cx="9507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Has couple a number of table to store data of and CRUD operation is done in different fields.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7" name="Google Shape;417;p39"/>
          <p:cNvSpPr txBox="1"/>
          <p:nvPr/>
        </p:nvSpPr>
        <p:spPr>
          <a:xfrm>
            <a:off x="1934125" y="4791200"/>
            <a:ext cx="9391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Secure password with bcrypt algorithm and user verification with OTP.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/>
        </p:nvSpPr>
        <p:spPr>
          <a:xfrm>
            <a:off x="740850" y="2960950"/>
            <a:ext cx="68175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34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23" name="Google Shape;423;p40"/>
          <p:cNvCxnSpPr/>
          <p:nvPr/>
        </p:nvCxnSpPr>
        <p:spPr>
          <a:xfrm rot="10800000" flipH="1">
            <a:off x="4532785" y="620538"/>
            <a:ext cx="7651028" cy="686044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4" name="Google Shape;424;p40"/>
          <p:cNvCxnSpPr/>
          <p:nvPr/>
        </p:nvCxnSpPr>
        <p:spPr>
          <a:xfrm>
            <a:off x="8045145" y="-179684"/>
            <a:ext cx="4011737" cy="7040124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5" name="Google Shape;425;p40"/>
          <p:cNvCxnSpPr/>
          <p:nvPr/>
        </p:nvCxnSpPr>
        <p:spPr>
          <a:xfrm>
            <a:off x="1517715" y="-37707"/>
            <a:ext cx="10674284" cy="4949588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6" name="Google Shape;426;p40"/>
          <p:cNvCxnSpPr/>
          <p:nvPr/>
        </p:nvCxnSpPr>
        <p:spPr>
          <a:xfrm rot="10800000" flipH="1">
            <a:off x="9747262" y="-179684"/>
            <a:ext cx="1891058" cy="7033554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7" name="Google Shape;427;p40"/>
          <p:cNvSpPr/>
          <p:nvPr/>
        </p:nvSpPr>
        <p:spPr>
          <a:xfrm>
            <a:off x="9105344" y="1710670"/>
            <a:ext cx="100222" cy="10022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10435706" y="4050757"/>
            <a:ext cx="100222" cy="10022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9" name="Google Shape;429;p40"/>
          <p:cNvSpPr/>
          <p:nvPr/>
        </p:nvSpPr>
        <p:spPr>
          <a:xfrm>
            <a:off x="9257122" y="0"/>
            <a:ext cx="2926691" cy="4911881"/>
          </a:xfrm>
          <a:custGeom>
            <a:avLst/>
            <a:gdLst/>
            <a:ahLst/>
            <a:cxnLst/>
            <a:rect l="l" t="t" r="r" b="b"/>
            <a:pathLst>
              <a:path w="2332" h="3907" extrusionOk="0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183C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0" name="Google Shape;430;p40"/>
          <p:cNvSpPr/>
          <p:nvPr/>
        </p:nvSpPr>
        <p:spPr>
          <a:xfrm>
            <a:off x="7847630" y="2860740"/>
            <a:ext cx="100222" cy="10022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6"/>
          <p:cNvGrpSpPr/>
          <p:nvPr/>
        </p:nvGrpSpPr>
        <p:grpSpPr>
          <a:xfrm flipH="1">
            <a:off x="545493" y="-179684"/>
            <a:ext cx="3196202" cy="7130015"/>
            <a:chOff x="8442118" y="-179684"/>
            <a:chExt cx="3196202" cy="7130015"/>
          </a:xfrm>
        </p:grpSpPr>
        <p:cxnSp>
          <p:nvCxnSpPr>
            <p:cNvPr id="118" name="Google Shape;118;p16"/>
            <p:cNvCxnSpPr/>
            <p:nvPr/>
          </p:nvCxnSpPr>
          <p:spPr>
            <a:xfrm>
              <a:off x="8442118" y="0"/>
              <a:ext cx="1966175" cy="6950332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6"/>
            <p:cNvCxnSpPr/>
            <p:nvPr/>
          </p:nvCxnSpPr>
          <p:spPr>
            <a:xfrm rot="10800000" flipH="1">
              <a:off x="8442118" y="-179684"/>
              <a:ext cx="3196202" cy="7037684"/>
            </a:xfrm>
            <a:prstGeom prst="straightConnector1">
              <a:avLst/>
            </a:prstGeom>
            <a:noFill/>
            <a:ln w="9525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0" name="Google Shape;120;p16"/>
          <p:cNvSpPr/>
          <p:nvPr/>
        </p:nvSpPr>
        <p:spPr>
          <a:xfrm>
            <a:off x="6282725" y="374350"/>
            <a:ext cx="662400" cy="6696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431557" y="462029"/>
            <a:ext cx="393300" cy="4524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30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109126" y="419383"/>
            <a:ext cx="2636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2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282725" y="1151461"/>
            <a:ext cx="662400" cy="6696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109125" y="1223373"/>
            <a:ext cx="43191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Problem Definition</a:t>
            </a:r>
            <a:endParaRPr sz="2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6282725" y="1928546"/>
            <a:ext cx="662400" cy="6696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109126" y="1973580"/>
            <a:ext cx="2636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</a:t>
            </a:r>
            <a:endParaRPr sz="2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282725" y="2705660"/>
            <a:ext cx="662400" cy="6696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109125" y="2750683"/>
            <a:ext cx="4416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System Requirements</a:t>
            </a:r>
            <a:endParaRPr sz="2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282725" y="3482739"/>
            <a:ext cx="662400" cy="6696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109125" y="3527775"/>
            <a:ext cx="3278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UML Diagram</a:t>
            </a:r>
            <a:endParaRPr sz="2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6282725" y="4259851"/>
            <a:ext cx="662400" cy="6696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109125" y="4304878"/>
            <a:ext cx="4319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Features</a:t>
            </a:r>
            <a:endParaRPr sz="2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282725" y="5036936"/>
            <a:ext cx="662400" cy="6696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7109126" y="5081970"/>
            <a:ext cx="2636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2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282725" y="5814049"/>
            <a:ext cx="662400" cy="6696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109126" y="5859082"/>
            <a:ext cx="2636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Future Work</a:t>
            </a:r>
            <a:endParaRPr sz="2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6"/>
          <p:cNvSpPr/>
          <p:nvPr/>
        </p:nvSpPr>
        <p:spPr>
          <a:xfrm rot="10800000">
            <a:off x="3" y="254527"/>
            <a:ext cx="4461547" cy="6609198"/>
          </a:xfrm>
          <a:custGeom>
            <a:avLst/>
            <a:gdLst/>
            <a:ahLst/>
            <a:cxnLst/>
            <a:rect l="l" t="t" r="r" b="b"/>
            <a:pathLst>
              <a:path w="2332" h="3907" extrusionOk="0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183C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78775" y="2573014"/>
            <a:ext cx="35193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PROJECT OUTLINE</a:t>
            </a:r>
            <a:endParaRPr sz="44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417314" y="1259916"/>
            <a:ext cx="393300" cy="4524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30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417314" y="2037014"/>
            <a:ext cx="393300" cy="4524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30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417314" y="2814111"/>
            <a:ext cx="393300" cy="4524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30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417314" y="3591208"/>
            <a:ext cx="393300" cy="4524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30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6417314" y="4368306"/>
            <a:ext cx="393300" cy="4524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sz="30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6417314" y="5145403"/>
            <a:ext cx="393300" cy="4524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sz="30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6431557" y="5922500"/>
            <a:ext cx="393300" cy="4524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endParaRPr sz="30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7"/>
          <p:cNvCxnSpPr/>
          <p:nvPr/>
        </p:nvCxnSpPr>
        <p:spPr>
          <a:xfrm flipH="1">
            <a:off x="3724660" y="-179684"/>
            <a:ext cx="4072800" cy="70401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7"/>
          <p:cNvCxnSpPr/>
          <p:nvPr/>
        </p:nvCxnSpPr>
        <p:spPr>
          <a:xfrm rot="10800000">
            <a:off x="1904112" y="131"/>
            <a:ext cx="6243600" cy="68907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0" y="2500664"/>
            <a:ext cx="12192000" cy="32709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7"/>
          <p:cNvSpPr/>
          <p:nvPr/>
        </p:nvSpPr>
        <p:spPr>
          <a:xfrm>
            <a:off x="2335425" y="0"/>
            <a:ext cx="7521161" cy="6890825"/>
          </a:xfrm>
          <a:custGeom>
            <a:avLst/>
            <a:gdLst/>
            <a:ahLst/>
            <a:cxnLst/>
            <a:rect l="l" t="t" r="r" b="b"/>
            <a:pathLst>
              <a:path w="8774" h="10000" extrusionOk="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3141850" y="2921250"/>
            <a:ext cx="5238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2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52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595976" y="202725"/>
            <a:ext cx="3780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3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18"/>
          <p:cNvSpPr/>
          <p:nvPr/>
        </p:nvSpPr>
        <p:spPr>
          <a:xfrm rot="2700000">
            <a:off x="629613" y="1432556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1" name="Google Shape;161;p18"/>
          <p:cNvSpPr/>
          <p:nvPr/>
        </p:nvSpPr>
        <p:spPr>
          <a:xfrm rot="2700000">
            <a:off x="629613" y="2748994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2" name="Google Shape;162;p18"/>
          <p:cNvSpPr/>
          <p:nvPr/>
        </p:nvSpPr>
        <p:spPr>
          <a:xfrm rot="2700000">
            <a:off x="629613" y="4065431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3" name="Google Shape;163;p18"/>
          <p:cNvSpPr/>
          <p:nvPr/>
        </p:nvSpPr>
        <p:spPr>
          <a:xfrm rot="2700000">
            <a:off x="629613" y="5614031"/>
            <a:ext cx="630881" cy="630881"/>
          </a:xfrm>
          <a:prstGeom prst="rect">
            <a:avLst/>
          </a:prstGeom>
          <a:solidFill>
            <a:srgbClr val="980000"/>
          </a:solidFill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732300" y="1240100"/>
            <a:ext cx="9633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Blood donation is a small act of kindness that does great and big wonders.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795000" y="2523475"/>
            <a:ext cx="9507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project, we tried to make a web application for blood donor.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777000" y="3872975"/>
            <a:ext cx="9391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application save the regular blood donor information and make them available for its blood requesters.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853200" y="5421575"/>
            <a:ext cx="9391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donors information is saved in database and can be done any operation by the admin only.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9"/>
          <p:cNvCxnSpPr/>
          <p:nvPr/>
        </p:nvCxnSpPr>
        <p:spPr>
          <a:xfrm flipH="1">
            <a:off x="3724660" y="-179684"/>
            <a:ext cx="4072800" cy="70401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19"/>
          <p:cNvCxnSpPr/>
          <p:nvPr/>
        </p:nvCxnSpPr>
        <p:spPr>
          <a:xfrm rot="10800000">
            <a:off x="1904112" y="131"/>
            <a:ext cx="6243600" cy="68907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0" y="2500664"/>
            <a:ext cx="12192000" cy="32709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19"/>
          <p:cNvSpPr/>
          <p:nvPr/>
        </p:nvSpPr>
        <p:spPr>
          <a:xfrm>
            <a:off x="2335428" y="0"/>
            <a:ext cx="7521139" cy="6890825"/>
          </a:xfrm>
          <a:custGeom>
            <a:avLst/>
            <a:gdLst/>
            <a:ahLst/>
            <a:cxnLst/>
            <a:rect l="l" t="t" r="r" b="b"/>
            <a:pathLst>
              <a:path w="8774" h="10000" extrusionOk="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471401" y="2724913"/>
            <a:ext cx="45792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2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Problem </a:t>
            </a:r>
            <a:endParaRPr sz="52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2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Definition</a:t>
            </a:r>
            <a:endParaRPr sz="52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rot="-5400000">
            <a:off x="5570199" y="2400646"/>
            <a:ext cx="1138016" cy="1486068"/>
          </a:xfrm>
          <a:custGeom>
            <a:avLst/>
            <a:gdLst/>
            <a:ahLst/>
            <a:cxnLst/>
            <a:rect l="l" t="t" r="r" b="b"/>
            <a:pathLst>
              <a:path w="309" h="403" extrusionOk="0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4" name="Google Shape;184;p20"/>
          <p:cNvSpPr/>
          <p:nvPr/>
        </p:nvSpPr>
        <p:spPr>
          <a:xfrm rot="-5400000">
            <a:off x="5232900" y="1247964"/>
            <a:ext cx="1605347" cy="1693335"/>
          </a:xfrm>
          <a:custGeom>
            <a:avLst/>
            <a:gdLst/>
            <a:ahLst/>
            <a:cxnLst/>
            <a:rect l="l" t="t" r="r" b="b"/>
            <a:pathLst>
              <a:path w="436" h="459" extrusionOk="0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5" name="Google Shape;185;p20"/>
          <p:cNvSpPr/>
          <p:nvPr/>
        </p:nvSpPr>
        <p:spPr>
          <a:xfrm rot="-5400000">
            <a:off x="5591708" y="4002081"/>
            <a:ext cx="1094999" cy="1478247"/>
          </a:xfrm>
          <a:custGeom>
            <a:avLst/>
            <a:gdLst/>
            <a:ahLst/>
            <a:cxnLst/>
            <a:rect l="l" t="t" r="r" b="b"/>
            <a:pathLst>
              <a:path w="297" h="401" extrusionOk="0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6" name="Google Shape;186;p20"/>
          <p:cNvSpPr/>
          <p:nvPr/>
        </p:nvSpPr>
        <p:spPr>
          <a:xfrm rot="-5400000">
            <a:off x="5367821" y="3195498"/>
            <a:ext cx="1134105" cy="1519310"/>
          </a:xfrm>
          <a:custGeom>
            <a:avLst/>
            <a:gdLst/>
            <a:ahLst/>
            <a:cxnLst/>
            <a:rect l="l" t="t" r="r" b="b"/>
            <a:pathLst>
              <a:path w="308" h="412" extrusionOk="0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966350" y="4778300"/>
            <a:ext cx="38889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Here, only admin has accessibility to make change in the blood bank database.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6966350" y="4288400"/>
            <a:ext cx="16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b="1">
                <a:solidFill>
                  <a:srgbClr val="980000"/>
                </a:solidFill>
                <a:latin typeface="Constantia"/>
                <a:ea typeface="Constantia"/>
                <a:cs typeface="Constantia"/>
                <a:sym typeface="Constantia"/>
              </a:rPr>
              <a:t>Lacking</a:t>
            </a:r>
            <a:endParaRPr sz="2500" b="1">
              <a:solidFill>
                <a:srgbClr val="98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6966350" y="2897300"/>
            <a:ext cx="4887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Saves the donor details by getting them voluntarily registered so that blood requester can easily search necessary blood group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966350" y="2425526"/>
            <a:ext cx="205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b="1">
                <a:solidFill>
                  <a:srgbClr val="980000"/>
                </a:solidFill>
                <a:latin typeface="Constantia"/>
                <a:ea typeface="Constantia"/>
                <a:cs typeface="Constantia"/>
                <a:sym typeface="Constantia"/>
              </a:rPr>
              <a:t>Operation</a:t>
            </a:r>
            <a:endParaRPr sz="2500" b="1">
              <a:solidFill>
                <a:srgbClr val="98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119450" y="3973575"/>
            <a:ext cx="38889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Three types of user can use this web app, they are blood requester, donor and admin.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3671210" y="3517092"/>
            <a:ext cx="133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b="1">
                <a:solidFill>
                  <a:srgbClr val="980000"/>
                </a:solidFill>
                <a:latin typeface="Constantia"/>
                <a:ea typeface="Constantia"/>
                <a:cs typeface="Constantia"/>
                <a:sym typeface="Constantia"/>
              </a:rPr>
              <a:t>Work</a:t>
            </a:r>
            <a:endParaRPr sz="2500" b="1">
              <a:solidFill>
                <a:srgbClr val="98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338050" y="2158775"/>
            <a:ext cx="46704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help the blood requesters so that they can easily find their necessary blood group within a short time.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2763390" y="1681150"/>
            <a:ext cx="22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500" b="1">
                <a:solidFill>
                  <a:srgbClr val="980000"/>
                </a:solidFill>
                <a:latin typeface="Constantia"/>
                <a:ea typeface="Constantia"/>
                <a:cs typeface="Constantia"/>
                <a:sym typeface="Constantia"/>
              </a:rPr>
              <a:t>Goal</a:t>
            </a:r>
            <a:endParaRPr sz="2500" b="1">
              <a:solidFill>
                <a:srgbClr val="98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595927" y="202725"/>
            <a:ext cx="6170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Problem Definition</a:t>
            </a:r>
            <a:endParaRPr sz="36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5730124" y="1763725"/>
            <a:ext cx="409500" cy="661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100" b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sz="3000" b="1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6285025" y="2763300"/>
            <a:ext cx="409500" cy="646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sz="3000" b="1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5545525" y="3517100"/>
            <a:ext cx="40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sz="3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6226825" y="4417950"/>
            <a:ext cx="52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  <a:endParaRPr sz="30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21"/>
          <p:cNvCxnSpPr/>
          <p:nvPr/>
        </p:nvCxnSpPr>
        <p:spPr>
          <a:xfrm flipH="1">
            <a:off x="3724660" y="-179684"/>
            <a:ext cx="4072800" cy="70401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p21"/>
          <p:cNvCxnSpPr/>
          <p:nvPr/>
        </p:nvCxnSpPr>
        <p:spPr>
          <a:xfrm rot="10800000">
            <a:off x="1904112" y="131"/>
            <a:ext cx="6243600" cy="68907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21"/>
          <p:cNvCxnSpPr/>
          <p:nvPr/>
        </p:nvCxnSpPr>
        <p:spPr>
          <a:xfrm>
            <a:off x="0" y="2500664"/>
            <a:ext cx="12192000" cy="32709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21"/>
          <p:cNvSpPr/>
          <p:nvPr/>
        </p:nvSpPr>
        <p:spPr>
          <a:xfrm>
            <a:off x="2335428" y="0"/>
            <a:ext cx="7521139" cy="6890825"/>
          </a:xfrm>
          <a:custGeom>
            <a:avLst/>
            <a:gdLst/>
            <a:ahLst/>
            <a:cxnLst/>
            <a:rect l="l" t="t" r="r" b="b"/>
            <a:pathLst>
              <a:path w="8774" h="10000" extrusionOk="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  <a:effectLst>
            <a:outerShdw blurRad="2540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3282179" y="2832559"/>
            <a:ext cx="4957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200" b="1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 sz="5200" b="1">
              <a:solidFill>
                <a:srgbClr val="F2F2F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rot="2700000">
            <a:off x="3720963" y="1502165"/>
            <a:ext cx="1439952" cy="1439952"/>
          </a:xfrm>
          <a:prstGeom prst="rect">
            <a:avLst/>
          </a:prstGeom>
          <a:solidFill>
            <a:srgbClr val="98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5" name="Google Shape;215;p22"/>
          <p:cNvSpPr/>
          <p:nvPr/>
        </p:nvSpPr>
        <p:spPr>
          <a:xfrm rot="2700000">
            <a:off x="5359011" y="1502165"/>
            <a:ext cx="1439952" cy="1439952"/>
          </a:xfrm>
          <a:prstGeom prst="rect">
            <a:avLst/>
          </a:prstGeom>
          <a:solidFill>
            <a:srgbClr val="98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6" name="Google Shape;216;p22"/>
          <p:cNvSpPr/>
          <p:nvPr/>
        </p:nvSpPr>
        <p:spPr>
          <a:xfrm rot="2700000">
            <a:off x="7067015" y="1502165"/>
            <a:ext cx="1439952" cy="1439952"/>
          </a:xfrm>
          <a:prstGeom prst="rect">
            <a:avLst/>
          </a:prstGeom>
          <a:solidFill>
            <a:srgbClr val="98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7" name="Google Shape;217;p22"/>
          <p:cNvSpPr/>
          <p:nvPr/>
        </p:nvSpPr>
        <p:spPr>
          <a:xfrm rot="2700000">
            <a:off x="2638526" y="1906619"/>
            <a:ext cx="630881" cy="630881"/>
          </a:xfrm>
          <a:prstGeom prst="rect">
            <a:avLst/>
          </a:prstGeom>
          <a:noFill/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8" name="Google Shape;218;p22"/>
          <p:cNvSpPr/>
          <p:nvPr/>
        </p:nvSpPr>
        <p:spPr>
          <a:xfrm rot="2700000">
            <a:off x="8970635" y="1906619"/>
            <a:ext cx="630881" cy="630881"/>
          </a:xfrm>
          <a:prstGeom prst="rect">
            <a:avLst/>
          </a:prstGeom>
          <a:noFill/>
          <a:ln w="254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2F2F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324475" y="3595350"/>
            <a:ext cx="21393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Goal</a:t>
            </a:r>
            <a:endParaRPr sz="27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1259275" y="4261102"/>
            <a:ext cx="97215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tr-TR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help the people in need of blood by storing the users and donors information in two different fields and by using their information depending on the demand.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tr-TR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web application is connected to a database that stores all the data and only the admin can make changes on the table without visiting the database manually.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595970" y="202725"/>
            <a:ext cx="3927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 sz="36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5667777" y="1775976"/>
            <a:ext cx="892399" cy="8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>
          <a:blip r:embed="rId4"/>
          <a:srcRect/>
          <a:stretch/>
        </p:blipFill>
        <p:spPr>
          <a:xfrm>
            <a:off x="4082743" y="1776073"/>
            <a:ext cx="798407" cy="89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>
          <a:blip r:embed="rId5"/>
          <a:srcRect/>
          <a:stretch/>
        </p:blipFill>
        <p:spPr>
          <a:xfrm>
            <a:off x="7276824" y="1690763"/>
            <a:ext cx="839488" cy="106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eativity Presentation Template，Googleslides.or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Widescreen</PresentationFormat>
  <Paragraphs>144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Arial</vt:lpstr>
      <vt:lpstr>Constantia</vt:lpstr>
      <vt:lpstr>Verdana</vt:lpstr>
      <vt:lpstr>Creativity Presentation Template，Googleslides.org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Kabbo 45</cp:lastModifiedBy>
  <cp:revision>2</cp:revision>
  <dcterms:modified xsi:type="dcterms:W3CDTF">2022-11-20T07:28:34Z</dcterms:modified>
</cp:coreProperties>
</file>