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are given a file named journal.html  and journal_basic.css that represents a page from Victoria's journal. You are to write a </a:t>
            </a:r>
            <a:r>
              <a:rPr lang="en-US" dirty="0" err="1"/>
              <a:t>stylesheet</a:t>
            </a:r>
            <a:r>
              <a:rPr lang="en-US" dirty="0"/>
              <a:t> called journal_layout.css that will transform the layout in different ways throughout the following exercises.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Arrange Your Page into Sections</a:t>
            </a:r>
          </a:p>
          <a:p>
            <a:pPr marL="514350" indent="-514350" algn="just">
              <a:buNone/>
            </a:pPr>
            <a:r>
              <a:rPr lang="en-US" dirty="0"/>
              <a:t>	The first task is to organize journal.html by adding ids, classes, spans and </a:t>
            </a:r>
            <a:r>
              <a:rPr lang="en-US" dirty="0" err="1"/>
              <a:t>divs</a:t>
            </a:r>
            <a:r>
              <a:rPr lang="en-US" dirty="0"/>
              <a:t>. Then, add "boxes" around these sections of the website by adding to your journal_layout.css </a:t>
            </a:r>
            <a:r>
              <a:rPr lang="en-US" dirty="0" err="1"/>
              <a:t>stylesheet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You are going to match the output below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borders</a:t>
            </a:r>
            <a:r>
              <a:rPr lang="en-US" dirty="0"/>
              <a:t> are all 5px thick and solid.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colors</a:t>
            </a:r>
            <a:r>
              <a:rPr lang="en-US" dirty="0"/>
              <a:t> are the intuitive HTML color names, e.g. the red border is the HTML color red.</a:t>
            </a:r>
          </a:p>
          <a:p>
            <a:pPr lvl="1"/>
            <a:r>
              <a:rPr lang="en-US" i="1" dirty="0"/>
              <a:t>Note:</a:t>
            </a:r>
            <a:r>
              <a:rPr lang="en-US" dirty="0"/>
              <a:t> You should not need define a class or id specifically for the h2s on this page. </a:t>
            </a:r>
            <a:br>
              <a:rPr lang="en-US" dirty="0"/>
            </a:br>
            <a:r>
              <a:rPr lang="en-US" i="1" dirty="0"/>
              <a:t>Hint:</a:t>
            </a:r>
            <a:r>
              <a:rPr lang="en-US" dirty="0"/>
              <a:t> To reduce the amount of id and class attributes you need to set in the XHTML code, consider using CSS </a:t>
            </a:r>
            <a:r>
              <a:rPr lang="en-US" b="1" dirty="0"/>
              <a:t>context selectors</a:t>
            </a:r>
            <a:r>
              <a:rPr lang="en-US" dirty="0"/>
              <a:t> as appropriate.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929" y="1"/>
            <a:ext cx="98221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Spacing With Padding and Margins, Backgrounds</a:t>
            </a:r>
          </a:p>
          <a:p>
            <a:pPr marL="514350" indent="-514350" algn="just">
              <a:buNone/>
            </a:pPr>
            <a:r>
              <a:rPr lang="en-US" b="1" dirty="0"/>
              <a:t>	</a:t>
            </a:r>
            <a:r>
              <a:rPr lang="en-US" dirty="0"/>
              <a:t>You are now going to add padding, margins, and backgrounds to some of the parts you defined in question 1. You should only have to change your journal_layout.css file, if you completed Exercise 1 correctly.</a:t>
            </a:r>
          </a:p>
          <a:p>
            <a:pPr lvl="1" algn="just"/>
            <a:r>
              <a:rPr lang="en-US" dirty="0"/>
              <a:t>The box with the </a:t>
            </a:r>
            <a:r>
              <a:rPr lang="en-US" b="1" dirty="0"/>
              <a:t>green</a:t>
            </a:r>
            <a:r>
              <a:rPr lang="en-US" dirty="0"/>
              <a:t> border should have a background color of white.</a:t>
            </a:r>
          </a:p>
          <a:p>
            <a:pPr lvl="1" algn="just"/>
            <a:r>
              <a:rPr lang="en-US" dirty="0"/>
              <a:t>The boxes with the </a:t>
            </a:r>
            <a:r>
              <a:rPr lang="en-US" b="1" dirty="0"/>
              <a:t>blue</a:t>
            </a:r>
            <a:r>
              <a:rPr lang="en-US" dirty="0"/>
              <a:t> borders should have a background color of #E8FBFB.</a:t>
            </a:r>
            <a:br>
              <a:rPr lang="en-US" dirty="0"/>
            </a:br>
            <a:r>
              <a:rPr lang="en-US" dirty="0"/>
              <a:t>It should have a padding of 5px (on all sides) and margin of 10px only on the </a:t>
            </a:r>
            <a:r>
              <a:rPr lang="en-US" i="1" dirty="0"/>
              <a:t>top</a:t>
            </a:r>
            <a:r>
              <a:rPr lang="en-US" dirty="0"/>
              <a:t> of the box (the margins for the remaining sides should be left at 0px).</a:t>
            </a:r>
          </a:p>
          <a:p>
            <a:pPr lvl="1" algn="just"/>
            <a:r>
              <a:rPr lang="en-US" dirty="0"/>
              <a:t>The </a:t>
            </a:r>
            <a:r>
              <a:rPr lang="en-US" b="1" dirty="0"/>
              <a:t>overall page content</a:t>
            </a:r>
            <a:r>
              <a:rPr lang="en-US" dirty="0"/>
              <a:t> area should become centered on the page, should have left and right margins of 10% and a background image using the following image: 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2050" name="Picture 2" descr="C:\Users\Lab01\Desktop\backgroun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7782" y="5433061"/>
            <a:ext cx="1080654" cy="1062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724" y="249382"/>
            <a:ext cx="8094554" cy="635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Float, Alignment and Clear</a:t>
            </a:r>
          </a:p>
          <a:p>
            <a:pPr algn="just">
              <a:buNone/>
            </a:pPr>
            <a:r>
              <a:rPr lang="en-US" dirty="0"/>
              <a:t>	You may have to edit your journal.html code as well as your journal_layout.css </a:t>
            </a:r>
            <a:r>
              <a:rPr lang="en-US" dirty="0" err="1"/>
              <a:t>stylesheet</a:t>
            </a:r>
            <a:r>
              <a:rPr lang="en-US" dirty="0"/>
              <a:t> to get the floats working properly.</a:t>
            </a:r>
          </a:p>
          <a:p>
            <a:pPr lvl="1"/>
            <a:r>
              <a:rPr lang="en-US" dirty="0"/>
              <a:t>The heading text in the </a:t>
            </a:r>
            <a:r>
              <a:rPr lang="en-US" b="1" dirty="0"/>
              <a:t>red</a:t>
            </a:r>
            <a:r>
              <a:rPr lang="en-US" dirty="0"/>
              <a:t> box should appear on the </a:t>
            </a:r>
            <a:r>
              <a:rPr lang="en-US" b="1" dirty="0"/>
              <a:t>right</a:t>
            </a:r>
            <a:r>
              <a:rPr lang="en-US" dirty="0"/>
              <a:t> side of that section of the page.</a:t>
            </a:r>
          </a:p>
          <a:p>
            <a:pPr lvl="1"/>
            <a:r>
              <a:rPr lang="en-US" dirty="0"/>
              <a:t>The journal entry images should hover on the </a:t>
            </a:r>
            <a:r>
              <a:rPr lang="en-US" b="1" dirty="0"/>
              <a:t>right</a:t>
            </a:r>
            <a:r>
              <a:rPr lang="en-US" dirty="0"/>
              <a:t> side next to the surrounding text. The image should stay within the bounds of the blue box; that is, it should not bleed into the other content below it.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80" y="374075"/>
            <a:ext cx="10810840" cy="610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Exercise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Cosmetic Finishing Touches</a:t>
            </a:r>
          </a:p>
          <a:p>
            <a:pPr>
              <a:buNone/>
            </a:pPr>
            <a:r>
              <a:rPr lang="en-US" dirty="0"/>
              <a:t>Finally, we add some finishing touches to make the page look its best.</a:t>
            </a:r>
          </a:p>
          <a:p>
            <a:pPr lvl="1" algn="just"/>
            <a:r>
              <a:rPr lang="en-US" dirty="0"/>
              <a:t>Change the border of the box with the </a:t>
            </a:r>
            <a:r>
              <a:rPr lang="en-US" b="1" dirty="0"/>
              <a:t>green</a:t>
            </a:r>
            <a:r>
              <a:rPr lang="en-US" dirty="0"/>
              <a:t> border to be a solid, white, 10px-thick border.</a:t>
            </a:r>
          </a:p>
          <a:p>
            <a:pPr lvl="1" algn="just"/>
            <a:r>
              <a:rPr lang="en-US" dirty="0"/>
              <a:t>Change the border of the boxes with the </a:t>
            </a:r>
            <a:r>
              <a:rPr lang="en-US" b="1" dirty="0"/>
              <a:t>blue</a:t>
            </a:r>
            <a:r>
              <a:rPr lang="en-US" dirty="0"/>
              <a:t> border to have a solid, 4px-thick border, using the hex value #C2E9E9 for its color.</a:t>
            </a:r>
          </a:p>
          <a:p>
            <a:pPr lvl="1" algn="just"/>
            <a:r>
              <a:rPr lang="en-US" dirty="0"/>
              <a:t>Change the border of the box with the </a:t>
            </a:r>
            <a:r>
              <a:rPr lang="en-US" b="1" dirty="0"/>
              <a:t>purple</a:t>
            </a:r>
            <a:r>
              <a:rPr lang="en-US" dirty="0"/>
              <a:t> border to have </a:t>
            </a:r>
            <a:r>
              <a:rPr lang="en-US" i="1" dirty="0"/>
              <a:t>only</a:t>
            </a:r>
            <a:r>
              <a:rPr lang="en-US" dirty="0"/>
              <a:t> a bottom border, and let that bottom border be blue, dashed, and 2px-thick.</a:t>
            </a:r>
          </a:p>
          <a:p>
            <a:pPr lvl="1" algn="just"/>
            <a:r>
              <a:rPr lang="en-US" dirty="0"/>
              <a:t>Change the background color of the box with the </a:t>
            </a:r>
            <a:r>
              <a:rPr lang="en-US" b="1" dirty="0"/>
              <a:t>red</a:t>
            </a:r>
            <a:r>
              <a:rPr lang="en-US" dirty="0"/>
              <a:t> border to be #A8F0F0 and get rid of its border altogether.</a:t>
            </a:r>
          </a:p>
          <a:p>
            <a:pPr lvl="1" algn="just"/>
            <a:r>
              <a:rPr lang="en-US" dirty="0"/>
              <a:t>Change the font size of So fresh and so clean to 14pt and get rid of its border.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90" y="498765"/>
            <a:ext cx="10188420" cy="586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66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Exercise 1</vt:lpstr>
      <vt:lpstr>Exercise 1 (Cont.)</vt:lpstr>
      <vt:lpstr>PowerPoint Presentation</vt:lpstr>
      <vt:lpstr>Exercise 1 (Cont.)</vt:lpstr>
      <vt:lpstr>PowerPoint Presentation</vt:lpstr>
      <vt:lpstr>Exercise 1 (Cont.)</vt:lpstr>
      <vt:lpstr>PowerPoint Presentation</vt:lpstr>
      <vt:lpstr>Exercise 1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Tharusha Jayadeera</cp:lastModifiedBy>
  <cp:revision>236</cp:revision>
  <dcterms:created xsi:type="dcterms:W3CDTF">2014-04-24T13:21:50Z</dcterms:created>
  <dcterms:modified xsi:type="dcterms:W3CDTF">2019-10-17T05:49:13Z</dcterms:modified>
</cp:coreProperties>
</file>