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F7C6D-A8CE-4413-8346-D4B1355C0D5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D77434-535C-4DF6-AF80-72F91E9AEC44}">
      <dgm:prSet/>
      <dgm:spPr/>
      <dgm:t>
        <a:bodyPr/>
        <a:lstStyle/>
        <a:p>
          <a:r>
            <a:rPr lang="en-AU"/>
            <a:t>Fever</a:t>
          </a:r>
          <a:endParaRPr lang="en-US"/>
        </a:p>
      </dgm:t>
    </dgm:pt>
    <dgm:pt modelId="{9877CA67-4168-45D3-9B54-52D55DBA73BC}" type="parTrans" cxnId="{635E8B7B-876E-4ADE-9192-5AFB159BB6C3}">
      <dgm:prSet/>
      <dgm:spPr/>
      <dgm:t>
        <a:bodyPr/>
        <a:lstStyle/>
        <a:p>
          <a:endParaRPr lang="en-US"/>
        </a:p>
      </dgm:t>
    </dgm:pt>
    <dgm:pt modelId="{F0467E2D-1BB3-4C6D-85EB-29F9D2159F66}" type="sibTrans" cxnId="{635E8B7B-876E-4ADE-9192-5AFB159BB6C3}">
      <dgm:prSet/>
      <dgm:spPr/>
      <dgm:t>
        <a:bodyPr/>
        <a:lstStyle/>
        <a:p>
          <a:endParaRPr lang="en-US"/>
        </a:p>
      </dgm:t>
    </dgm:pt>
    <dgm:pt modelId="{85AF971A-5524-4BD5-A181-9C6082D64391}">
      <dgm:prSet/>
      <dgm:spPr/>
      <dgm:t>
        <a:bodyPr/>
        <a:lstStyle/>
        <a:p>
          <a:r>
            <a:rPr lang="en-AU"/>
            <a:t>Headache</a:t>
          </a:r>
          <a:endParaRPr lang="en-US"/>
        </a:p>
      </dgm:t>
    </dgm:pt>
    <dgm:pt modelId="{0D683797-C553-4A2F-A167-2DEC4E105CE4}" type="parTrans" cxnId="{793D2073-8992-4B7B-9FC3-7FB608CDE086}">
      <dgm:prSet/>
      <dgm:spPr/>
      <dgm:t>
        <a:bodyPr/>
        <a:lstStyle/>
        <a:p>
          <a:endParaRPr lang="en-US"/>
        </a:p>
      </dgm:t>
    </dgm:pt>
    <dgm:pt modelId="{10FF3953-4EB0-4F16-A88C-97981668A91A}" type="sibTrans" cxnId="{793D2073-8992-4B7B-9FC3-7FB608CDE086}">
      <dgm:prSet/>
      <dgm:spPr/>
      <dgm:t>
        <a:bodyPr/>
        <a:lstStyle/>
        <a:p>
          <a:endParaRPr lang="en-US"/>
        </a:p>
      </dgm:t>
    </dgm:pt>
    <dgm:pt modelId="{CDFD8D74-C0B3-4409-99EB-73F0E6F6848D}">
      <dgm:prSet/>
      <dgm:spPr/>
      <dgm:t>
        <a:bodyPr/>
        <a:lstStyle/>
        <a:p>
          <a:r>
            <a:rPr lang="en-AU"/>
            <a:t>Sore Throat</a:t>
          </a:r>
          <a:endParaRPr lang="en-US"/>
        </a:p>
      </dgm:t>
    </dgm:pt>
    <dgm:pt modelId="{DB72F106-812A-48F0-A598-B01F1DE7307C}" type="parTrans" cxnId="{D1461E69-293A-4F77-9D2F-1E3F91BF6AB2}">
      <dgm:prSet/>
      <dgm:spPr/>
      <dgm:t>
        <a:bodyPr/>
        <a:lstStyle/>
        <a:p>
          <a:endParaRPr lang="en-US"/>
        </a:p>
      </dgm:t>
    </dgm:pt>
    <dgm:pt modelId="{893C663C-0B7D-444D-9492-80E491E25601}" type="sibTrans" cxnId="{D1461E69-293A-4F77-9D2F-1E3F91BF6AB2}">
      <dgm:prSet/>
      <dgm:spPr/>
      <dgm:t>
        <a:bodyPr/>
        <a:lstStyle/>
        <a:p>
          <a:endParaRPr lang="en-US"/>
        </a:p>
      </dgm:t>
    </dgm:pt>
    <dgm:pt modelId="{FFF6B11E-AB1E-480F-94A3-951C5EED1120}">
      <dgm:prSet/>
      <dgm:spPr/>
      <dgm:t>
        <a:bodyPr/>
        <a:lstStyle/>
        <a:p>
          <a:r>
            <a:rPr lang="en-AU"/>
            <a:t>Diarrhoea</a:t>
          </a:r>
          <a:endParaRPr lang="en-US"/>
        </a:p>
      </dgm:t>
    </dgm:pt>
    <dgm:pt modelId="{46E564FD-42D4-4AB9-B5FD-C5382206D83A}" type="parTrans" cxnId="{0F55B089-2C1F-427B-9731-F90DF8FFB6CA}">
      <dgm:prSet/>
      <dgm:spPr/>
      <dgm:t>
        <a:bodyPr/>
        <a:lstStyle/>
        <a:p>
          <a:endParaRPr lang="en-US"/>
        </a:p>
      </dgm:t>
    </dgm:pt>
    <dgm:pt modelId="{314AA371-6980-4A6B-B340-31DFA177DCE0}" type="sibTrans" cxnId="{0F55B089-2C1F-427B-9731-F90DF8FFB6CA}">
      <dgm:prSet/>
      <dgm:spPr/>
      <dgm:t>
        <a:bodyPr/>
        <a:lstStyle/>
        <a:p>
          <a:endParaRPr lang="en-US"/>
        </a:p>
      </dgm:t>
    </dgm:pt>
    <dgm:pt modelId="{834149CB-C9A2-403A-A4B4-2C406C1ABA30}">
      <dgm:prSet/>
      <dgm:spPr/>
      <dgm:t>
        <a:bodyPr/>
        <a:lstStyle/>
        <a:p>
          <a:r>
            <a:rPr lang="en-AU"/>
            <a:t>Weight Loss</a:t>
          </a:r>
          <a:endParaRPr lang="en-US"/>
        </a:p>
      </dgm:t>
    </dgm:pt>
    <dgm:pt modelId="{0E332219-A871-474C-B271-78920AADABA0}" type="parTrans" cxnId="{95F7E8CE-0429-41EF-ACA3-92DFE31AD9AE}">
      <dgm:prSet/>
      <dgm:spPr/>
      <dgm:t>
        <a:bodyPr/>
        <a:lstStyle/>
        <a:p>
          <a:endParaRPr lang="en-US"/>
        </a:p>
      </dgm:t>
    </dgm:pt>
    <dgm:pt modelId="{CCAF75E8-9D41-4768-8CDE-1A492FFD6369}" type="sibTrans" cxnId="{95F7E8CE-0429-41EF-ACA3-92DFE31AD9AE}">
      <dgm:prSet/>
      <dgm:spPr/>
      <dgm:t>
        <a:bodyPr/>
        <a:lstStyle/>
        <a:p>
          <a:endParaRPr lang="en-US"/>
        </a:p>
      </dgm:t>
    </dgm:pt>
    <dgm:pt modelId="{3536D52A-28DA-4B1F-8759-B538A384D4EC}">
      <dgm:prSet/>
      <dgm:spPr/>
      <dgm:t>
        <a:bodyPr/>
        <a:lstStyle/>
        <a:p>
          <a:r>
            <a:rPr lang="en-AU"/>
            <a:t>Coughing</a:t>
          </a:r>
          <a:endParaRPr lang="en-US"/>
        </a:p>
      </dgm:t>
    </dgm:pt>
    <dgm:pt modelId="{6314993F-7210-4B39-AF9A-11E13FEC4248}" type="parTrans" cxnId="{10C890A7-BA9E-411B-9A71-330D5F7C381A}">
      <dgm:prSet/>
      <dgm:spPr/>
      <dgm:t>
        <a:bodyPr/>
        <a:lstStyle/>
        <a:p>
          <a:endParaRPr lang="en-US"/>
        </a:p>
      </dgm:t>
    </dgm:pt>
    <dgm:pt modelId="{63C19483-CC87-44FA-8B9E-0A75587D9A99}" type="sibTrans" cxnId="{10C890A7-BA9E-411B-9A71-330D5F7C381A}">
      <dgm:prSet/>
      <dgm:spPr/>
      <dgm:t>
        <a:bodyPr/>
        <a:lstStyle/>
        <a:p>
          <a:endParaRPr lang="en-US"/>
        </a:p>
      </dgm:t>
    </dgm:pt>
    <dgm:pt modelId="{5F1351CC-CCA6-4C43-8815-B2068DB9472A}">
      <dgm:prSet/>
      <dgm:spPr/>
      <dgm:t>
        <a:bodyPr/>
        <a:lstStyle/>
        <a:p>
          <a:r>
            <a:rPr lang="en-AU"/>
            <a:t>Pneumonia</a:t>
          </a:r>
          <a:endParaRPr lang="en-US"/>
        </a:p>
      </dgm:t>
    </dgm:pt>
    <dgm:pt modelId="{0293A55E-7061-48A0-9968-5132C7B87547}" type="parTrans" cxnId="{0E38D30B-BC6B-4197-8E2D-FF4B44EA82FB}">
      <dgm:prSet/>
      <dgm:spPr/>
      <dgm:t>
        <a:bodyPr/>
        <a:lstStyle/>
        <a:p>
          <a:endParaRPr lang="en-US"/>
        </a:p>
      </dgm:t>
    </dgm:pt>
    <dgm:pt modelId="{7B6DABD9-024A-40EC-9DBA-76596C5CFF30}" type="sibTrans" cxnId="{0E38D30B-BC6B-4197-8E2D-FF4B44EA82FB}">
      <dgm:prSet/>
      <dgm:spPr/>
      <dgm:t>
        <a:bodyPr/>
        <a:lstStyle/>
        <a:p>
          <a:endParaRPr lang="en-US"/>
        </a:p>
      </dgm:t>
    </dgm:pt>
    <dgm:pt modelId="{C37887F6-557F-47C7-A928-F7A532EAA7A1}" type="pres">
      <dgm:prSet presAssocID="{182F7C6D-A8CE-4413-8346-D4B1355C0D5D}" presName="linear" presStyleCnt="0">
        <dgm:presLayoutVars>
          <dgm:dir/>
          <dgm:animLvl val="lvl"/>
          <dgm:resizeHandles val="exact"/>
        </dgm:presLayoutVars>
      </dgm:prSet>
      <dgm:spPr/>
    </dgm:pt>
    <dgm:pt modelId="{765288E7-3E4B-42FA-A6A6-376B33B6A788}" type="pres">
      <dgm:prSet presAssocID="{04D77434-535C-4DF6-AF80-72F91E9AEC44}" presName="parentLin" presStyleCnt="0"/>
      <dgm:spPr/>
    </dgm:pt>
    <dgm:pt modelId="{DE9A4EFC-1FBE-4A84-80DD-3CE57481BB01}" type="pres">
      <dgm:prSet presAssocID="{04D77434-535C-4DF6-AF80-72F91E9AEC44}" presName="parentLeftMargin" presStyleLbl="node1" presStyleIdx="0" presStyleCnt="7"/>
      <dgm:spPr/>
    </dgm:pt>
    <dgm:pt modelId="{45FCB040-94FB-4DD6-BF12-144103E6FCBB}" type="pres">
      <dgm:prSet presAssocID="{04D77434-535C-4DF6-AF80-72F91E9AEC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D01588F-1731-436E-91BD-C08842C70832}" type="pres">
      <dgm:prSet presAssocID="{04D77434-535C-4DF6-AF80-72F91E9AEC44}" presName="negativeSpace" presStyleCnt="0"/>
      <dgm:spPr/>
    </dgm:pt>
    <dgm:pt modelId="{986290E1-FDD9-43B9-88B0-83BBD54A8A21}" type="pres">
      <dgm:prSet presAssocID="{04D77434-535C-4DF6-AF80-72F91E9AEC44}" presName="childText" presStyleLbl="conFgAcc1" presStyleIdx="0" presStyleCnt="7">
        <dgm:presLayoutVars>
          <dgm:bulletEnabled val="1"/>
        </dgm:presLayoutVars>
      </dgm:prSet>
      <dgm:spPr/>
    </dgm:pt>
    <dgm:pt modelId="{20E1DED5-030E-413F-BBC1-23DB24C48003}" type="pres">
      <dgm:prSet presAssocID="{F0467E2D-1BB3-4C6D-85EB-29F9D2159F66}" presName="spaceBetweenRectangles" presStyleCnt="0"/>
      <dgm:spPr/>
    </dgm:pt>
    <dgm:pt modelId="{A7365056-49F4-4E1A-AD3F-36668E58D900}" type="pres">
      <dgm:prSet presAssocID="{85AF971A-5524-4BD5-A181-9C6082D64391}" presName="parentLin" presStyleCnt="0"/>
      <dgm:spPr/>
    </dgm:pt>
    <dgm:pt modelId="{C6A14879-1522-4C56-847B-800E9A7B8E21}" type="pres">
      <dgm:prSet presAssocID="{85AF971A-5524-4BD5-A181-9C6082D64391}" presName="parentLeftMargin" presStyleLbl="node1" presStyleIdx="0" presStyleCnt="7"/>
      <dgm:spPr/>
    </dgm:pt>
    <dgm:pt modelId="{5EEAB533-20FA-4D06-B2BD-33EE45A40920}" type="pres">
      <dgm:prSet presAssocID="{85AF971A-5524-4BD5-A181-9C6082D6439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9EDB829-957A-45A0-8710-EB10956EAF53}" type="pres">
      <dgm:prSet presAssocID="{85AF971A-5524-4BD5-A181-9C6082D64391}" presName="negativeSpace" presStyleCnt="0"/>
      <dgm:spPr/>
    </dgm:pt>
    <dgm:pt modelId="{E6CA4E6A-541F-44F9-ACC3-BCCAE5C11C43}" type="pres">
      <dgm:prSet presAssocID="{85AF971A-5524-4BD5-A181-9C6082D64391}" presName="childText" presStyleLbl="conFgAcc1" presStyleIdx="1" presStyleCnt="7">
        <dgm:presLayoutVars>
          <dgm:bulletEnabled val="1"/>
        </dgm:presLayoutVars>
      </dgm:prSet>
      <dgm:spPr/>
    </dgm:pt>
    <dgm:pt modelId="{ED2C272A-0CC1-4E56-A4DC-A95301B33695}" type="pres">
      <dgm:prSet presAssocID="{10FF3953-4EB0-4F16-A88C-97981668A91A}" presName="spaceBetweenRectangles" presStyleCnt="0"/>
      <dgm:spPr/>
    </dgm:pt>
    <dgm:pt modelId="{F466C758-6A82-4BB0-BC77-76BBA81CD431}" type="pres">
      <dgm:prSet presAssocID="{CDFD8D74-C0B3-4409-99EB-73F0E6F6848D}" presName="parentLin" presStyleCnt="0"/>
      <dgm:spPr/>
    </dgm:pt>
    <dgm:pt modelId="{4032EC6F-2341-49EC-886F-A14B514F39C7}" type="pres">
      <dgm:prSet presAssocID="{CDFD8D74-C0B3-4409-99EB-73F0E6F6848D}" presName="parentLeftMargin" presStyleLbl="node1" presStyleIdx="1" presStyleCnt="7"/>
      <dgm:spPr/>
    </dgm:pt>
    <dgm:pt modelId="{017714EF-3962-4A63-B23F-FCA428309E79}" type="pres">
      <dgm:prSet presAssocID="{CDFD8D74-C0B3-4409-99EB-73F0E6F684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8F87DCE-0214-40EB-A35A-A647CAD7422D}" type="pres">
      <dgm:prSet presAssocID="{CDFD8D74-C0B3-4409-99EB-73F0E6F6848D}" presName="negativeSpace" presStyleCnt="0"/>
      <dgm:spPr/>
    </dgm:pt>
    <dgm:pt modelId="{B6653C50-9194-499A-86D4-4D50EF5E8979}" type="pres">
      <dgm:prSet presAssocID="{CDFD8D74-C0B3-4409-99EB-73F0E6F6848D}" presName="childText" presStyleLbl="conFgAcc1" presStyleIdx="2" presStyleCnt="7">
        <dgm:presLayoutVars>
          <dgm:bulletEnabled val="1"/>
        </dgm:presLayoutVars>
      </dgm:prSet>
      <dgm:spPr/>
    </dgm:pt>
    <dgm:pt modelId="{1E0D39A9-CEAA-4129-81A9-85E146839F36}" type="pres">
      <dgm:prSet presAssocID="{893C663C-0B7D-444D-9492-80E491E25601}" presName="spaceBetweenRectangles" presStyleCnt="0"/>
      <dgm:spPr/>
    </dgm:pt>
    <dgm:pt modelId="{6CBA8B05-88C8-4084-A26B-1D04113EC184}" type="pres">
      <dgm:prSet presAssocID="{FFF6B11E-AB1E-480F-94A3-951C5EED1120}" presName="parentLin" presStyleCnt="0"/>
      <dgm:spPr/>
    </dgm:pt>
    <dgm:pt modelId="{C543FD08-CDFA-4446-91F6-2746FB251E3C}" type="pres">
      <dgm:prSet presAssocID="{FFF6B11E-AB1E-480F-94A3-951C5EED1120}" presName="parentLeftMargin" presStyleLbl="node1" presStyleIdx="2" presStyleCnt="7"/>
      <dgm:spPr/>
    </dgm:pt>
    <dgm:pt modelId="{7F87B135-7EB8-453F-B807-C2D4BFCB1A00}" type="pres">
      <dgm:prSet presAssocID="{FFF6B11E-AB1E-480F-94A3-951C5EED11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7397C9-27B8-4E50-A8FA-5521918AD5F3}" type="pres">
      <dgm:prSet presAssocID="{FFF6B11E-AB1E-480F-94A3-951C5EED1120}" presName="negativeSpace" presStyleCnt="0"/>
      <dgm:spPr/>
    </dgm:pt>
    <dgm:pt modelId="{2F2A41E0-B9BD-4E90-BF0E-C81DED24A8A1}" type="pres">
      <dgm:prSet presAssocID="{FFF6B11E-AB1E-480F-94A3-951C5EED1120}" presName="childText" presStyleLbl="conFgAcc1" presStyleIdx="3" presStyleCnt="7">
        <dgm:presLayoutVars>
          <dgm:bulletEnabled val="1"/>
        </dgm:presLayoutVars>
      </dgm:prSet>
      <dgm:spPr/>
    </dgm:pt>
    <dgm:pt modelId="{71CF75C1-9C5B-4D4A-ADF8-63DBA98CE3E8}" type="pres">
      <dgm:prSet presAssocID="{314AA371-6980-4A6B-B340-31DFA177DCE0}" presName="spaceBetweenRectangles" presStyleCnt="0"/>
      <dgm:spPr/>
    </dgm:pt>
    <dgm:pt modelId="{874203CA-B693-439A-985F-D4BEC48BF1AB}" type="pres">
      <dgm:prSet presAssocID="{834149CB-C9A2-403A-A4B4-2C406C1ABA30}" presName="parentLin" presStyleCnt="0"/>
      <dgm:spPr/>
    </dgm:pt>
    <dgm:pt modelId="{A9D4ED43-0421-4709-B5D4-6576CB47FBC2}" type="pres">
      <dgm:prSet presAssocID="{834149CB-C9A2-403A-A4B4-2C406C1ABA30}" presName="parentLeftMargin" presStyleLbl="node1" presStyleIdx="3" presStyleCnt="7"/>
      <dgm:spPr/>
    </dgm:pt>
    <dgm:pt modelId="{47717D96-8510-45E3-BDED-30554704218D}" type="pres">
      <dgm:prSet presAssocID="{834149CB-C9A2-403A-A4B4-2C406C1ABA3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98147C-F972-4B0F-B85C-564287BEDE29}" type="pres">
      <dgm:prSet presAssocID="{834149CB-C9A2-403A-A4B4-2C406C1ABA30}" presName="negativeSpace" presStyleCnt="0"/>
      <dgm:spPr/>
    </dgm:pt>
    <dgm:pt modelId="{1611E09D-693B-4DC2-AA68-CE6540AE0627}" type="pres">
      <dgm:prSet presAssocID="{834149CB-C9A2-403A-A4B4-2C406C1ABA30}" presName="childText" presStyleLbl="conFgAcc1" presStyleIdx="4" presStyleCnt="7">
        <dgm:presLayoutVars>
          <dgm:bulletEnabled val="1"/>
        </dgm:presLayoutVars>
      </dgm:prSet>
      <dgm:spPr/>
    </dgm:pt>
    <dgm:pt modelId="{C6361261-D53C-47C3-8889-7D8C8B6EDC58}" type="pres">
      <dgm:prSet presAssocID="{CCAF75E8-9D41-4768-8CDE-1A492FFD6369}" presName="spaceBetweenRectangles" presStyleCnt="0"/>
      <dgm:spPr/>
    </dgm:pt>
    <dgm:pt modelId="{DF7C0F93-F825-4A36-916B-5282C4F2DE64}" type="pres">
      <dgm:prSet presAssocID="{3536D52A-28DA-4B1F-8759-B538A384D4EC}" presName="parentLin" presStyleCnt="0"/>
      <dgm:spPr/>
    </dgm:pt>
    <dgm:pt modelId="{74B96AE4-43A5-4DEF-90EF-DC182AD3AA6D}" type="pres">
      <dgm:prSet presAssocID="{3536D52A-28DA-4B1F-8759-B538A384D4EC}" presName="parentLeftMargin" presStyleLbl="node1" presStyleIdx="4" presStyleCnt="7"/>
      <dgm:spPr/>
    </dgm:pt>
    <dgm:pt modelId="{1713FDE9-0B2D-4D16-86BC-8A76F5BA25C4}" type="pres">
      <dgm:prSet presAssocID="{3536D52A-28DA-4B1F-8759-B538A384D4E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2346001-FEC4-4950-92ED-2EF9EF922EB6}" type="pres">
      <dgm:prSet presAssocID="{3536D52A-28DA-4B1F-8759-B538A384D4EC}" presName="negativeSpace" presStyleCnt="0"/>
      <dgm:spPr/>
    </dgm:pt>
    <dgm:pt modelId="{9A6EE35C-1F4C-4782-9563-4F892920552F}" type="pres">
      <dgm:prSet presAssocID="{3536D52A-28DA-4B1F-8759-B538A384D4EC}" presName="childText" presStyleLbl="conFgAcc1" presStyleIdx="5" presStyleCnt="7">
        <dgm:presLayoutVars>
          <dgm:bulletEnabled val="1"/>
        </dgm:presLayoutVars>
      </dgm:prSet>
      <dgm:spPr/>
    </dgm:pt>
    <dgm:pt modelId="{563E58BD-17C0-4953-AF37-F64487559F97}" type="pres">
      <dgm:prSet presAssocID="{63C19483-CC87-44FA-8B9E-0A75587D9A99}" presName="spaceBetweenRectangles" presStyleCnt="0"/>
      <dgm:spPr/>
    </dgm:pt>
    <dgm:pt modelId="{93DCE361-3523-44E7-98BF-080EE6FF0309}" type="pres">
      <dgm:prSet presAssocID="{5F1351CC-CCA6-4C43-8815-B2068DB9472A}" presName="parentLin" presStyleCnt="0"/>
      <dgm:spPr/>
    </dgm:pt>
    <dgm:pt modelId="{34D11E4D-0418-40CF-A8DC-74A43FCF1ABD}" type="pres">
      <dgm:prSet presAssocID="{5F1351CC-CCA6-4C43-8815-B2068DB9472A}" presName="parentLeftMargin" presStyleLbl="node1" presStyleIdx="5" presStyleCnt="7"/>
      <dgm:spPr/>
    </dgm:pt>
    <dgm:pt modelId="{9005FAE7-2C25-458D-9B09-F3585E9B7EC4}" type="pres">
      <dgm:prSet presAssocID="{5F1351CC-CCA6-4C43-8815-B2068DB9472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3B54B58-0A62-4B81-A44D-FFB6FB7E5514}" type="pres">
      <dgm:prSet presAssocID="{5F1351CC-CCA6-4C43-8815-B2068DB9472A}" presName="negativeSpace" presStyleCnt="0"/>
      <dgm:spPr/>
    </dgm:pt>
    <dgm:pt modelId="{682437EC-5854-4F4B-9E9B-EB6469B2C66C}" type="pres">
      <dgm:prSet presAssocID="{5F1351CC-CCA6-4C43-8815-B2068DB9472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AC65601-7B62-449B-9624-9195C5650BE8}" type="presOf" srcId="{3536D52A-28DA-4B1F-8759-B538A384D4EC}" destId="{1713FDE9-0B2D-4D16-86BC-8A76F5BA25C4}" srcOrd="1" destOrd="0" presId="urn:microsoft.com/office/officeart/2005/8/layout/list1"/>
    <dgm:cxn modelId="{0E38D30B-BC6B-4197-8E2D-FF4B44EA82FB}" srcId="{182F7C6D-A8CE-4413-8346-D4B1355C0D5D}" destId="{5F1351CC-CCA6-4C43-8815-B2068DB9472A}" srcOrd="6" destOrd="0" parTransId="{0293A55E-7061-48A0-9968-5132C7B87547}" sibTransId="{7B6DABD9-024A-40EC-9DBA-76596C5CFF30}"/>
    <dgm:cxn modelId="{AB0B4B15-F39C-42FA-A594-EF903B03ECB5}" type="presOf" srcId="{834149CB-C9A2-403A-A4B4-2C406C1ABA30}" destId="{47717D96-8510-45E3-BDED-30554704218D}" srcOrd="1" destOrd="0" presId="urn:microsoft.com/office/officeart/2005/8/layout/list1"/>
    <dgm:cxn modelId="{E5C5D915-A4B2-496A-A492-C22F59DC4A55}" type="presOf" srcId="{FFF6B11E-AB1E-480F-94A3-951C5EED1120}" destId="{C543FD08-CDFA-4446-91F6-2746FB251E3C}" srcOrd="0" destOrd="0" presId="urn:microsoft.com/office/officeart/2005/8/layout/list1"/>
    <dgm:cxn modelId="{57666417-1840-4929-9041-D24E156151D6}" type="presOf" srcId="{04D77434-535C-4DF6-AF80-72F91E9AEC44}" destId="{DE9A4EFC-1FBE-4A84-80DD-3CE57481BB01}" srcOrd="0" destOrd="0" presId="urn:microsoft.com/office/officeart/2005/8/layout/list1"/>
    <dgm:cxn modelId="{7D317E33-488F-4919-8761-1DA0786421FB}" type="presOf" srcId="{834149CB-C9A2-403A-A4B4-2C406C1ABA30}" destId="{A9D4ED43-0421-4709-B5D4-6576CB47FBC2}" srcOrd="0" destOrd="0" presId="urn:microsoft.com/office/officeart/2005/8/layout/list1"/>
    <dgm:cxn modelId="{D1461E69-293A-4F77-9D2F-1E3F91BF6AB2}" srcId="{182F7C6D-A8CE-4413-8346-D4B1355C0D5D}" destId="{CDFD8D74-C0B3-4409-99EB-73F0E6F6848D}" srcOrd="2" destOrd="0" parTransId="{DB72F106-812A-48F0-A598-B01F1DE7307C}" sibTransId="{893C663C-0B7D-444D-9492-80E491E25601}"/>
    <dgm:cxn modelId="{DAEB216F-BF22-4698-8D4C-D7AE68FEA3CC}" type="presOf" srcId="{04D77434-535C-4DF6-AF80-72F91E9AEC44}" destId="{45FCB040-94FB-4DD6-BF12-144103E6FCBB}" srcOrd="1" destOrd="0" presId="urn:microsoft.com/office/officeart/2005/8/layout/list1"/>
    <dgm:cxn modelId="{793D2073-8992-4B7B-9FC3-7FB608CDE086}" srcId="{182F7C6D-A8CE-4413-8346-D4B1355C0D5D}" destId="{85AF971A-5524-4BD5-A181-9C6082D64391}" srcOrd="1" destOrd="0" parTransId="{0D683797-C553-4A2F-A167-2DEC4E105CE4}" sibTransId="{10FF3953-4EB0-4F16-A88C-97981668A91A}"/>
    <dgm:cxn modelId="{DBE01055-884C-4113-8F78-9B81EDB7FA46}" type="presOf" srcId="{3536D52A-28DA-4B1F-8759-B538A384D4EC}" destId="{74B96AE4-43A5-4DEF-90EF-DC182AD3AA6D}" srcOrd="0" destOrd="0" presId="urn:microsoft.com/office/officeart/2005/8/layout/list1"/>
    <dgm:cxn modelId="{635E8B7B-876E-4ADE-9192-5AFB159BB6C3}" srcId="{182F7C6D-A8CE-4413-8346-D4B1355C0D5D}" destId="{04D77434-535C-4DF6-AF80-72F91E9AEC44}" srcOrd="0" destOrd="0" parTransId="{9877CA67-4168-45D3-9B54-52D55DBA73BC}" sibTransId="{F0467E2D-1BB3-4C6D-85EB-29F9D2159F66}"/>
    <dgm:cxn modelId="{DB9C4E7D-DA57-4111-B208-E2D214AC349F}" type="presOf" srcId="{5F1351CC-CCA6-4C43-8815-B2068DB9472A}" destId="{9005FAE7-2C25-458D-9B09-F3585E9B7EC4}" srcOrd="1" destOrd="0" presId="urn:microsoft.com/office/officeart/2005/8/layout/list1"/>
    <dgm:cxn modelId="{0F55B089-2C1F-427B-9731-F90DF8FFB6CA}" srcId="{182F7C6D-A8CE-4413-8346-D4B1355C0D5D}" destId="{FFF6B11E-AB1E-480F-94A3-951C5EED1120}" srcOrd="3" destOrd="0" parTransId="{46E564FD-42D4-4AB9-B5FD-C5382206D83A}" sibTransId="{314AA371-6980-4A6B-B340-31DFA177DCE0}"/>
    <dgm:cxn modelId="{7CD4C68A-DAC9-4770-BA98-058A2BDD3830}" type="presOf" srcId="{85AF971A-5524-4BD5-A181-9C6082D64391}" destId="{5EEAB533-20FA-4D06-B2BD-33EE45A40920}" srcOrd="1" destOrd="0" presId="urn:microsoft.com/office/officeart/2005/8/layout/list1"/>
    <dgm:cxn modelId="{DBF7F29D-E886-46A5-89B6-EA9518E5A254}" type="presOf" srcId="{CDFD8D74-C0B3-4409-99EB-73F0E6F6848D}" destId="{017714EF-3962-4A63-B23F-FCA428309E79}" srcOrd="1" destOrd="0" presId="urn:microsoft.com/office/officeart/2005/8/layout/list1"/>
    <dgm:cxn modelId="{10C890A7-BA9E-411B-9A71-330D5F7C381A}" srcId="{182F7C6D-A8CE-4413-8346-D4B1355C0D5D}" destId="{3536D52A-28DA-4B1F-8759-B538A384D4EC}" srcOrd="5" destOrd="0" parTransId="{6314993F-7210-4B39-AF9A-11E13FEC4248}" sibTransId="{63C19483-CC87-44FA-8B9E-0A75587D9A99}"/>
    <dgm:cxn modelId="{5E66D2AD-FC51-46ED-A3D7-9DAB25FFC24A}" type="presOf" srcId="{FFF6B11E-AB1E-480F-94A3-951C5EED1120}" destId="{7F87B135-7EB8-453F-B807-C2D4BFCB1A00}" srcOrd="1" destOrd="0" presId="urn:microsoft.com/office/officeart/2005/8/layout/list1"/>
    <dgm:cxn modelId="{4029B2B3-2CB9-4527-9B4D-4FA9A40436DE}" type="presOf" srcId="{5F1351CC-CCA6-4C43-8815-B2068DB9472A}" destId="{34D11E4D-0418-40CF-A8DC-74A43FCF1ABD}" srcOrd="0" destOrd="0" presId="urn:microsoft.com/office/officeart/2005/8/layout/list1"/>
    <dgm:cxn modelId="{483AECBE-9480-46F2-8D33-68B830838C06}" type="presOf" srcId="{CDFD8D74-C0B3-4409-99EB-73F0E6F6848D}" destId="{4032EC6F-2341-49EC-886F-A14B514F39C7}" srcOrd="0" destOrd="0" presId="urn:microsoft.com/office/officeart/2005/8/layout/list1"/>
    <dgm:cxn modelId="{95F7E8CE-0429-41EF-ACA3-92DFE31AD9AE}" srcId="{182F7C6D-A8CE-4413-8346-D4B1355C0D5D}" destId="{834149CB-C9A2-403A-A4B4-2C406C1ABA30}" srcOrd="4" destOrd="0" parTransId="{0E332219-A871-474C-B271-78920AADABA0}" sibTransId="{CCAF75E8-9D41-4768-8CDE-1A492FFD6369}"/>
    <dgm:cxn modelId="{BD7460EF-9ECE-483C-A4C7-637F0782D67F}" type="presOf" srcId="{182F7C6D-A8CE-4413-8346-D4B1355C0D5D}" destId="{C37887F6-557F-47C7-A928-F7A532EAA7A1}" srcOrd="0" destOrd="0" presId="urn:microsoft.com/office/officeart/2005/8/layout/list1"/>
    <dgm:cxn modelId="{61C42EF2-DE4F-4C7C-8E45-52E5EA1F4EC7}" type="presOf" srcId="{85AF971A-5524-4BD5-A181-9C6082D64391}" destId="{C6A14879-1522-4C56-847B-800E9A7B8E21}" srcOrd="0" destOrd="0" presId="urn:microsoft.com/office/officeart/2005/8/layout/list1"/>
    <dgm:cxn modelId="{0502D0D1-177B-45B3-B54B-3B573E59B6E9}" type="presParOf" srcId="{C37887F6-557F-47C7-A928-F7A532EAA7A1}" destId="{765288E7-3E4B-42FA-A6A6-376B33B6A788}" srcOrd="0" destOrd="0" presId="urn:microsoft.com/office/officeart/2005/8/layout/list1"/>
    <dgm:cxn modelId="{A92FC30D-B83E-4406-A5B4-36C6A8D1FED1}" type="presParOf" srcId="{765288E7-3E4B-42FA-A6A6-376B33B6A788}" destId="{DE9A4EFC-1FBE-4A84-80DD-3CE57481BB01}" srcOrd="0" destOrd="0" presId="urn:microsoft.com/office/officeart/2005/8/layout/list1"/>
    <dgm:cxn modelId="{8EA7F27B-95EE-4F00-A103-0B17A5A8444B}" type="presParOf" srcId="{765288E7-3E4B-42FA-A6A6-376B33B6A788}" destId="{45FCB040-94FB-4DD6-BF12-144103E6FCBB}" srcOrd="1" destOrd="0" presId="urn:microsoft.com/office/officeart/2005/8/layout/list1"/>
    <dgm:cxn modelId="{4B1254C0-AFDE-4177-A693-55F6A52C8394}" type="presParOf" srcId="{C37887F6-557F-47C7-A928-F7A532EAA7A1}" destId="{DD01588F-1731-436E-91BD-C08842C70832}" srcOrd="1" destOrd="0" presId="urn:microsoft.com/office/officeart/2005/8/layout/list1"/>
    <dgm:cxn modelId="{CCF1B647-EB86-4A80-A7F9-4D8819AB7456}" type="presParOf" srcId="{C37887F6-557F-47C7-A928-F7A532EAA7A1}" destId="{986290E1-FDD9-43B9-88B0-83BBD54A8A21}" srcOrd="2" destOrd="0" presId="urn:microsoft.com/office/officeart/2005/8/layout/list1"/>
    <dgm:cxn modelId="{CDE21A26-6C12-4B09-8DDC-1B57AED449FD}" type="presParOf" srcId="{C37887F6-557F-47C7-A928-F7A532EAA7A1}" destId="{20E1DED5-030E-413F-BBC1-23DB24C48003}" srcOrd="3" destOrd="0" presId="urn:microsoft.com/office/officeart/2005/8/layout/list1"/>
    <dgm:cxn modelId="{EC6A2A38-51D9-41D6-917F-10FE7512B806}" type="presParOf" srcId="{C37887F6-557F-47C7-A928-F7A532EAA7A1}" destId="{A7365056-49F4-4E1A-AD3F-36668E58D900}" srcOrd="4" destOrd="0" presId="urn:microsoft.com/office/officeart/2005/8/layout/list1"/>
    <dgm:cxn modelId="{0DD2C36B-8674-47D4-ABF2-A8FD17D648CB}" type="presParOf" srcId="{A7365056-49F4-4E1A-AD3F-36668E58D900}" destId="{C6A14879-1522-4C56-847B-800E9A7B8E21}" srcOrd="0" destOrd="0" presId="urn:microsoft.com/office/officeart/2005/8/layout/list1"/>
    <dgm:cxn modelId="{790894E3-714C-41A0-A472-A41F92998123}" type="presParOf" srcId="{A7365056-49F4-4E1A-AD3F-36668E58D900}" destId="{5EEAB533-20FA-4D06-B2BD-33EE45A40920}" srcOrd="1" destOrd="0" presId="urn:microsoft.com/office/officeart/2005/8/layout/list1"/>
    <dgm:cxn modelId="{DF697003-7B99-4596-994B-06FC40CE7B2B}" type="presParOf" srcId="{C37887F6-557F-47C7-A928-F7A532EAA7A1}" destId="{49EDB829-957A-45A0-8710-EB10956EAF53}" srcOrd="5" destOrd="0" presId="urn:microsoft.com/office/officeart/2005/8/layout/list1"/>
    <dgm:cxn modelId="{0365D2FC-184D-4493-A84B-00F69EEEFDE0}" type="presParOf" srcId="{C37887F6-557F-47C7-A928-F7A532EAA7A1}" destId="{E6CA4E6A-541F-44F9-ACC3-BCCAE5C11C43}" srcOrd="6" destOrd="0" presId="urn:microsoft.com/office/officeart/2005/8/layout/list1"/>
    <dgm:cxn modelId="{B63B43F6-201C-4530-8DE1-F3558F0D10F5}" type="presParOf" srcId="{C37887F6-557F-47C7-A928-F7A532EAA7A1}" destId="{ED2C272A-0CC1-4E56-A4DC-A95301B33695}" srcOrd="7" destOrd="0" presId="urn:microsoft.com/office/officeart/2005/8/layout/list1"/>
    <dgm:cxn modelId="{B0D8DB6B-49DB-47F0-80AC-BF9CD7EF86D0}" type="presParOf" srcId="{C37887F6-557F-47C7-A928-F7A532EAA7A1}" destId="{F466C758-6A82-4BB0-BC77-76BBA81CD431}" srcOrd="8" destOrd="0" presId="urn:microsoft.com/office/officeart/2005/8/layout/list1"/>
    <dgm:cxn modelId="{EBD12C90-B440-499C-9E20-77A9188A0528}" type="presParOf" srcId="{F466C758-6A82-4BB0-BC77-76BBA81CD431}" destId="{4032EC6F-2341-49EC-886F-A14B514F39C7}" srcOrd="0" destOrd="0" presId="urn:microsoft.com/office/officeart/2005/8/layout/list1"/>
    <dgm:cxn modelId="{090AE1DC-07C6-421D-BD6C-1ECAAE45827D}" type="presParOf" srcId="{F466C758-6A82-4BB0-BC77-76BBA81CD431}" destId="{017714EF-3962-4A63-B23F-FCA428309E79}" srcOrd="1" destOrd="0" presId="urn:microsoft.com/office/officeart/2005/8/layout/list1"/>
    <dgm:cxn modelId="{E65E8503-F695-4C56-B130-AAB60512A0FC}" type="presParOf" srcId="{C37887F6-557F-47C7-A928-F7A532EAA7A1}" destId="{98F87DCE-0214-40EB-A35A-A647CAD7422D}" srcOrd="9" destOrd="0" presId="urn:microsoft.com/office/officeart/2005/8/layout/list1"/>
    <dgm:cxn modelId="{C4D19F9C-4779-4CC1-B2ED-B157489145C5}" type="presParOf" srcId="{C37887F6-557F-47C7-A928-F7A532EAA7A1}" destId="{B6653C50-9194-499A-86D4-4D50EF5E8979}" srcOrd="10" destOrd="0" presId="urn:microsoft.com/office/officeart/2005/8/layout/list1"/>
    <dgm:cxn modelId="{48EFC7C3-A1C2-4394-8F87-B1BC3370BEE4}" type="presParOf" srcId="{C37887F6-557F-47C7-A928-F7A532EAA7A1}" destId="{1E0D39A9-CEAA-4129-81A9-85E146839F36}" srcOrd="11" destOrd="0" presId="urn:microsoft.com/office/officeart/2005/8/layout/list1"/>
    <dgm:cxn modelId="{BD27288F-6361-4DAA-9E96-8113E285863D}" type="presParOf" srcId="{C37887F6-557F-47C7-A928-F7A532EAA7A1}" destId="{6CBA8B05-88C8-4084-A26B-1D04113EC184}" srcOrd="12" destOrd="0" presId="urn:microsoft.com/office/officeart/2005/8/layout/list1"/>
    <dgm:cxn modelId="{5968BB14-8A2B-47B4-B3F9-58C42EE7B1BF}" type="presParOf" srcId="{6CBA8B05-88C8-4084-A26B-1D04113EC184}" destId="{C543FD08-CDFA-4446-91F6-2746FB251E3C}" srcOrd="0" destOrd="0" presId="urn:microsoft.com/office/officeart/2005/8/layout/list1"/>
    <dgm:cxn modelId="{132FCD31-5E21-4863-BAC6-D6E54C0DA492}" type="presParOf" srcId="{6CBA8B05-88C8-4084-A26B-1D04113EC184}" destId="{7F87B135-7EB8-453F-B807-C2D4BFCB1A00}" srcOrd="1" destOrd="0" presId="urn:microsoft.com/office/officeart/2005/8/layout/list1"/>
    <dgm:cxn modelId="{9038B9F2-329F-412C-B0F8-84859EB99DB7}" type="presParOf" srcId="{C37887F6-557F-47C7-A928-F7A532EAA7A1}" destId="{DC7397C9-27B8-4E50-A8FA-5521918AD5F3}" srcOrd="13" destOrd="0" presId="urn:microsoft.com/office/officeart/2005/8/layout/list1"/>
    <dgm:cxn modelId="{18998B20-AF23-4EB8-B608-4B0F902C10CD}" type="presParOf" srcId="{C37887F6-557F-47C7-A928-F7A532EAA7A1}" destId="{2F2A41E0-B9BD-4E90-BF0E-C81DED24A8A1}" srcOrd="14" destOrd="0" presId="urn:microsoft.com/office/officeart/2005/8/layout/list1"/>
    <dgm:cxn modelId="{72FAFA3E-C5AC-48D9-9F51-9950569F6EC0}" type="presParOf" srcId="{C37887F6-557F-47C7-A928-F7A532EAA7A1}" destId="{71CF75C1-9C5B-4D4A-ADF8-63DBA98CE3E8}" srcOrd="15" destOrd="0" presId="urn:microsoft.com/office/officeart/2005/8/layout/list1"/>
    <dgm:cxn modelId="{BE3CEFBA-F2AA-4C26-ADC1-839F24FADFA4}" type="presParOf" srcId="{C37887F6-557F-47C7-A928-F7A532EAA7A1}" destId="{874203CA-B693-439A-985F-D4BEC48BF1AB}" srcOrd="16" destOrd="0" presId="urn:microsoft.com/office/officeart/2005/8/layout/list1"/>
    <dgm:cxn modelId="{41B36994-6AD2-49B1-A628-5CAC12E3B4A6}" type="presParOf" srcId="{874203CA-B693-439A-985F-D4BEC48BF1AB}" destId="{A9D4ED43-0421-4709-B5D4-6576CB47FBC2}" srcOrd="0" destOrd="0" presId="urn:microsoft.com/office/officeart/2005/8/layout/list1"/>
    <dgm:cxn modelId="{C78B5F09-1947-4FE2-9A13-E3545386AA35}" type="presParOf" srcId="{874203CA-B693-439A-985F-D4BEC48BF1AB}" destId="{47717D96-8510-45E3-BDED-30554704218D}" srcOrd="1" destOrd="0" presId="urn:microsoft.com/office/officeart/2005/8/layout/list1"/>
    <dgm:cxn modelId="{D17ED98C-5100-4961-85FE-966B9C557E53}" type="presParOf" srcId="{C37887F6-557F-47C7-A928-F7A532EAA7A1}" destId="{3298147C-F972-4B0F-B85C-564287BEDE29}" srcOrd="17" destOrd="0" presId="urn:microsoft.com/office/officeart/2005/8/layout/list1"/>
    <dgm:cxn modelId="{1A58B5F3-04C7-434D-AFD8-65FAC056D37F}" type="presParOf" srcId="{C37887F6-557F-47C7-A928-F7A532EAA7A1}" destId="{1611E09D-693B-4DC2-AA68-CE6540AE0627}" srcOrd="18" destOrd="0" presId="urn:microsoft.com/office/officeart/2005/8/layout/list1"/>
    <dgm:cxn modelId="{2658FB78-0C16-4C95-B11D-149EF72C3F99}" type="presParOf" srcId="{C37887F6-557F-47C7-A928-F7A532EAA7A1}" destId="{C6361261-D53C-47C3-8889-7D8C8B6EDC58}" srcOrd="19" destOrd="0" presId="urn:microsoft.com/office/officeart/2005/8/layout/list1"/>
    <dgm:cxn modelId="{141C061D-2487-45DC-B0D4-7FDB16D5CDB6}" type="presParOf" srcId="{C37887F6-557F-47C7-A928-F7A532EAA7A1}" destId="{DF7C0F93-F825-4A36-916B-5282C4F2DE64}" srcOrd="20" destOrd="0" presId="urn:microsoft.com/office/officeart/2005/8/layout/list1"/>
    <dgm:cxn modelId="{C70F7FE0-0A2C-4E56-8798-F55479D1F25E}" type="presParOf" srcId="{DF7C0F93-F825-4A36-916B-5282C4F2DE64}" destId="{74B96AE4-43A5-4DEF-90EF-DC182AD3AA6D}" srcOrd="0" destOrd="0" presId="urn:microsoft.com/office/officeart/2005/8/layout/list1"/>
    <dgm:cxn modelId="{1548BE29-EE92-42B5-A080-E309D7AFDED1}" type="presParOf" srcId="{DF7C0F93-F825-4A36-916B-5282C4F2DE64}" destId="{1713FDE9-0B2D-4D16-86BC-8A76F5BA25C4}" srcOrd="1" destOrd="0" presId="urn:microsoft.com/office/officeart/2005/8/layout/list1"/>
    <dgm:cxn modelId="{5C4CB499-B920-40D7-9DD5-0931D702E684}" type="presParOf" srcId="{C37887F6-557F-47C7-A928-F7A532EAA7A1}" destId="{E2346001-FEC4-4950-92ED-2EF9EF922EB6}" srcOrd="21" destOrd="0" presId="urn:microsoft.com/office/officeart/2005/8/layout/list1"/>
    <dgm:cxn modelId="{F12D58D8-2B64-4DCB-9A2B-06F3D45A292C}" type="presParOf" srcId="{C37887F6-557F-47C7-A928-F7A532EAA7A1}" destId="{9A6EE35C-1F4C-4782-9563-4F892920552F}" srcOrd="22" destOrd="0" presId="urn:microsoft.com/office/officeart/2005/8/layout/list1"/>
    <dgm:cxn modelId="{9F84D00F-65A7-4506-97AD-6B231A552532}" type="presParOf" srcId="{C37887F6-557F-47C7-A928-F7A532EAA7A1}" destId="{563E58BD-17C0-4953-AF37-F64487559F97}" srcOrd="23" destOrd="0" presId="urn:microsoft.com/office/officeart/2005/8/layout/list1"/>
    <dgm:cxn modelId="{C70BC781-83EB-4826-9981-0BC8F3707C73}" type="presParOf" srcId="{C37887F6-557F-47C7-A928-F7A532EAA7A1}" destId="{93DCE361-3523-44E7-98BF-080EE6FF0309}" srcOrd="24" destOrd="0" presId="urn:microsoft.com/office/officeart/2005/8/layout/list1"/>
    <dgm:cxn modelId="{123F4F74-1A0B-444E-925E-0F461373D594}" type="presParOf" srcId="{93DCE361-3523-44E7-98BF-080EE6FF0309}" destId="{34D11E4D-0418-40CF-A8DC-74A43FCF1ABD}" srcOrd="0" destOrd="0" presId="urn:microsoft.com/office/officeart/2005/8/layout/list1"/>
    <dgm:cxn modelId="{D1438967-2BCB-4B08-88D3-12C4A9267C88}" type="presParOf" srcId="{93DCE361-3523-44E7-98BF-080EE6FF0309}" destId="{9005FAE7-2C25-458D-9B09-F3585E9B7EC4}" srcOrd="1" destOrd="0" presId="urn:microsoft.com/office/officeart/2005/8/layout/list1"/>
    <dgm:cxn modelId="{D2A8D04B-0044-4FB7-8C7B-DCA8464E21EA}" type="presParOf" srcId="{C37887F6-557F-47C7-A928-F7A532EAA7A1}" destId="{E3B54B58-0A62-4B81-A44D-FFB6FB7E5514}" srcOrd="25" destOrd="0" presId="urn:microsoft.com/office/officeart/2005/8/layout/list1"/>
    <dgm:cxn modelId="{151119A1-EB9F-4DE6-B0DB-03541B18B2F7}" type="presParOf" srcId="{C37887F6-557F-47C7-A928-F7A532EAA7A1}" destId="{682437EC-5854-4F4B-9E9B-EB6469B2C66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375FD-8F37-48A3-A919-6D611573C5D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5BA53-93B3-4F0B-A501-9A70F4AFFB8F}">
      <dgm:prSet/>
      <dgm:spPr/>
      <dgm:t>
        <a:bodyPr/>
        <a:lstStyle/>
        <a:p>
          <a:r>
            <a:rPr lang="en-AU"/>
            <a:t>Gay/Bisexual men</a:t>
          </a:r>
          <a:endParaRPr lang="en-US"/>
        </a:p>
      </dgm:t>
    </dgm:pt>
    <dgm:pt modelId="{037C7B5D-02FE-4548-A2CE-04B4F478B8B7}" type="parTrans" cxnId="{4A28A8D2-0B8F-4304-B63E-68E5CD6B3D98}">
      <dgm:prSet/>
      <dgm:spPr/>
      <dgm:t>
        <a:bodyPr/>
        <a:lstStyle/>
        <a:p>
          <a:endParaRPr lang="en-US"/>
        </a:p>
      </dgm:t>
    </dgm:pt>
    <dgm:pt modelId="{3743ACFC-24A2-428A-84B0-594B2A0A3352}" type="sibTrans" cxnId="{4A28A8D2-0B8F-4304-B63E-68E5CD6B3D98}">
      <dgm:prSet/>
      <dgm:spPr/>
      <dgm:t>
        <a:bodyPr/>
        <a:lstStyle/>
        <a:p>
          <a:endParaRPr lang="en-US"/>
        </a:p>
      </dgm:t>
    </dgm:pt>
    <dgm:pt modelId="{A730C9B1-5120-4D07-9C6C-2EB13CFA25C3}">
      <dgm:prSet/>
      <dgm:spPr/>
      <dgm:t>
        <a:bodyPr/>
        <a:lstStyle/>
        <a:p>
          <a:r>
            <a:rPr lang="en-AU"/>
            <a:t>Ethnic minorities</a:t>
          </a:r>
          <a:endParaRPr lang="en-US"/>
        </a:p>
      </dgm:t>
    </dgm:pt>
    <dgm:pt modelId="{B54F3699-B886-49DF-8709-DDA61E43B964}" type="parTrans" cxnId="{26AFE9F9-3141-44EC-B7C5-7DBA0EB99CF7}">
      <dgm:prSet/>
      <dgm:spPr/>
      <dgm:t>
        <a:bodyPr/>
        <a:lstStyle/>
        <a:p>
          <a:endParaRPr lang="en-US"/>
        </a:p>
      </dgm:t>
    </dgm:pt>
    <dgm:pt modelId="{11A39EE7-35AB-41F3-B6BB-871536ADE953}" type="sibTrans" cxnId="{26AFE9F9-3141-44EC-B7C5-7DBA0EB99CF7}">
      <dgm:prSet/>
      <dgm:spPr/>
      <dgm:t>
        <a:bodyPr/>
        <a:lstStyle/>
        <a:p>
          <a:endParaRPr lang="en-US"/>
        </a:p>
      </dgm:t>
    </dgm:pt>
    <dgm:pt modelId="{9967AEB7-7149-46E9-9CDB-5A154D9EE319}">
      <dgm:prSet/>
      <dgm:spPr/>
      <dgm:t>
        <a:bodyPr/>
        <a:lstStyle/>
        <a:p>
          <a:r>
            <a:rPr lang="en-AU"/>
            <a:t>Women</a:t>
          </a:r>
          <a:endParaRPr lang="en-US"/>
        </a:p>
      </dgm:t>
    </dgm:pt>
    <dgm:pt modelId="{2AEC101A-DF56-4717-9F96-0D5C0EB24461}" type="parTrans" cxnId="{67FBDFC2-EA94-497E-8A77-5FF77B302C78}">
      <dgm:prSet/>
      <dgm:spPr/>
      <dgm:t>
        <a:bodyPr/>
        <a:lstStyle/>
        <a:p>
          <a:endParaRPr lang="en-US"/>
        </a:p>
      </dgm:t>
    </dgm:pt>
    <dgm:pt modelId="{52D18312-2BC9-4597-83EC-961ACAE54606}" type="sibTrans" cxnId="{67FBDFC2-EA94-497E-8A77-5FF77B302C78}">
      <dgm:prSet/>
      <dgm:spPr/>
      <dgm:t>
        <a:bodyPr/>
        <a:lstStyle/>
        <a:p>
          <a:endParaRPr lang="en-US"/>
        </a:p>
      </dgm:t>
    </dgm:pt>
    <dgm:pt modelId="{2BAA7351-13B1-48B1-A165-B58F51DB9CBB}">
      <dgm:prSet/>
      <dgm:spPr/>
      <dgm:t>
        <a:bodyPr/>
        <a:lstStyle/>
        <a:p>
          <a:r>
            <a:rPr lang="en-AU"/>
            <a:t>Youth</a:t>
          </a:r>
          <a:endParaRPr lang="en-US"/>
        </a:p>
      </dgm:t>
    </dgm:pt>
    <dgm:pt modelId="{58C02A2B-C769-406C-9028-D7743869C23F}" type="parTrans" cxnId="{24E82E54-C06E-4981-9B89-FFA5ECED124A}">
      <dgm:prSet/>
      <dgm:spPr/>
      <dgm:t>
        <a:bodyPr/>
        <a:lstStyle/>
        <a:p>
          <a:endParaRPr lang="en-US"/>
        </a:p>
      </dgm:t>
    </dgm:pt>
    <dgm:pt modelId="{7391A7D8-E438-4BAA-9DB4-26B905B75B8C}" type="sibTrans" cxnId="{24E82E54-C06E-4981-9B89-FFA5ECED124A}">
      <dgm:prSet/>
      <dgm:spPr/>
      <dgm:t>
        <a:bodyPr/>
        <a:lstStyle/>
        <a:p>
          <a:endParaRPr lang="en-US"/>
        </a:p>
      </dgm:t>
    </dgm:pt>
    <dgm:pt modelId="{4B01BE05-FDD9-49F4-9840-434EFF1581AE}">
      <dgm:prSet/>
      <dgm:spPr/>
      <dgm:t>
        <a:bodyPr/>
        <a:lstStyle/>
        <a:p>
          <a:r>
            <a:rPr lang="en-AU"/>
            <a:t>People who inject drugs</a:t>
          </a:r>
          <a:endParaRPr lang="en-US"/>
        </a:p>
      </dgm:t>
    </dgm:pt>
    <dgm:pt modelId="{3A469E81-E512-4FA8-B6F2-44E2DCDB91D3}" type="parTrans" cxnId="{6D34978E-A9DE-43D6-916A-63B8364F6D6A}">
      <dgm:prSet/>
      <dgm:spPr/>
      <dgm:t>
        <a:bodyPr/>
        <a:lstStyle/>
        <a:p>
          <a:endParaRPr lang="en-US"/>
        </a:p>
      </dgm:t>
    </dgm:pt>
    <dgm:pt modelId="{576BD29A-EE0B-4546-91B3-8F71D7A4CDD6}" type="sibTrans" cxnId="{6D34978E-A9DE-43D6-916A-63B8364F6D6A}">
      <dgm:prSet/>
      <dgm:spPr/>
      <dgm:t>
        <a:bodyPr/>
        <a:lstStyle/>
        <a:p>
          <a:endParaRPr lang="en-US"/>
        </a:p>
      </dgm:t>
    </dgm:pt>
    <dgm:pt modelId="{5348BD3A-B5B2-4B75-BA9C-0D4421F93FC5}" type="pres">
      <dgm:prSet presAssocID="{253375FD-8F37-48A3-A919-6D611573C5DF}" presName="vert0" presStyleCnt="0">
        <dgm:presLayoutVars>
          <dgm:dir/>
          <dgm:animOne val="branch"/>
          <dgm:animLvl val="lvl"/>
        </dgm:presLayoutVars>
      </dgm:prSet>
      <dgm:spPr/>
    </dgm:pt>
    <dgm:pt modelId="{7B9D9F54-698F-4D8F-8DEF-98E8B323ACCA}" type="pres">
      <dgm:prSet presAssocID="{3AF5BA53-93B3-4F0B-A501-9A70F4AFFB8F}" presName="thickLine" presStyleLbl="alignNode1" presStyleIdx="0" presStyleCnt="5"/>
      <dgm:spPr/>
    </dgm:pt>
    <dgm:pt modelId="{55B66463-F661-441D-8E36-933238BAC98C}" type="pres">
      <dgm:prSet presAssocID="{3AF5BA53-93B3-4F0B-A501-9A70F4AFFB8F}" presName="horz1" presStyleCnt="0"/>
      <dgm:spPr/>
    </dgm:pt>
    <dgm:pt modelId="{2C5C0274-E9E2-41DC-A047-FEE913B68553}" type="pres">
      <dgm:prSet presAssocID="{3AF5BA53-93B3-4F0B-A501-9A70F4AFFB8F}" presName="tx1" presStyleLbl="revTx" presStyleIdx="0" presStyleCnt="5"/>
      <dgm:spPr/>
    </dgm:pt>
    <dgm:pt modelId="{C369B22F-D589-4ED8-AA92-3878F517E315}" type="pres">
      <dgm:prSet presAssocID="{3AF5BA53-93B3-4F0B-A501-9A70F4AFFB8F}" presName="vert1" presStyleCnt="0"/>
      <dgm:spPr/>
    </dgm:pt>
    <dgm:pt modelId="{6CDDEAD5-40D9-4ECD-A010-1E1EAECA3149}" type="pres">
      <dgm:prSet presAssocID="{A730C9B1-5120-4D07-9C6C-2EB13CFA25C3}" presName="thickLine" presStyleLbl="alignNode1" presStyleIdx="1" presStyleCnt="5"/>
      <dgm:spPr/>
    </dgm:pt>
    <dgm:pt modelId="{F0AEC2C1-B5A0-4419-BF07-5E2F28980850}" type="pres">
      <dgm:prSet presAssocID="{A730C9B1-5120-4D07-9C6C-2EB13CFA25C3}" presName="horz1" presStyleCnt="0"/>
      <dgm:spPr/>
    </dgm:pt>
    <dgm:pt modelId="{B6E5B90C-E60F-4252-9AEB-772A365F7812}" type="pres">
      <dgm:prSet presAssocID="{A730C9B1-5120-4D07-9C6C-2EB13CFA25C3}" presName="tx1" presStyleLbl="revTx" presStyleIdx="1" presStyleCnt="5"/>
      <dgm:spPr/>
    </dgm:pt>
    <dgm:pt modelId="{904BEA04-D95B-488F-ADE2-7AA808CCF236}" type="pres">
      <dgm:prSet presAssocID="{A730C9B1-5120-4D07-9C6C-2EB13CFA25C3}" presName="vert1" presStyleCnt="0"/>
      <dgm:spPr/>
    </dgm:pt>
    <dgm:pt modelId="{5E600B63-4307-44E9-B863-2803F70A9131}" type="pres">
      <dgm:prSet presAssocID="{9967AEB7-7149-46E9-9CDB-5A154D9EE319}" presName="thickLine" presStyleLbl="alignNode1" presStyleIdx="2" presStyleCnt="5"/>
      <dgm:spPr/>
    </dgm:pt>
    <dgm:pt modelId="{ED553536-0115-49AD-A549-B4344CECA558}" type="pres">
      <dgm:prSet presAssocID="{9967AEB7-7149-46E9-9CDB-5A154D9EE319}" presName="horz1" presStyleCnt="0"/>
      <dgm:spPr/>
    </dgm:pt>
    <dgm:pt modelId="{E1EC75FF-8072-42C7-A0A8-F957658CEE31}" type="pres">
      <dgm:prSet presAssocID="{9967AEB7-7149-46E9-9CDB-5A154D9EE319}" presName="tx1" presStyleLbl="revTx" presStyleIdx="2" presStyleCnt="5"/>
      <dgm:spPr/>
    </dgm:pt>
    <dgm:pt modelId="{2E14AB70-1E59-4C70-9DC8-540F3C66429D}" type="pres">
      <dgm:prSet presAssocID="{9967AEB7-7149-46E9-9CDB-5A154D9EE319}" presName="vert1" presStyleCnt="0"/>
      <dgm:spPr/>
    </dgm:pt>
    <dgm:pt modelId="{86D2F3AB-21E5-43F8-B8CD-3D667666F564}" type="pres">
      <dgm:prSet presAssocID="{2BAA7351-13B1-48B1-A165-B58F51DB9CBB}" presName="thickLine" presStyleLbl="alignNode1" presStyleIdx="3" presStyleCnt="5"/>
      <dgm:spPr/>
    </dgm:pt>
    <dgm:pt modelId="{22D08A47-BA36-4384-A110-D364520E8CAF}" type="pres">
      <dgm:prSet presAssocID="{2BAA7351-13B1-48B1-A165-B58F51DB9CBB}" presName="horz1" presStyleCnt="0"/>
      <dgm:spPr/>
    </dgm:pt>
    <dgm:pt modelId="{6DAEE001-2AE9-4FC4-B68E-B179761787EB}" type="pres">
      <dgm:prSet presAssocID="{2BAA7351-13B1-48B1-A165-B58F51DB9CBB}" presName="tx1" presStyleLbl="revTx" presStyleIdx="3" presStyleCnt="5"/>
      <dgm:spPr/>
    </dgm:pt>
    <dgm:pt modelId="{0ADC3B53-E3BC-471E-A650-49411F53B92E}" type="pres">
      <dgm:prSet presAssocID="{2BAA7351-13B1-48B1-A165-B58F51DB9CBB}" presName="vert1" presStyleCnt="0"/>
      <dgm:spPr/>
    </dgm:pt>
    <dgm:pt modelId="{D3F21991-36DF-4335-A76D-59E381C43389}" type="pres">
      <dgm:prSet presAssocID="{4B01BE05-FDD9-49F4-9840-434EFF1581AE}" presName="thickLine" presStyleLbl="alignNode1" presStyleIdx="4" presStyleCnt="5"/>
      <dgm:spPr/>
    </dgm:pt>
    <dgm:pt modelId="{9E39685A-8C07-4CF6-AC4D-211848A9A74F}" type="pres">
      <dgm:prSet presAssocID="{4B01BE05-FDD9-49F4-9840-434EFF1581AE}" presName="horz1" presStyleCnt="0"/>
      <dgm:spPr/>
    </dgm:pt>
    <dgm:pt modelId="{F8C2576B-AEC5-441F-BE64-7B02303DF791}" type="pres">
      <dgm:prSet presAssocID="{4B01BE05-FDD9-49F4-9840-434EFF1581AE}" presName="tx1" presStyleLbl="revTx" presStyleIdx="4" presStyleCnt="5"/>
      <dgm:spPr/>
    </dgm:pt>
    <dgm:pt modelId="{C7A7419C-E48A-43F6-9730-FE0118D7639A}" type="pres">
      <dgm:prSet presAssocID="{4B01BE05-FDD9-49F4-9840-434EFF1581AE}" presName="vert1" presStyleCnt="0"/>
      <dgm:spPr/>
    </dgm:pt>
  </dgm:ptLst>
  <dgm:cxnLst>
    <dgm:cxn modelId="{585CE109-1192-4DF5-B3AE-BA4ADD433749}" type="presOf" srcId="{A730C9B1-5120-4D07-9C6C-2EB13CFA25C3}" destId="{B6E5B90C-E60F-4252-9AEB-772A365F7812}" srcOrd="0" destOrd="0" presId="urn:microsoft.com/office/officeart/2008/layout/LinedList"/>
    <dgm:cxn modelId="{AF514A0F-F419-45CF-97D3-6F7B577CE11B}" type="presOf" srcId="{9967AEB7-7149-46E9-9CDB-5A154D9EE319}" destId="{E1EC75FF-8072-42C7-A0A8-F957658CEE31}" srcOrd="0" destOrd="0" presId="urn:microsoft.com/office/officeart/2008/layout/LinedList"/>
    <dgm:cxn modelId="{21F40B16-9D72-4570-9BC5-10E79AD9ADF0}" type="presOf" srcId="{253375FD-8F37-48A3-A919-6D611573C5DF}" destId="{5348BD3A-B5B2-4B75-BA9C-0D4421F93FC5}" srcOrd="0" destOrd="0" presId="urn:microsoft.com/office/officeart/2008/layout/LinedList"/>
    <dgm:cxn modelId="{A4E9213D-6778-4C3D-8891-6B83467161BD}" type="presOf" srcId="{2BAA7351-13B1-48B1-A165-B58F51DB9CBB}" destId="{6DAEE001-2AE9-4FC4-B68E-B179761787EB}" srcOrd="0" destOrd="0" presId="urn:microsoft.com/office/officeart/2008/layout/LinedList"/>
    <dgm:cxn modelId="{8CD4833F-25C1-4B32-9C45-041012D85DE9}" type="presOf" srcId="{4B01BE05-FDD9-49F4-9840-434EFF1581AE}" destId="{F8C2576B-AEC5-441F-BE64-7B02303DF791}" srcOrd="0" destOrd="0" presId="urn:microsoft.com/office/officeart/2008/layout/LinedList"/>
    <dgm:cxn modelId="{24E82E54-C06E-4981-9B89-FFA5ECED124A}" srcId="{253375FD-8F37-48A3-A919-6D611573C5DF}" destId="{2BAA7351-13B1-48B1-A165-B58F51DB9CBB}" srcOrd="3" destOrd="0" parTransId="{58C02A2B-C769-406C-9028-D7743869C23F}" sibTransId="{7391A7D8-E438-4BAA-9DB4-26B905B75B8C}"/>
    <dgm:cxn modelId="{6D34978E-A9DE-43D6-916A-63B8364F6D6A}" srcId="{253375FD-8F37-48A3-A919-6D611573C5DF}" destId="{4B01BE05-FDD9-49F4-9840-434EFF1581AE}" srcOrd="4" destOrd="0" parTransId="{3A469E81-E512-4FA8-B6F2-44E2DCDB91D3}" sibTransId="{576BD29A-EE0B-4546-91B3-8F71D7A4CDD6}"/>
    <dgm:cxn modelId="{67FBDFC2-EA94-497E-8A77-5FF77B302C78}" srcId="{253375FD-8F37-48A3-A919-6D611573C5DF}" destId="{9967AEB7-7149-46E9-9CDB-5A154D9EE319}" srcOrd="2" destOrd="0" parTransId="{2AEC101A-DF56-4717-9F96-0D5C0EB24461}" sibTransId="{52D18312-2BC9-4597-83EC-961ACAE54606}"/>
    <dgm:cxn modelId="{4A28A8D2-0B8F-4304-B63E-68E5CD6B3D98}" srcId="{253375FD-8F37-48A3-A919-6D611573C5DF}" destId="{3AF5BA53-93B3-4F0B-A501-9A70F4AFFB8F}" srcOrd="0" destOrd="0" parTransId="{037C7B5D-02FE-4548-A2CE-04B4F478B8B7}" sibTransId="{3743ACFC-24A2-428A-84B0-594B2A0A3352}"/>
    <dgm:cxn modelId="{670855F5-6393-4F77-AFC0-BAEA03B897FF}" type="presOf" srcId="{3AF5BA53-93B3-4F0B-A501-9A70F4AFFB8F}" destId="{2C5C0274-E9E2-41DC-A047-FEE913B68553}" srcOrd="0" destOrd="0" presId="urn:microsoft.com/office/officeart/2008/layout/LinedList"/>
    <dgm:cxn modelId="{26AFE9F9-3141-44EC-B7C5-7DBA0EB99CF7}" srcId="{253375FD-8F37-48A3-A919-6D611573C5DF}" destId="{A730C9B1-5120-4D07-9C6C-2EB13CFA25C3}" srcOrd="1" destOrd="0" parTransId="{B54F3699-B886-49DF-8709-DDA61E43B964}" sibTransId="{11A39EE7-35AB-41F3-B6BB-871536ADE953}"/>
    <dgm:cxn modelId="{68B1E58B-C8BE-4DAB-AC9F-D961CB2A9E9B}" type="presParOf" srcId="{5348BD3A-B5B2-4B75-BA9C-0D4421F93FC5}" destId="{7B9D9F54-698F-4D8F-8DEF-98E8B323ACCA}" srcOrd="0" destOrd="0" presId="urn:microsoft.com/office/officeart/2008/layout/LinedList"/>
    <dgm:cxn modelId="{93E39D9F-E45E-4733-BAB4-B542004BDC79}" type="presParOf" srcId="{5348BD3A-B5B2-4B75-BA9C-0D4421F93FC5}" destId="{55B66463-F661-441D-8E36-933238BAC98C}" srcOrd="1" destOrd="0" presId="urn:microsoft.com/office/officeart/2008/layout/LinedList"/>
    <dgm:cxn modelId="{4F8B6772-F684-4D56-94F3-EE7E26E0F87A}" type="presParOf" srcId="{55B66463-F661-441D-8E36-933238BAC98C}" destId="{2C5C0274-E9E2-41DC-A047-FEE913B68553}" srcOrd="0" destOrd="0" presId="urn:microsoft.com/office/officeart/2008/layout/LinedList"/>
    <dgm:cxn modelId="{6033C0E5-1A4D-4E6D-8C55-17DC4F146541}" type="presParOf" srcId="{55B66463-F661-441D-8E36-933238BAC98C}" destId="{C369B22F-D589-4ED8-AA92-3878F517E315}" srcOrd="1" destOrd="0" presId="urn:microsoft.com/office/officeart/2008/layout/LinedList"/>
    <dgm:cxn modelId="{3093D56A-04A1-4FD0-A34C-B892E612BDCE}" type="presParOf" srcId="{5348BD3A-B5B2-4B75-BA9C-0D4421F93FC5}" destId="{6CDDEAD5-40D9-4ECD-A010-1E1EAECA3149}" srcOrd="2" destOrd="0" presId="urn:microsoft.com/office/officeart/2008/layout/LinedList"/>
    <dgm:cxn modelId="{E1DD9205-BAAA-41E9-9BD0-08E3F673DCF1}" type="presParOf" srcId="{5348BD3A-B5B2-4B75-BA9C-0D4421F93FC5}" destId="{F0AEC2C1-B5A0-4419-BF07-5E2F28980850}" srcOrd="3" destOrd="0" presId="urn:microsoft.com/office/officeart/2008/layout/LinedList"/>
    <dgm:cxn modelId="{16E319E4-3B61-431C-84A0-DFD5E750EFCC}" type="presParOf" srcId="{F0AEC2C1-B5A0-4419-BF07-5E2F28980850}" destId="{B6E5B90C-E60F-4252-9AEB-772A365F7812}" srcOrd="0" destOrd="0" presId="urn:microsoft.com/office/officeart/2008/layout/LinedList"/>
    <dgm:cxn modelId="{53EE9039-0840-4186-904D-12CF144C84E7}" type="presParOf" srcId="{F0AEC2C1-B5A0-4419-BF07-5E2F28980850}" destId="{904BEA04-D95B-488F-ADE2-7AA808CCF236}" srcOrd="1" destOrd="0" presId="urn:microsoft.com/office/officeart/2008/layout/LinedList"/>
    <dgm:cxn modelId="{D1D4243E-2852-44C0-9253-0021B2F9B826}" type="presParOf" srcId="{5348BD3A-B5B2-4B75-BA9C-0D4421F93FC5}" destId="{5E600B63-4307-44E9-B863-2803F70A9131}" srcOrd="4" destOrd="0" presId="urn:microsoft.com/office/officeart/2008/layout/LinedList"/>
    <dgm:cxn modelId="{CE7E0AA4-F5F2-4C80-A1D9-598F02D7DEC7}" type="presParOf" srcId="{5348BD3A-B5B2-4B75-BA9C-0D4421F93FC5}" destId="{ED553536-0115-49AD-A549-B4344CECA558}" srcOrd="5" destOrd="0" presId="urn:microsoft.com/office/officeart/2008/layout/LinedList"/>
    <dgm:cxn modelId="{0DF36B8F-18D1-4115-83EA-49E451699867}" type="presParOf" srcId="{ED553536-0115-49AD-A549-B4344CECA558}" destId="{E1EC75FF-8072-42C7-A0A8-F957658CEE31}" srcOrd="0" destOrd="0" presId="urn:microsoft.com/office/officeart/2008/layout/LinedList"/>
    <dgm:cxn modelId="{2120F692-CDA2-4084-A4B0-9F5CA273532E}" type="presParOf" srcId="{ED553536-0115-49AD-A549-B4344CECA558}" destId="{2E14AB70-1E59-4C70-9DC8-540F3C66429D}" srcOrd="1" destOrd="0" presId="urn:microsoft.com/office/officeart/2008/layout/LinedList"/>
    <dgm:cxn modelId="{9762F280-F245-4F35-93CD-3053C9C658D5}" type="presParOf" srcId="{5348BD3A-B5B2-4B75-BA9C-0D4421F93FC5}" destId="{86D2F3AB-21E5-43F8-B8CD-3D667666F564}" srcOrd="6" destOrd="0" presId="urn:microsoft.com/office/officeart/2008/layout/LinedList"/>
    <dgm:cxn modelId="{4AB61251-FBEE-4B3E-A4DE-8B0FFB6BF7E0}" type="presParOf" srcId="{5348BD3A-B5B2-4B75-BA9C-0D4421F93FC5}" destId="{22D08A47-BA36-4384-A110-D364520E8CAF}" srcOrd="7" destOrd="0" presId="urn:microsoft.com/office/officeart/2008/layout/LinedList"/>
    <dgm:cxn modelId="{921FD4F3-E434-45D1-81AA-732F32FE417F}" type="presParOf" srcId="{22D08A47-BA36-4384-A110-D364520E8CAF}" destId="{6DAEE001-2AE9-4FC4-B68E-B179761787EB}" srcOrd="0" destOrd="0" presId="urn:microsoft.com/office/officeart/2008/layout/LinedList"/>
    <dgm:cxn modelId="{27172044-F15F-4554-AA39-2DEA95B614F7}" type="presParOf" srcId="{22D08A47-BA36-4384-A110-D364520E8CAF}" destId="{0ADC3B53-E3BC-471E-A650-49411F53B92E}" srcOrd="1" destOrd="0" presId="urn:microsoft.com/office/officeart/2008/layout/LinedList"/>
    <dgm:cxn modelId="{CE32DD13-B641-4F38-9394-FBBBE8B9D6BB}" type="presParOf" srcId="{5348BD3A-B5B2-4B75-BA9C-0D4421F93FC5}" destId="{D3F21991-36DF-4335-A76D-59E381C43389}" srcOrd="8" destOrd="0" presId="urn:microsoft.com/office/officeart/2008/layout/LinedList"/>
    <dgm:cxn modelId="{6EE8819C-2A28-4635-8FBD-B79D364C1480}" type="presParOf" srcId="{5348BD3A-B5B2-4B75-BA9C-0D4421F93FC5}" destId="{9E39685A-8C07-4CF6-AC4D-211848A9A74F}" srcOrd="9" destOrd="0" presId="urn:microsoft.com/office/officeart/2008/layout/LinedList"/>
    <dgm:cxn modelId="{7A331527-6C31-427B-814F-AF44BDE3BEB8}" type="presParOf" srcId="{9E39685A-8C07-4CF6-AC4D-211848A9A74F}" destId="{F8C2576B-AEC5-441F-BE64-7B02303DF791}" srcOrd="0" destOrd="0" presId="urn:microsoft.com/office/officeart/2008/layout/LinedList"/>
    <dgm:cxn modelId="{8E1E7A69-CCC2-49FA-832E-E904B6154186}" type="presParOf" srcId="{9E39685A-8C07-4CF6-AC4D-211848A9A74F}" destId="{C7A7419C-E48A-43F6-9730-FE0118D763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290E1-FDD9-43B9-88B0-83BBD54A8A21}">
      <dsp:nvSpPr>
        <dsp:cNvPr id="0" name=""/>
        <dsp:cNvSpPr/>
      </dsp:nvSpPr>
      <dsp:spPr>
        <a:xfrm>
          <a:off x="0" y="3514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CB040-94FB-4DD6-BF12-144103E6FCBB}">
      <dsp:nvSpPr>
        <dsp:cNvPr id="0" name=""/>
        <dsp:cNvSpPr/>
      </dsp:nvSpPr>
      <dsp:spPr>
        <a:xfrm>
          <a:off x="329803" y="130043"/>
          <a:ext cx="4617244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Fever</a:t>
          </a:r>
          <a:endParaRPr lang="en-US" sz="1500" kern="1200"/>
        </a:p>
      </dsp:txBody>
      <dsp:txXfrm>
        <a:off x="351419" y="151659"/>
        <a:ext cx="4574012" cy="399568"/>
      </dsp:txXfrm>
    </dsp:sp>
    <dsp:sp modelId="{E6CA4E6A-541F-44F9-ACC3-BCCAE5C11C43}">
      <dsp:nvSpPr>
        <dsp:cNvPr id="0" name=""/>
        <dsp:cNvSpPr/>
      </dsp:nvSpPr>
      <dsp:spPr>
        <a:xfrm>
          <a:off x="0" y="10318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392797"/>
              <a:satOff val="-1878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B533-20FA-4D06-B2BD-33EE45A40920}">
      <dsp:nvSpPr>
        <dsp:cNvPr id="0" name=""/>
        <dsp:cNvSpPr/>
      </dsp:nvSpPr>
      <dsp:spPr>
        <a:xfrm>
          <a:off x="329803" y="810443"/>
          <a:ext cx="4617244" cy="442800"/>
        </a:xfrm>
        <a:prstGeom prst="roundRect">
          <a:avLst/>
        </a:prstGeom>
        <a:solidFill>
          <a:schemeClr val="accent5">
            <a:hueOff val="392797"/>
            <a:satOff val="-1878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Headache</a:t>
          </a:r>
          <a:endParaRPr lang="en-US" sz="1500" kern="1200"/>
        </a:p>
      </dsp:txBody>
      <dsp:txXfrm>
        <a:off x="351419" y="832059"/>
        <a:ext cx="4574012" cy="399568"/>
      </dsp:txXfrm>
    </dsp:sp>
    <dsp:sp modelId="{B6653C50-9194-499A-86D4-4D50EF5E8979}">
      <dsp:nvSpPr>
        <dsp:cNvPr id="0" name=""/>
        <dsp:cNvSpPr/>
      </dsp:nvSpPr>
      <dsp:spPr>
        <a:xfrm>
          <a:off x="0" y="17122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85595"/>
              <a:satOff val="-3757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714EF-3962-4A63-B23F-FCA428309E79}">
      <dsp:nvSpPr>
        <dsp:cNvPr id="0" name=""/>
        <dsp:cNvSpPr/>
      </dsp:nvSpPr>
      <dsp:spPr>
        <a:xfrm>
          <a:off x="329803" y="1490843"/>
          <a:ext cx="4617244" cy="44280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Sore Throat</a:t>
          </a:r>
          <a:endParaRPr lang="en-US" sz="1500" kern="1200"/>
        </a:p>
      </dsp:txBody>
      <dsp:txXfrm>
        <a:off x="351419" y="1512459"/>
        <a:ext cx="4574012" cy="399568"/>
      </dsp:txXfrm>
    </dsp:sp>
    <dsp:sp modelId="{2F2A41E0-B9BD-4E90-BF0E-C81DED24A8A1}">
      <dsp:nvSpPr>
        <dsp:cNvPr id="0" name=""/>
        <dsp:cNvSpPr/>
      </dsp:nvSpPr>
      <dsp:spPr>
        <a:xfrm>
          <a:off x="0" y="23926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B135-7EB8-453F-B807-C2D4BFCB1A00}">
      <dsp:nvSpPr>
        <dsp:cNvPr id="0" name=""/>
        <dsp:cNvSpPr/>
      </dsp:nvSpPr>
      <dsp:spPr>
        <a:xfrm>
          <a:off x="329803" y="2171244"/>
          <a:ext cx="4617244" cy="442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Diarrhoea</a:t>
          </a:r>
          <a:endParaRPr lang="en-US" sz="1500" kern="1200"/>
        </a:p>
      </dsp:txBody>
      <dsp:txXfrm>
        <a:off x="351419" y="2192860"/>
        <a:ext cx="4574012" cy="399568"/>
      </dsp:txXfrm>
    </dsp:sp>
    <dsp:sp modelId="{1611E09D-693B-4DC2-AA68-CE6540AE0627}">
      <dsp:nvSpPr>
        <dsp:cNvPr id="0" name=""/>
        <dsp:cNvSpPr/>
      </dsp:nvSpPr>
      <dsp:spPr>
        <a:xfrm>
          <a:off x="0" y="30730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571189"/>
              <a:satOff val="-7513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17D96-8510-45E3-BDED-30554704218D}">
      <dsp:nvSpPr>
        <dsp:cNvPr id="0" name=""/>
        <dsp:cNvSpPr/>
      </dsp:nvSpPr>
      <dsp:spPr>
        <a:xfrm>
          <a:off x="329803" y="2851644"/>
          <a:ext cx="4617244" cy="44280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Weight Loss</a:t>
          </a:r>
          <a:endParaRPr lang="en-US" sz="1500" kern="1200"/>
        </a:p>
      </dsp:txBody>
      <dsp:txXfrm>
        <a:off x="351419" y="2873260"/>
        <a:ext cx="4574012" cy="399568"/>
      </dsp:txXfrm>
    </dsp:sp>
    <dsp:sp modelId="{9A6EE35C-1F4C-4782-9563-4F892920552F}">
      <dsp:nvSpPr>
        <dsp:cNvPr id="0" name=""/>
        <dsp:cNvSpPr/>
      </dsp:nvSpPr>
      <dsp:spPr>
        <a:xfrm>
          <a:off x="0" y="37534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963986"/>
              <a:satOff val="-9392"/>
              <a:lumOff val="10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3FDE9-0B2D-4D16-86BC-8A76F5BA25C4}">
      <dsp:nvSpPr>
        <dsp:cNvPr id="0" name=""/>
        <dsp:cNvSpPr/>
      </dsp:nvSpPr>
      <dsp:spPr>
        <a:xfrm>
          <a:off x="329803" y="3532044"/>
          <a:ext cx="4617244" cy="442800"/>
        </a:xfrm>
        <a:prstGeom prst="roundRect">
          <a:avLst/>
        </a:prstGeom>
        <a:solidFill>
          <a:schemeClr val="accent5">
            <a:hueOff val="1963986"/>
            <a:satOff val="-9392"/>
            <a:lumOff val="10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Coughing</a:t>
          </a:r>
          <a:endParaRPr lang="en-US" sz="1500" kern="1200"/>
        </a:p>
      </dsp:txBody>
      <dsp:txXfrm>
        <a:off x="351419" y="3553660"/>
        <a:ext cx="4574012" cy="399568"/>
      </dsp:txXfrm>
    </dsp:sp>
    <dsp:sp modelId="{682437EC-5854-4F4B-9E9B-EB6469B2C66C}">
      <dsp:nvSpPr>
        <dsp:cNvPr id="0" name=""/>
        <dsp:cNvSpPr/>
      </dsp:nvSpPr>
      <dsp:spPr>
        <a:xfrm>
          <a:off x="0" y="44338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5FAE7-2C25-458D-9B09-F3585E9B7EC4}">
      <dsp:nvSpPr>
        <dsp:cNvPr id="0" name=""/>
        <dsp:cNvSpPr/>
      </dsp:nvSpPr>
      <dsp:spPr>
        <a:xfrm>
          <a:off x="329803" y="4212444"/>
          <a:ext cx="4617244" cy="442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Pneumonia</a:t>
          </a:r>
          <a:endParaRPr lang="en-US" sz="1500" kern="1200"/>
        </a:p>
      </dsp:txBody>
      <dsp:txXfrm>
        <a:off x="351419" y="4234060"/>
        <a:ext cx="457401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D9F54-698F-4D8F-8DEF-98E8B323ACCA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C0274-E9E2-41DC-A047-FEE913B68553}">
      <dsp:nvSpPr>
        <dsp:cNvPr id="0" name=""/>
        <dsp:cNvSpPr/>
      </dsp:nvSpPr>
      <dsp:spPr>
        <a:xfrm>
          <a:off x="0" y="60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Gay/Bisexual men</a:t>
          </a:r>
          <a:endParaRPr lang="en-US" sz="4400" kern="1200"/>
        </a:p>
      </dsp:txBody>
      <dsp:txXfrm>
        <a:off x="0" y="600"/>
        <a:ext cx="5641974" cy="984009"/>
      </dsp:txXfrm>
    </dsp:sp>
    <dsp:sp modelId="{6CDDEAD5-40D9-4ECD-A010-1E1EAECA3149}">
      <dsp:nvSpPr>
        <dsp:cNvPr id="0" name=""/>
        <dsp:cNvSpPr/>
      </dsp:nvSpPr>
      <dsp:spPr>
        <a:xfrm>
          <a:off x="0" y="984610"/>
          <a:ext cx="5641974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B90C-E60F-4252-9AEB-772A365F7812}">
      <dsp:nvSpPr>
        <dsp:cNvPr id="0" name=""/>
        <dsp:cNvSpPr/>
      </dsp:nvSpPr>
      <dsp:spPr>
        <a:xfrm>
          <a:off x="0" y="98461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Ethnic minorities</a:t>
          </a:r>
          <a:endParaRPr lang="en-US" sz="4400" kern="1200"/>
        </a:p>
      </dsp:txBody>
      <dsp:txXfrm>
        <a:off x="0" y="984610"/>
        <a:ext cx="5641974" cy="984009"/>
      </dsp:txXfrm>
    </dsp:sp>
    <dsp:sp modelId="{5E600B63-4307-44E9-B863-2803F70A9131}">
      <dsp:nvSpPr>
        <dsp:cNvPr id="0" name=""/>
        <dsp:cNvSpPr/>
      </dsp:nvSpPr>
      <dsp:spPr>
        <a:xfrm>
          <a:off x="0" y="1968620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75FF-8072-42C7-A0A8-F957658CEE31}">
      <dsp:nvSpPr>
        <dsp:cNvPr id="0" name=""/>
        <dsp:cNvSpPr/>
      </dsp:nvSpPr>
      <dsp:spPr>
        <a:xfrm>
          <a:off x="0" y="196862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Women</a:t>
          </a:r>
          <a:endParaRPr lang="en-US" sz="4400" kern="1200"/>
        </a:p>
      </dsp:txBody>
      <dsp:txXfrm>
        <a:off x="0" y="1968620"/>
        <a:ext cx="5641974" cy="984009"/>
      </dsp:txXfrm>
    </dsp:sp>
    <dsp:sp modelId="{86D2F3AB-21E5-43F8-B8CD-3D667666F564}">
      <dsp:nvSpPr>
        <dsp:cNvPr id="0" name=""/>
        <dsp:cNvSpPr/>
      </dsp:nvSpPr>
      <dsp:spPr>
        <a:xfrm>
          <a:off x="0" y="2952629"/>
          <a:ext cx="5641974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E001-2AE9-4FC4-B68E-B179761787EB}">
      <dsp:nvSpPr>
        <dsp:cNvPr id="0" name=""/>
        <dsp:cNvSpPr/>
      </dsp:nvSpPr>
      <dsp:spPr>
        <a:xfrm>
          <a:off x="0" y="295262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Youth</a:t>
          </a:r>
          <a:endParaRPr lang="en-US" sz="4400" kern="1200"/>
        </a:p>
      </dsp:txBody>
      <dsp:txXfrm>
        <a:off x="0" y="2952629"/>
        <a:ext cx="5641974" cy="984009"/>
      </dsp:txXfrm>
    </dsp:sp>
    <dsp:sp modelId="{D3F21991-36DF-4335-A76D-59E381C43389}">
      <dsp:nvSpPr>
        <dsp:cNvPr id="0" name=""/>
        <dsp:cNvSpPr/>
      </dsp:nvSpPr>
      <dsp:spPr>
        <a:xfrm>
          <a:off x="0" y="39366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2576B-AEC5-441F-BE64-7B02303DF791}">
      <dsp:nvSpPr>
        <dsp:cNvPr id="0" name=""/>
        <dsp:cNvSpPr/>
      </dsp:nvSpPr>
      <dsp:spPr>
        <a:xfrm>
          <a:off x="0" y="393663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People who inject drugs</a:t>
          </a:r>
          <a:endParaRPr lang="en-US" sz="4400" kern="1200"/>
        </a:p>
      </dsp:txBody>
      <dsp:txXfrm>
        <a:off x="0" y="3936639"/>
        <a:ext cx="5641974" cy="98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807443-6628-4397-9C4E-6B50B99521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56709-6C6A-454A-A8A9-2D4DDF7B2C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02F53-AF3C-446D-B1A0-ED0496E340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A4161-1F73-46D5-888B-E2E90794FE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742CFE-61B2-4A1E-90DF-22F83E1A22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129367-7A91-4F98-ABD4-2D0F96C649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46E89D-D0EB-44EB-9D70-0F03CEC00C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6FFE85-3D56-4F53-B055-2B686672EB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0C5D1F-F188-406C-9015-6B28C57909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7AD1B5-E131-49C5-AF38-8A432DA977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CCFD7D-7A48-489A-AFBD-AB3857189B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5228F4-8830-47AF-989C-C31191FE23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B8CF86-7C28-4D71-AF98-4C4A646225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A30959-CB18-4BC1-83AF-F7C786CC1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988C37-565D-4DEB-B88A-72584072D1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BF0C2E-0E92-415C-AD2E-5E9A6B9E39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70981B-373C-40F1-A958-E691B8F84E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E07EEB-6FA1-4847-A195-1A8D295F16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E6BD88-0481-4C25-AF6A-CD7C0A08B7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705998-EC46-46DA-9962-C0DD5CA787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85BAD0-3B84-4858-A004-25F4EC07F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E10649-B631-4ED9-8A34-00FEC37305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9F54D-18C7-448B-80C3-678F5308E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3BCFCE-193B-4E0E-8386-BDA5B0A098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E86F0E-7140-4C52-AC35-85D3C75128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8F4717-004D-415E-892E-7D0C979FE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1BC10C-1BC7-4562-A0B1-BE44D3C14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ED0EF4-6C1C-4E4E-BF4F-8BBB849C81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5222CA-3F24-4BC6-AD3E-6153FD487F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53DA92-5F4D-4628-AAFE-04B149EDAE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52AC0-C8B1-454B-A7E9-123418FBE1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39DCC2-9C82-48BF-B89B-9FF3EACB8E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7C5A18-22D3-4CEE-85C9-8D8D2122EF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1A80A-C79B-4809-AEC6-B70BAC105C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A3AE8-2A2E-452D-AD52-FCFEB917BF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E330CE-0BFA-4611-A3B0-0B6CCFF5E4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AU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7E1DEE4F-0275-4645-AC78-A9A1679DCD57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  <p:sp>
        <p:nvSpPr>
          <p:cNvPr id="7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AU" sz="10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861DF859-8AC8-4930-9CD8-7ED8E1F63627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8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7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AU" sz="10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8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9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E0E35CDF-FA62-46C6-ACA3-5A4840264D8E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  <p:sp>
        <p:nvSpPr>
          <p:cNvPr id="95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dn.rcsb.org/pdb101/learn/resources/structural-biology-of-hiv/index.html" TargetMode="External"/><Relationship Id="rId2" Type="http://schemas.openxmlformats.org/officeDocument/2006/relationships/hyperlink" Target="http://pdb101.rcsb.org/motm/6" TargetMode="External"/><Relationship Id="rId3" Type="http://schemas.openxmlformats.org/officeDocument/2006/relationships/hyperlink" Target="http://pdb101.rcsb.org/motm/135" TargetMode="External"/><Relationship Id="rId4" Type="http://schemas.openxmlformats.org/officeDocument/2006/relationships/hyperlink" Target="http://pdb101.rcsb.org/motm/169" TargetMode="External"/><Relationship Id="rId5" Type="http://schemas.openxmlformats.org/officeDocument/2006/relationships/hyperlink" Target="http://pdb101.rcsb.org/motm/33" TargetMode="External"/><Relationship Id="rId6" Type="http://schemas.openxmlformats.org/officeDocument/2006/relationships/hyperlink" Target="https://www.hiv.gov/hiv-basics/overview/about-hiv-and-aids/who-is-at-risk-for-hiv" TargetMode="External"/><Relationship Id="rId7" Type="http://schemas.openxmlformats.org/officeDocument/2006/relationships/hyperlink" Target="https://en.wikipedia.org/w/index.php?title=Lymphocyte&amp;oldid=1115796794" TargetMode="External"/><Relationship Id="rId8" Type="http://schemas.openxmlformats.org/officeDocument/2006/relationships/hyperlink" Target="https://medlineplus.gov/lab-tests/cd4-lymphocyte-count/" TargetMode="External"/><Relationship Id="rId9" Type="http://schemas.openxmlformats.org/officeDocument/2006/relationships/hyperlink" Target="https://medlineplus.gov/lab-tests/cd4-lymphocyte-count/" TargetMode="External"/><Relationship Id="rId10" Type="http://schemas.openxmlformats.org/officeDocument/2006/relationships/hyperlink" Target="https://nida.nih.gov/publications/research-reports/hivaids/who-risk-hiv-infection-which-populations-are-most-affected" TargetMode="External"/><Relationship Id="rId11" Type="http://schemas.openxmlformats.org/officeDocument/2006/relationships/hyperlink" Target="https://hivmanagement.ashm.org.au/basic-hiv-virology/hiv-structure-and-organisation/" TargetMode="External"/><Relationship Id="rId12" Type="http://schemas.openxmlformats.org/officeDocument/2006/relationships/hyperlink" Target="https://cdn.rcsb.org/pdb101/learn/resources/structural-biology-of-hiv/index.html" TargetMode="External"/><Relationship Id="rId13" Type="http://schemas.openxmlformats.org/officeDocument/2006/relationships/hyperlink" Target="https://www.britannica.com/science/helper-T-cell" TargetMode="External"/><Relationship Id="rId14" Type="http://schemas.openxmlformats.org/officeDocument/2006/relationships/hyperlink" Target="https://en.wikipedia.org/w/index.php?title=CD4&amp;oldid=1060744667" TargetMode="External"/><Relationship Id="rId15" Type="http://schemas.openxmlformats.org/officeDocument/2006/relationships/hyperlink" Target="https://en.wikipedia.org/w/index.php?title=T_helper_cell&amp;oldid=1111368563" TargetMode="External"/><Relationship Id="rId1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34680" y="640080"/>
            <a:ext cx="4019040" cy="333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AU" sz="4400" spc="199" strike="noStrike" cap="all">
                <a:solidFill>
                  <a:srgbClr val="ffffff"/>
                </a:solidFill>
                <a:latin typeface="Tw Cen MT Condensed"/>
              </a:rPr>
              <a:t>A look at HIV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39000" y="4314960"/>
            <a:ext cx="4014720" cy="189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AU" sz="1600" spc="-1" strike="noStrike">
                <a:solidFill>
                  <a:srgbClr val="ffffff"/>
                </a:solidFill>
                <a:latin typeface="Tw Cen MT"/>
              </a:rPr>
              <a:t>Christian Choe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36" name="Straight Connector 11"/>
          <p:cNvSpPr/>
          <p:nvPr/>
        </p:nvSpPr>
        <p:spPr>
          <a:xfrm>
            <a:off x="1038960" y="4155840"/>
            <a:ext cx="356616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13"/>
          <p:cNvSpPr/>
          <p:nvPr/>
        </p:nvSpPr>
        <p:spPr>
          <a:xfrm>
            <a:off x="5297400" y="0"/>
            <a:ext cx="6909480" cy="6857640"/>
          </a:xfrm>
          <a:prstGeom prst="rect">
            <a:avLst/>
          </a:prstGeom>
          <a:blipFill rotWithShape="0">
            <a:blip r:embed="rId1"/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Rectangle 9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64800" y="804240"/>
            <a:ext cx="3391560" cy="524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AU" sz="5000" spc="97" strike="noStrike" cap="all">
                <a:solidFill>
                  <a:srgbClr val="ffffff"/>
                </a:solidFill>
                <a:latin typeface="Tw Cen MT Condensed"/>
              </a:rPr>
              <a:t>Bibliography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951080" y="804240"/>
            <a:ext cx="6305760" cy="52488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ASHM. (n.d.).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The Structural Biology of HIV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Retrieved 22 October 2022, from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"/>
              </a:rPr>
              <a:t>https://cdn.rcsb.org/pdb101/learn/resources/structural-biology-of-hiv/index.html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David Goodsell. (2000, June).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PDB101: Molecule of the Month: HIV-1 Protease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RCSB: PDB-101.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2"/>
              </a:rPr>
              <a:t>http://pdb101.rcsb.org/motm/6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David Goodsell. (2011, March).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PDB101: Molecule of the Month: Integrase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RCSB: PDB-101.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3"/>
              </a:rPr>
              <a:t>http://pdb101.rcsb.org/motm/135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David Goodsell. (2014, January).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PDB101: Molecule of the Month: HIV Envelope Glycoprotein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RCSB: PDB-101.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4"/>
              </a:rPr>
              <a:t>http://pdb101.rcsb.org/motm/169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David Goodsell. (2022, September).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PDB101: Molecule of the Month: HIV Reverse Transcriptase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RCSB: PDB-101.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5"/>
              </a:rPr>
              <a:t>http://pdb101.rcsb.org/motm/33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HIV.gov. (2022, June 15).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Who Is at Risk for HIV?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 HIV.Gov.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6"/>
              </a:rPr>
              <a:t>https://www.hiv.gov/hiv-basics/overview/about-hiv-and-aids/who-is-at-risk-for-hiv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Lymphocyte. (2022). In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Wikipedia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7"/>
              </a:rPr>
              <a:t>https://en.wikipedia.org/w/index.php?title=Lymphocyte&amp;oldid=1115796794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MedlinePlus. (2022a, August 22).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CD4 Lymphocyte Count: MedlinePlus Medical Test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8"/>
              </a:rPr>
              <a:t>https://medlineplus.gov/lab-tests/cd4-lymphocyte-count/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MedlinePlus. (2022b, August 22).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CD4 Lymphocyte Count: MedlinePlus Medical Test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9"/>
              </a:rPr>
              <a:t>https://medlineplus.gov/lab-tests/cd4-lymphocyte-count/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National Institute on Drug Abuse. (2012, July).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Who Is at Risk for HIV Infection and Which Populations Are Most Affected?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 National Institute on Drug Abuse.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0"/>
              </a:rPr>
              <a:t>https://nida.nih.gov/publications/research-reports/hivaids/who-risk-hiv-infection-which-populations-are-most-affected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RCSB Protein Data Bank. (n.d.-a). HIV structure and organisation.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HIV Management Guidelines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Retrieved 22 October 2022, from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1"/>
              </a:rPr>
              <a:t>https://hivmanagement.ashm.org.au/basic-hiv-virology/hiv-structure-and-organisation/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RCSB Protein Data Bank. (n.d.-b).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The Structural Biology of HIV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Retrieved 23 October 2022, from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2"/>
              </a:rPr>
              <a:t>https://cdn.rcsb.org/pdb101/learn/resources/structural-biology-of-hiv/index.html#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The Editors of Encyclopaedia Britannica. (n.d.).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Helper T cell | Description &amp; Function | Britannica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Retrieved 24 October 2022, from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3"/>
              </a:rPr>
              <a:t>https://www.britannica.com/science/helper-T-cell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Wikipedia. (2021). CD4. In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Wikipedia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4"/>
              </a:rPr>
              <a:t>https://en.wikipedia.org/w/index.php?title=CD4&amp;oldid=1060744667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Wikipedia. (2022). T helper cell. In </a:t>
            </a:r>
            <a:r>
              <a:rPr b="0" i="1" lang="en-AU" sz="700" spc="-1" strike="noStrike">
                <a:solidFill>
                  <a:srgbClr val="000000"/>
                </a:solidFill>
                <a:latin typeface="Tw Cen MT"/>
              </a:rPr>
              <a:t>Wikipedia</a:t>
            </a:r>
            <a:r>
              <a:rPr b="0" lang="en-AU" sz="700" spc="-1" strike="noStrike">
                <a:solidFill>
                  <a:srgbClr val="000000"/>
                </a:solidFill>
                <a:latin typeface="Tw Cen MT"/>
              </a:rPr>
              <a:t>. </a:t>
            </a:r>
            <a:r>
              <a:rPr b="0" lang="en-AU" sz="700" spc="-1" strike="noStrike" u="sng">
                <a:solidFill>
                  <a:srgbClr val="6b9f25"/>
                </a:solidFill>
                <a:uFillTx/>
                <a:latin typeface="Tw Cen MT"/>
                <a:hlinkClick r:id="rId15"/>
              </a:rPr>
              <a:t>https://en.wikipedia.org/w/index.php?title=T_helper_cell&amp;oldid=1111368563</a:t>
            </a: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7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030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Connector 1034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036"/>
          <p:cNvSpPr/>
          <p:nvPr/>
        </p:nvSpPr>
        <p:spPr>
          <a:xfrm>
            <a:off x="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1038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34320" y="640080"/>
            <a:ext cx="4208400" cy="3034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4400" spc="199" strike="noStrike" cap="all">
                <a:solidFill>
                  <a:srgbClr val="ffffff"/>
                </a:solidFill>
                <a:latin typeface="Tw Cen MT Condensed"/>
              </a:rPr>
              <a:t>Structure of HIV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Straight Connector 1040"/>
          <p:cNvSpPr/>
          <p:nvPr/>
        </p:nvSpPr>
        <p:spPr>
          <a:xfrm>
            <a:off x="786600" y="3765240"/>
            <a:ext cx="3931920" cy="360"/>
          </a:xfrm>
          <a:prstGeom prst="line">
            <a:avLst/>
          </a:prstGeom>
          <a:ln w="19050">
            <a:solidFill>
              <a:srgbClr val="1cade4">
                <a:lumMod val="20000"/>
                <a:lumOff val="8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2" descr="The Structural Biology of HIV"/>
          <p:cNvPicPr/>
          <p:nvPr/>
        </p:nvPicPr>
        <p:blipFill>
          <a:blip r:embed="rId1"/>
          <a:stretch/>
        </p:blipFill>
        <p:spPr>
          <a:xfrm>
            <a:off x="6095880" y="877320"/>
            <a:ext cx="5459040" cy="51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129880" y="643320"/>
            <a:ext cx="3472560" cy="557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  <a:buNone/>
            </a:pPr>
            <a:r>
              <a:rPr b="0" lang="en-AU" sz="5000" spc="97" strike="noStrike" cap="all">
                <a:solidFill>
                  <a:srgbClr val="0d0d0d"/>
                </a:solidFill>
                <a:latin typeface="Tw Cen MT Condensed"/>
              </a:rPr>
              <a:t>Symptoms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8" name="Straight Connector 10"/>
          <p:cNvSpPr/>
          <p:nvPr/>
        </p:nvSpPr>
        <p:spPr>
          <a:xfrm flipV="1">
            <a:off x="7853400" y="2514600"/>
            <a:ext cx="360" cy="18288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368341841"/>
              </p:ext>
            </p:extLst>
          </p:nvPr>
        </p:nvGraphicFramePr>
        <p:xfrm>
          <a:off x="942840" y="933480"/>
          <a:ext cx="6595560" cy="49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7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11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ctangle 1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15"/>
          <p:cNvSpPr/>
          <p:nvPr/>
        </p:nvSpPr>
        <p:spPr>
          <a:xfrm>
            <a:off x="5109480" y="620640"/>
            <a:ext cx="6442200" cy="559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590080" y="1105200"/>
            <a:ext cx="5476680" cy="302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0" lang="en-US" sz="4400" spc="199" strike="noStrike" cap="all">
                <a:solidFill>
                  <a:srgbClr val="ffffff"/>
                </a:solidFill>
                <a:latin typeface="Tw Cen MT Condensed"/>
              </a:rPr>
              <a:t>What does it actually do?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590080" y="4297680"/>
            <a:ext cx="5476680" cy="14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Break Helper T cells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6" name="Straight Connector 17"/>
          <p:cNvSpPr/>
          <p:nvPr/>
        </p:nvSpPr>
        <p:spPr>
          <a:xfrm>
            <a:off x="5609880" y="4214160"/>
            <a:ext cx="512064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8"/>
          <p:cNvSpPr/>
          <p:nvPr/>
        </p:nvSpPr>
        <p:spPr>
          <a:xfrm>
            <a:off x="0" y="0"/>
            <a:ext cx="7552080" cy="6857640"/>
          </a:xfrm>
          <a:prstGeom prst="rect">
            <a:avLst/>
          </a:prstGeom>
          <a:solidFill>
            <a:srgbClr val="53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600660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  <a:buNone/>
            </a:pPr>
            <a:r>
              <a:rPr b="0" lang="en-AU" sz="5000" spc="97" strike="noStrike" cap="all">
                <a:solidFill>
                  <a:srgbClr val="ffffff"/>
                </a:solidFill>
                <a:latin typeface="Tw Cen MT Condensed"/>
              </a:rPr>
              <a:t>Virulence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Straight Connector 10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600660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severity or harmfulness of a disease or poison.”</a:t>
            </a:r>
            <a:br>
              <a:rPr sz="2200"/>
            </a:br>
            <a:r>
              <a:rPr b="0" lang="en-AU" sz="2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1" name="Picture 4" descr="Close up photo of vial beside a syringe"/>
          <p:cNvPicPr/>
          <p:nvPr/>
        </p:nvPicPr>
        <p:blipFill>
          <a:blip r:embed="rId1"/>
          <a:srcRect l="30873" t="0" r="23969" b="0"/>
          <a:stretch/>
        </p:blipFill>
        <p:spPr>
          <a:xfrm>
            <a:off x="7552440" y="0"/>
            <a:ext cx="4639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8"/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415320" cy="557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  <a:buNone/>
            </a:pPr>
            <a:r>
              <a:rPr b="0" lang="en-AU" sz="5000" spc="97" strike="noStrike" cap="all">
                <a:solidFill>
                  <a:srgbClr val="ffffff"/>
                </a:solidFill>
                <a:latin typeface="Tw Cen MT Condensed"/>
              </a:rPr>
              <a:t>At risk from HIV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61952602"/>
              </p:ext>
            </p:extLst>
          </p:nvPr>
        </p:nvGraphicFramePr>
        <p:xfrm>
          <a:off x="5603760" y="954000"/>
          <a:ext cx="5641560" cy="492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6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10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12"/>
          <p:cNvSpPr/>
          <p:nvPr/>
        </p:nvSpPr>
        <p:spPr>
          <a:xfrm flipH="1">
            <a:off x="-72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Freeform 16"/>
          <p:cNvSpPr/>
          <p:nvPr/>
        </p:nvSpPr>
        <p:spPr>
          <a:xfrm rot="5400000">
            <a:off x="10800" y="1276200"/>
            <a:ext cx="5569920" cy="4303800"/>
          </a:xfrm>
          <a:custGeom>
            <a:avLst/>
            <a:gdLst/>
            <a:ahLst/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16"/>
          <p:cNvSpPr/>
          <p:nvPr/>
        </p:nvSpPr>
        <p:spPr>
          <a:xfrm>
            <a:off x="4228560" y="620640"/>
            <a:ext cx="7322760" cy="559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713120" y="1105200"/>
            <a:ext cx="6353640" cy="302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0" lang="en-US" sz="4800" spc="199" strike="noStrike" cap="all">
                <a:solidFill>
                  <a:srgbClr val="ffffff"/>
                </a:solidFill>
                <a:latin typeface="Tw Cen MT Condensed"/>
              </a:rPr>
              <a:t>Mode of </a:t>
            </a:r>
            <a:r>
              <a:rPr b="0" lang="en-US" sz="4800" spc="199" strike="noStrike" cap="all">
                <a:solidFill>
                  <a:srgbClr val="ffffff"/>
                </a:solidFill>
                <a:latin typeface="Tw Cen MT Condensed"/>
              </a:rPr>
              <a:t>Transmissi</a:t>
            </a:r>
            <a:r>
              <a:rPr b="0" lang="en-US" sz="4800" spc="199" strike="noStrike" cap="all">
                <a:solidFill>
                  <a:srgbClr val="ffffff"/>
                </a:solidFill>
                <a:latin typeface="Tw Cen MT Condensed"/>
              </a:rPr>
              <a:t>on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Straight Connector 18"/>
          <p:cNvSpPr/>
          <p:nvPr/>
        </p:nvSpPr>
        <p:spPr>
          <a:xfrm>
            <a:off x="4842720" y="4214160"/>
            <a:ext cx="512064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tangle 20"/>
          <p:cNvSpPr/>
          <p:nvPr/>
        </p:nvSpPr>
        <p:spPr>
          <a:xfrm>
            <a:off x="4064040" y="0"/>
            <a:ext cx="1641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8"/>
          <p:cNvSpPr/>
          <p:nvPr/>
        </p:nvSpPr>
        <p:spPr>
          <a:xfrm>
            <a:off x="327600" y="4572000"/>
            <a:ext cx="7057800" cy="196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24160" y="4767120"/>
            <a:ext cx="6593760" cy="162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AU" sz="5000" spc="97" strike="noStrike" cap="all">
                <a:solidFill>
                  <a:srgbClr val="ffffff"/>
                </a:solidFill>
                <a:latin typeface="Tw Cen MT Condensed"/>
              </a:rPr>
              <a:t>Graph analysis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5" name="Content Placeholder 10" descr="Chart, line chart&#10;&#10;Description automatically generated"/>
          <p:cNvPicPr/>
          <p:nvPr/>
        </p:nvPicPr>
        <p:blipFill>
          <a:blip r:embed="rId1"/>
          <a:srcRect l="0" t="3006" r="1" b="14450"/>
          <a:stretch/>
        </p:blipFill>
        <p:spPr>
          <a:xfrm>
            <a:off x="327600" y="321840"/>
            <a:ext cx="7057800" cy="410688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20"/>
          <p:cNvSpPr/>
          <p:nvPr/>
        </p:nvSpPr>
        <p:spPr>
          <a:xfrm>
            <a:off x="7534800" y="321840"/>
            <a:ext cx="4335120" cy="62143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029440" y="917640"/>
            <a:ext cx="3424320" cy="48520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rmAutofit fontScale="92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ffffff"/>
                </a:solidFill>
                <a:latin typeface="Tw Cen MT"/>
              </a:rPr>
              <a:t>Luckily, the new infections of HIV and AIDS peaked during 1995-2000, and the deaths peaked around 2005, but the number of people living with HIV continues to increase, albeit at a slower rate. To add to that, we can see that HIV is still a large problem within the world, with around 2 million new cases a year with just under 1 million deaths from AIDS-related complications.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7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Straight Connector 11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Rectangle 13"/>
          <p:cNvSpPr/>
          <p:nvPr/>
        </p:nvSpPr>
        <p:spPr>
          <a:xfrm>
            <a:off x="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34680" y="640080"/>
            <a:ext cx="4019040" cy="333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4400" spc="199" strike="noStrike" cap="all">
                <a:solidFill>
                  <a:srgbClr val="ffffff"/>
                </a:solidFill>
                <a:latin typeface="Tw Cen MT Condensed"/>
              </a:rPr>
              <a:t>Prevention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39000" y="4314960"/>
            <a:ext cx="4014720" cy="189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And treatment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Straight Connector 17"/>
          <p:cNvSpPr/>
          <p:nvPr/>
        </p:nvSpPr>
        <p:spPr>
          <a:xfrm>
            <a:off x="1038960" y="4155840"/>
            <a:ext cx="356616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19"/>
          <p:cNvSpPr/>
          <p:nvPr/>
        </p:nvSpPr>
        <p:spPr>
          <a:xfrm>
            <a:off x="5297400" y="0"/>
            <a:ext cx="6909480" cy="6857640"/>
          </a:xfrm>
          <a:prstGeom prst="rect">
            <a:avLst/>
          </a:prstGeom>
          <a:blipFill rotWithShape="0">
            <a:blip r:embed="rId1"/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Application>LibreOffice/7.3.6.2$Linux_X86_64 LibreOffice_project/30$Build-2</Application>
  <AppVersion>15.0000</AppVersion>
  <Words>667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2022-10-24T04:29:05Z</dcterms:created>
  <dc:creator>CHOE Christian</dc:creator>
  <dc:description/>
  <dc:language>en-AU</dc:language>
  <cp:lastModifiedBy/>
  <dcterms:modified xsi:type="dcterms:W3CDTF">2022-10-25T14:10:04Z</dcterms:modified>
  <cp:revision>3</cp:revision>
  <dc:subject/>
  <dc:title>A look at HIV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