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CA9-08EA-41CA-A162-825E34F2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348FF-06EB-08D4-D45B-44E18D15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A061-374B-EF1D-0ECC-A42C83B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AEB9-EF37-A5CF-250F-03820F7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600C-B44F-6425-BC87-AFD0CDB5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87A9-9A97-3051-26F1-321FD603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A4233-CFEB-CC30-1C6E-69923A604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ED61-5DDC-0031-69ED-D04AC54D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0266-0F7C-DECC-623A-D455E21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8BD8-81DC-6075-0D4A-9237E231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C5C44-5211-3C6A-0E22-1E4CB67F8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1CED9-EC3F-58F1-96C8-A298828B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F282-8A95-D01B-0313-07D8499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4278-491F-E19C-97B2-00FE7270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9E5B-888C-CDD2-8927-F74B3D39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ADD4-70DC-61F0-18C4-32CF6832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5F63-43EA-948F-0685-69D3E8778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D5C9-A75C-D6D2-AEC8-97AD06C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49D7E-FC16-CAA9-CF7D-191F8FE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00FE-445B-E87C-F4A0-F6B37BC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16EB-6817-DA27-ABDF-B3886CFA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019E3-C064-7050-ED90-6E561F268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FFB7-2609-CA17-7EB3-5D3EA937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5CC7-37E4-6531-48F0-E9B9B3DE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E7D2-DAF6-09A9-97D0-B3D57BCC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76C6-63C9-87B4-0664-6F996FF9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19A6-6CDF-DD51-2F33-1D6C82143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4B3C-DCA9-575E-DE7D-9A5EA2B7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9A0C-66C3-939D-6010-42EF6168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A7AF-25FB-F768-FAB4-4FB98E40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A5BA-EF7D-EF89-9DCF-6CF6F608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502D-D5AB-00DB-2A2F-12B7A7C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DEF3-F980-2683-BCB3-341641DB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10A9-750F-31D2-2BFA-A5A7846A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2D3A7-4B36-1A74-6363-FF31AAEF4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E7B55-2BB9-85B5-2223-5CA7A899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2C529-7163-2091-3BCF-B5A16956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8BC1C-D93A-1546-71EE-1B33228B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741B8-D818-E284-CA57-B8AB8B1B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A253-0005-88AE-D79E-1082EFE5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31018-1685-7486-ECF3-FE92314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FB5DF-BEAD-3922-C88B-A5AD6D8D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B64FB-DA03-4D37-5F72-C752246C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09AB3-8730-528F-1786-5EFBCC3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751FA-4B92-9F60-4D1A-0F6E1FE7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B5F4F-79FF-DBBD-E751-46507616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3C54-9B0C-A25C-D144-72C1415A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780A-32F7-2E89-E1AF-D56CA4C04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737D-8EAF-84CE-A4AF-ED2BD7FA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6C5A1-3286-46C8-7FF7-1A3B56FB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D372E-964E-7480-556A-BD1CBB12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BD16-7A09-2E3A-3359-C1E503FA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AE8E-0939-50AA-FF52-27D90E61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7B66-D1DD-F63E-CB29-24A63CA3D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B044-4EAC-60AF-6669-4A81E936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454F7-465F-74AF-DD7B-0BC4AEE9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94FF-507A-52D9-04C4-825F16BC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8C2A5-020C-2BD1-002B-32C550B1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ADE2F-CA1A-093F-592F-C14C3D10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CAD3C-2CA2-5F54-C9D0-9FD7D40B1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F21C-80EE-4132-9668-C019BE6F9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2C31-C520-104F-9E41-D1AB74E2E95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BFF9-F9A3-9268-7224-B983AEF84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B032-AC79-784F-F55D-10478CCC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9B0E-2C46-404F-AE92-0C13B3796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92BA-3515-7496-C2BC-A66BA963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Docker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F98B-644D-A3BB-1CAD-EC20F70D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docker build -&gt; created the </a:t>
            </a:r>
            <a:r>
              <a:rPr lang="en-US" dirty="0" err="1"/>
              <a:t>moneyserver</a:t>
            </a:r>
            <a:r>
              <a:rPr lang="en-US" dirty="0"/>
              <a:t> inside container</a:t>
            </a:r>
          </a:p>
          <a:p>
            <a:pPr marL="0" indent="0">
              <a:buNone/>
            </a:pPr>
            <a:r>
              <a:rPr lang="en-US" dirty="0"/>
              <a:t>docker run -&gt; run the container and  map the port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 in docker</a:t>
            </a:r>
          </a:p>
          <a:p>
            <a:pPr marL="0" indent="0">
              <a:buNone/>
            </a:pPr>
            <a:r>
              <a:rPr lang="en-US" dirty="0"/>
              <a:t>Docker compose ,bring </a:t>
            </a:r>
            <a:r>
              <a:rPr lang="en-US" dirty="0" err="1"/>
              <a:t>progressdb</a:t>
            </a:r>
            <a:r>
              <a:rPr lang="en-US" dirty="0"/>
              <a:t> and money server together in a network. (shall continue)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Sample: </a:t>
            </a:r>
            <a:r>
              <a:rPr lang="en-US" dirty="0" err="1"/>
              <a:t>kb_school</a:t>
            </a:r>
            <a:r>
              <a:rPr lang="en-US" dirty="0"/>
              <a:t>/</a:t>
            </a:r>
            <a:r>
              <a:rPr lang="en-US" dirty="0" err="1"/>
              <a:t>Docker_for_money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0680-0F1F-EF9B-E1BA-B133C33A2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B1A54-BB9F-7930-C4C5-6C15C9FAF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:</a:t>
            </a:r>
          </a:p>
          <a:p>
            <a:r>
              <a:rPr lang="en-US" dirty="0"/>
              <a:t>1. respond to browser </a:t>
            </a:r>
            <a:r>
              <a:rPr lang="en-US" dirty="0" err="1"/>
              <a:t>uri</a:t>
            </a:r>
            <a:endParaRPr lang="en-US" dirty="0"/>
          </a:p>
          <a:p>
            <a:r>
              <a:rPr lang="en-US" dirty="0"/>
              <a:t>2. Help manage code module  relations in an understandable pattern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52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A93C-86F5-7C12-A339-614E99E2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Browser </a:t>
            </a:r>
            <a:r>
              <a:rPr lang="en-US" dirty="0" err="1"/>
              <a:t>Side:uri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FC90-1846-ABAB-6595-1B9CF0AB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 //host/money/:money </a:t>
            </a:r>
          </a:p>
          <a:p>
            <a:r>
              <a:rPr lang="en-US" dirty="0"/>
              <a:t>: //host/money /:money /currency/</a:t>
            </a:r>
          </a:p>
          <a:p>
            <a:r>
              <a:rPr lang="en-US" dirty="0"/>
              <a:t>: //host/money /:money /currency/:</a:t>
            </a:r>
            <a:r>
              <a:rPr lang="en-US" dirty="0" err="1"/>
              <a:t>currencyposition</a:t>
            </a:r>
            <a:endParaRPr lang="en-US" dirty="0"/>
          </a:p>
          <a:p>
            <a:r>
              <a:rPr lang="en-US" dirty="0"/>
              <a:t>: //host/jokes/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27C7-8F5A-AC6F-2C0F-A4F3A4F6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Side : React </a:t>
            </a:r>
            <a:r>
              <a:rPr lang="en-US" dirty="0" err="1"/>
              <a:t>dom</a:t>
            </a:r>
            <a:r>
              <a:rPr lang="en-US" dirty="0"/>
              <a:t> router</a:t>
            </a:r>
          </a:p>
        </p:txBody>
      </p:sp>
      <p:pic>
        <p:nvPicPr>
          <p:cNvPr id="5" name="Content Placeholder 4" descr="A virtual  LINK created ,the link renders new component without visiting the server&#10;">
            <a:extLst>
              <a:ext uri="{FF2B5EF4-FFF2-40B4-BE49-F238E27FC236}">
                <a16:creationId xmlns:a16="http://schemas.microsoft.com/office/drawing/2014/main" id="{0E1B31CA-5E95-DFC0-6386-53568927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098" y="1825625"/>
            <a:ext cx="6887892" cy="42891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30373-1225-DAA3-326B-6D3918648DBB}"/>
              </a:ext>
            </a:extLst>
          </p:cNvPr>
          <p:cNvSpPr txBox="1"/>
          <p:nvPr/>
        </p:nvSpPr>
        <p:spPr>
          <a:xfrm>
            <a:off x="2427890" y="5854262"/>
            <a:ext cx="635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Sample: </a:t>
            </a:r>
            <a:r>
              <a:rPr lang="en-US" dirty="0" err="1"/>
              <a:t>kb_school</a:t>
            </a:r>
            <a:r>
              <a:rPr lang="en-US" dirty="0"/>
              <a:t>/</a:t>
            </a:r>
            <a:r>
              <a:rPr lang="en-US" dirty="0" err="1"/>
              <a:t>html_css</a:t>
            </a:r>
            <a:r>
              <a:rPr lang="en-US" dirty="0"/>
              <a:t>-to-React/REACT_COMPS/</a:t>
            </a:r>
            <a:r>
              <a:rPr lang="en-US" dirty="0" err="1"/>
              <a:t>wallet_pair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1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77AF-34CD-2C8C-37C7-0760308F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01D0-DCE4-F986-622A-0F71AA5A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Routes : </a:t>
            </a:r>
            <a:r>
              <a:rPr lang="en-US" dirty="0">
                <a:highlight>
                  <a:srgbClr val="FFFF00"/>
                </a:highlight>
              </a:rPr>
              <a:t>money </a:t>
            </a:r>
            <a:r>
              <a:rPr lang="en-US" dirty="0">
                <a:highlight>
                  <a:srgbClr val="00FF00"/>
                </a:highlight>
              </a:rPr>
              <a:t>-&gt; money/currency </a:t>
            </a:r>
            <a:r>
              <a:rPr lang="en-US" dirty="0"/>
              <a:t>,</a:t>
            </a:r>
            <a:r>
              <a:rPr lang="en-US" dirty="0">
                <a:highlight>
                  <a:srgbClr val="FFFF00"/>
                </a:highlight>
              </a:rPr>
              <a:t>jokes</a:t>
            </a:r>
            <a:r>
              <a:rPr lang="en-US" dirty="0"/>
              <a:t>,</a:t>
            </a:r>
          </a:p>
          <a:p>
            <a:r>
              <a:rPr lang="en-US" dirty="0"/>
              <a:t>        level 1 :yellow</a:t>
            </a:r>
          </a:p>
          <a:p>
            <a:r>
              <a:rPr lang="en-US" dirty="0"/>
              <a:t>         level 2: green</a:t>
            </a:r>
          </a:p>
          <a:p>
            <a:endParaRPr lang="en-US" dirty="0"/>
          </a:p>
          <a:p>
            <a:r>
              <a:rPr lang="en-US" dirty="0"/>
              <a:t>Sub-paths correspond to nested directory  hierarchy</a:t>
            </a:r>
          </a:p>
          <a:p>
            <a:r>
              <a:rPr lang="en-US" dirty="0"/>
              <a:t>Params data don’t form nesting, </a:t>
            </a:r>
            <a:r>
              <a:rPr lang="en-US" dirty="0" err="1"/>
              <a:t>i.e</a:t>
            </a:r>
            <a:r>
              <a:rPr lang="en-US" dirty="0"/>
              <a:t> req.param1 ,</a:t>
            </a:r>
            <a:r>
              <a:rPr lang="en-US" dirty="0" err="1"/>
              <a:t>req.param_n</a:t>
            </a:r>
            <a:r>
              <a:rPr lang="en-US" dirty="0"/>
              <a:t> or through query </a:t>
            </a:r>
            <a:r>
              <a:rPr lang="en-AU" dirty="0" err="1"/>
              <a:t>req.query.val</a:t>
            </a:r>
            <a:r>
              <a:rPr lang="en-AU" dirty="0"/>
              <a:t> for </a:t>
            </a:r>
            <a:r>
              <a:rPr lang="en-AU" dirty="0" err="1"/>
              <a:t>path?val</a:t>
            </a:r>
            <a:r>
              <a:rPr lang="en-AU" dirty="0"/>
              <a:t>=123,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Sample :</a:t>
            </a:r>
            <a:r>
              <a:rPr lang="en-AU" dirty="0" err="1"/>
              <a:t>kb_school</a:t>
            </a:r>
            <a:r>
              <a:rPr lang="en-AU" dirty="0"/>
              <a:t>/</a:t>
            </a:r>
            <a:r>
              <a:rPr lang="en-AU" dirty="0" err="1"/>
              <a:t>html_css</a:t>
            </a:r>
            <a:r>
              <a:rPr lang="en-AU" dirty="0"/>
              <a:t>-to-React/REACT_COMPS/</a:t>
            </a:r>
            <a:r>
              <a:rPr lang="en-AU" dirty="0" err="1"/>
              <a:t>reachformoney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6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10656</TotalTime>
  <Words>215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 Docker progress</vt:lpstr>
      <vt:lpstr>Routing</vt:lpstr>
      <vt:lpstr>    Browser Side:uri</vt:lpstr>
      <vt:lpstr>Browser Side : React dom router</vt:lpstr>
      <vt:lpstr>Server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Pronab Pal</dc:creator>
  <cp:lastModifiedBy>Pronab Pal</cp:lastModifiedBy>
  <cp:revision>6</cp:revision>
  <dcterms:created xsi:type="dcterms:W3CDTF">2023-05-13T14:01:59Z</dcterms:created>
  <dcterms:modified xsi:type="dcterms:W3CDTF">2023-05-20T23:59:34Z</dcterms:modified>
</cp:coreProperties>
</file>