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00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5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895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8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1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3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6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2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3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63851-078D-4B1B-BAA1-29111BD9665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4AF7CD-9C6A-4597-AE4F-86AEB9A4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7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726" y="5284583"/>
            <a:ext cx="7766936" cy="1096899"/>
          </a:xfrm>
        </p:spPr>
        <p:txBody>
          <a:bodyPr/>
          <a:lstStyle/>
          <a:p>
            <a:r>
              <a:rPr lang="en-US" dirty="0" smtClean="0"/>
              <a:t>ANDROID APPLICATION DEVELOPMENT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635" y="759852"/>
            <a:ext cx="7195118" cy="39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1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SETTINGUP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9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DVM (</a:t>
            </a:r>
            <a:r>
              <a:rPr lang="en-US" dirty="0" err="1" smtClean="0"/>
              <a:t>Dalvik</a:t>
            </a:r>
            <a:r>
              <a:rPr lang="en-US" dirty="0" smtClean="0"/>
              <a:t> Virtual Machine)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1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7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82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29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WHAT IS ANDROID?</vt:lpstr>
      <vt:lpstr>WHY ANDROID?</vt:lpstr>
      <vt:lpstr>HISTORY OF ANDROID</vt:lpstr>
      <vt:lpstr>STRUCTURE OF ANDROID</vt:lpstr>
      <vt:lpstr>SETTINGUP DEVELOPMENT ENVIRONMENT</vt:lpstr>
      <vt:lpstr>DVM (Dalvik Virtual Machine)</vt:lpstr>
      <vt:lpstr>API LEVELS</vt:lpstr>
      <vt:lpstr>ACTIVITIES</vt:lpstr>
      <vt:lpstr>SERVICES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2018-04-19T09:52:28Z</dcterms:created>
  <dcterms:modified xsi:type="dcterms:W3CDTF">2018-04-19T10:01:53Z</dcterms:modified>
</cp:coreProperties>
</file>