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7BFE-8E32-457C-B95B-BB8BEB1FE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56F1-FC43-491D-A59E-A5190FEF2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21711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852A-BDB5-4865-872C-DDA9B5BE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B9BF-AE82-4D4F-B90B-95AE081E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CSS3 layout mode that provides an easy and clean way to arrange items within a container.</a:t>
            </a:r>
          </a:p>
          <a:p>
            <a:r>
              <a:rPr lang="en-IN" sz="2000" b="1" dirty="0"/>
              <a:t>Advantages:</a:t>
            </a:r>
          </a:p>
          <a:p>
            <a:pPr lvl="1"/>
            <a:r>
              <a:rPr lang="en-IN" sz="2000" dirty="0"/>
              <a:t>No floats!</a:t>
            </a:r>
          </a:p>
          <a:p>
            <a:pPr lvl="1"/>
            <a:r>
              <a:rPr lang="en-IN" sz="2000" dirty="0"/>
              <a:t>Responsive and mobile friendly</a:t>
            </a:r>
          </a:p>
          <a:p>
            <a:pPr lvl="1"/>
            <a:r>
              <a:rPr lang="en-IN" sz="2000" dirty="0"/>
              <a:t>Positioning the child elements is much easier.</a:t>
            </a:r>
          </a:p>
          <a:p>
            <a:pPr lvl="1"/>
            <a:r>
              <a:rPr lang="en-IN" sz="2000" dirty="0"/>
              <a:t>Flex container’s margins do not collapse with the margins of its contents.</a:t>
            </a:r>
          </a:p>
          <a:p>
            <a:pPr lvl="1"/>
            <a:r>
              <a:rPr lang="en-IN" sz="2000" dirty="0"/>
              <a:t>Order of elements can be easily changed without editing the source HTML.</a:t>
            </a:r>
          </a:p>
        </p:txBody>
      </p:sp>
    </p:spTree>
    <p:extLst>
      <p:ext uri="{BB962C8B-B14F-4D97-AF65-F5344CB8AC3E}">
        <p14:creationId xmlns:p14="http://schemas.microsoft.com/office/powerpoint/2010/main" val="392071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86D7-E2F8-4D1D-A20A-451C4FE8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5EC7-4F2F-4DF5-B500-51EEC3D0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ability to alter item width and height to best fit to its containers available free space.</a:t>
            </a:r>
          </a:p>
          <a:p>
            <a:r>
              <a:rPr lang="en-IN" sz="2000" dirty="0"/>
              <a:t>Flexbox is direction-agnostic</a:t>
            </a:r>
          </a:p>
          <a:p>
            <a:r>
              <a:rPr lang="en-IN" sz="2000" dirty="0"/>
              <a:t>Build for small-scale layouts while the upcoming “Grid” specifications is for more large scale.</a:t>
            </a:r>
          </a:p>
        </p:txBody>
      </p:sp>
    </p:spTree>
    <p:extLst>
      <p:ext uri="{BB962C8B-B14F-4D97-AF65-F5344CB8AC3E}">
        <p14:creationId xmlns:p14="http://schemas.microsoft.com/office/powerpoint/2010/main" val="22997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9D71-27D6-4D8D-AF6F-083F6568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4271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Properties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D3E4-8A49-441D-861F-7E062E4D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670538"/>
            <a:ext cx="4996923" cy="4120661"/>
          </a:xfrm>
        </p:spPr>
        <p:txBody>
          <a:bodyPr>
            <a:normAutofit fontScale="92500"/>
          </a:bodyPr>
          <a:lstStyle/>
          <a:p>
            <a:pPr lvl="1"/>
            <a:r>
              <a:rPr lang="en-IN" sz="2200" dirty="0"/>
              <a:t>Display: </a:t>
            </a:r>
            <a:r>
              <a:rPr lang="en-IN" sz="2200" dirty="0" err="1"/>
              <a:t>flex|inline-flex</a:t>
            </a:r>
            <a:endParaRPr lang="en-IN" sz="2200" dirty="0"/>
          </a:p>
          <a:p>
            <a:pPr lvl="1"/>
            <a:r>
              <a:rPr lang="en-IN" sz="2200" dirty="0"/>
              <a:t>Flex-direction: </a:t>
            </a:r>
            <a:r>
              <a:rPr lang="en-IN" sz="2200" dirty="0" err="1"/>
              <a:t>row|column</a:t>
            </a:r>
            <a:endParaRPr lang="en-IN" sz="2200" dirty="0"/>
          </a:p>
          <a:p>
            <a:pPr lvl="1"/>
            <a:r>
              <a:rPr lang="en-IN" sz="2200" dirty="0"/>
              <a:t>Flex-wrap: </a:t>
            </a:r>
            <a:r>
              <a:rPr lang="en-IN" sz="2200" dirty="0" err="1"/>
              <a:t>wrap|nowrap</a:t>
            </a:r>
            <a:r>
              <a:rPr lang="en-IN" sz="2200" dirty="0"/>
              <a:t> |</a:t>
            </a:r>
            <a:r>
              <a:rPr lang="en-IN" sz="2200" dirty="0" err="1"/>
              <a:t>wrapreverse</a:t>
            </a:r>
            <a:endParaRPr lang="en-IN" sz="2200" dirty="0"/>
          </a:p>
          <a:p>
            <a:pPr lvl="1"/>
            <a:r>
              <a:rPr lang="en-IN" sz="2200" dirty="0"/>
              <a:t>Flex-basis: &lt;length&gt;</a:t>
            </a:r>
          </a:p>
          <a:p>
            <a:pPr lvl="1"/>
            <a:r>
              <a:rPr lang="en-IN" sz="2200" dirty="0"/>
              <a:t>Justify-content: </a:t>
            </a:r>
            <a:r>
              <a:rPr lang="en-IN" sz="2200" dirty="0" err="1"/>
              <a:t>flex-start|flex-end|center</a:t>
            </a:r>
            <a:endParaRPr lang="en-IN" sz="2200" dirty="0"/>
          </a:p>
          <a:p>
            <a:pPr lvl="1"/>
            <a:r>
              <a:rPr lang="en-IN" sz="2200" dirty="0"/>
              <a:t>Align-self: </a:t>
            </a:r>
            <a:r>
              <a:rPr lang="en-IN" sz="2200" dirty="0" err="1"/>
              <a:t>flex-start|flex-end</a:t>
            </a:r>
            <a:r>
              <a:rPr lang="en-IN" sz="2200" dirty="0"/>
              <a:t> |</a:t>
            </a:r>
            <a:r>
              <a:rPr lang="en-IN" sz="2200" dirty="0" err="1"/>
              <a:t>center</a:t>
            </a:r>
            <a:endParaRPr lang="en-IN" sz="2200" dirty="0"/>
          </a:p>
          <a:p>
            <a:pPr lvl="1"/>
            <a:r>
              <a:rPr lang="en-IN" sz="2200" dirty="0"/>
              <a:t>Align-items: </a:t>
            </a:r>
            <a:r>
              <a:rPr lang="en-IN" sz="2200" dirty="0" err="1"/>
              <a:t>flex-start|flex-end</a:t>
            </a:r>
            <a:r>
              <a:rPr lang="en-IN" sz="2200" dirty="0"/>
              <a:t> |</a:t>
            </a:r>
            <a:r>
              <a:rPr lang="en-IN" sz="2200" dirty="0" err="1"/>
              <a:t>center</a:t>
            </a:r>
            <a:endParaRPr lang="en-IN" sz="2200" dirty="0"/>
          </a:p>
          <a:p>
            <a:pPr lvl="1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A389B-A26B-4964-A885-BE4E02083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1670538"/>
            <a:ext cx="4995334" cy="4120661"/>
          </a:xfrm>
        </p:spPr>
        <p:txBody>
          <a:bodyPr>
            <a:normAutofit fontScale="92500"/>
          </a:bodyPr>
          <a:lstStyle/>
          <a:p>
            <a:pPr lvl="1"/>
            <a:r>
              <a:rPr lang="en-IN" sz="1900" dirty="0"/>
              <a:t>Align-content: </a:t>
            </a:r>
            <a:r>
              <a:rPr lang="en-IN" sz="1900" dirty="0" err="1"/>
              <a:t>flex-start|flex-end</a:t>
            </a:r>
            <a:r>
              <a:rPr lang="en-IN" sz="1900" dirty="0"/>
              <a:t> |</a:t>
            </a:r>
            <a:r>
              <a:rPr lang="en-IN" sz="1900" dirty="0" err="1"/>
              <a:t>center</a:t>
            </a:r>
            <a:endParaRPr lang="en-IN" sz="1900" dirty="0"/>
          </a:p>
          <a:p>
            <a:pPr lvl="1"/>
            <a:r>
              <a:rPr lang="en-IN" sz="1900" dirty="0"/>
              <a:t>Flex-grow: &lt;number&gt;</a:t>
            </a:r>
          </a:p>
          <a:p>
            <a:pPr lvl="1"/>
            <a:r>
              <a:rPr lang="en-IN" sz="1900" dirty="0"/>
              <a:t>Flex-shrink: &lt;number&gt;</a:t>
            </a:r>
          </a:p>
          <a:p>
            <a:pPr lvl="1"/>
            <a:r>
              <a:rPr lang="en-IN" sz="1900" dirty="0"/>
              <a:t>Flex: &lt;integer&gt;</a:t>
            </a:r>
          </a:p>
          <a:p>
            <a:pPr lvl="1"/>
            <a:r>
              <a:rPr lang="en-IN" sz="1900" dirty="0"/>
              <a:t>Order: &lt;integer&gt;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4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550508-CCDE-41A6-B125-A5E33648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0D2947-43A7-4DE0-96B3-B8E7DF8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6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176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FLEXBOX</vt:lpstr>
      <vt:lpstr>INTRODUCTION</vt:lpstr>
      <vt:lpstr>FEATURES</vt:lpstr>
      <vt:lpstr>Properties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Padmavathy S</dc:creator>
  <cp:lastModifiedBy>Padmavathy S</cp:lastModifiedBy>
  <cp:revision>4</cp:revision>
  <dcterms:created xsi:type="dcterms:W3CDTF">2018-08-07T09:47:17Z</dcterms:created>
  <dcterms:modified xsi:type="dcterms:W3CDTF">2018-08-07T18:06:58Z</dcterms:modified>
</cp:coreProperties>
</file>