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4" r:id="rId7"/>
    <p:sldId id="262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4E0CD-F835-4048-8AB2-97EEB9EE7ADD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56BF3-C2DD-4A3A-B416-200081D9A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2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4E0CD-F835-4048-8AB2-97EEB9EE7ADD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56BF3-C2DD-4A3A-B416-200081D9A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676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4E0CD-F835-4048-8AB2-97EEB9EE7ADD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56BF3-C2DD-4A3A-B416-200081D9A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360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4E0CD-F835-4048-8AB2-97EEB9EE7ADD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56BF3-C2DD-4A3A-B416-200081D9A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883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4E0CD-F835-4048-8AB2-97EEB9EE7ADD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56BF3-C2DD-4A3A-B416-200081D9A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830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4E0CD-F835-4048-8AB2-97EEB9EE7ADD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56BF3-C2DD-4A3A-B416-200081D9A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289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4E0CD-F835-4048-8AB2-97EEB9EE7ADD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56BF3-C2DD-4A3A-B416-200081D9A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986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4E0CD-F835-4048-8AB2-97EEB9EE7ADD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56BF3-C2DD-4A3A-B416-200081D9A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965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4E0CD-F835-4048-8AB2-97EEB9EE7ADD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56BF3-C2DD-4A3A-B416-200081D9A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819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4E0CD-F835-4048-8AB2-97EEB9EE7ADD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56BF3-C2DD-4A3A-B416-200081D9A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389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4E0CD-F835-4048-8AB2-97EEB9EE7ADD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56BF3-C2DD-4A3A-B416-200081D9A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495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64E0CD-F835-4048-8AB2-97EEB9EE7ADD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556BF3-C2DD-4A3A-B416-200081D9A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887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8638" y="749301"/>
            <a:ext cx="10815064" cy="46609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029904" y="5770179"/>
            <a:ext cx="34158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JAVA &amp; ANDROID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7101770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488" y="824248"/>
            <a:ext cx="5537916" cy="5821251"/>
          </a:xfrm>
        </p:spPr>
      </p:pic>
      <p:pic>
        <p:nvPicPr>
          <p:cNvPr id="11" name="Content Placeholder 10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1404" y="824248"/>
            <a:ext cx="6027311" cy="5821251"/>
          </a:xfrm>
        </p:spPr>
      </p:pic>
    </p:spTree>
    <p:extLst>
      <p:ext uri="{BB962C8B-B14F-4D97-AF65-F5344CB8AC3E}">
        <p14:creationId xmlns:p14="http://schemas.microsoft.com/office/powerpoint/2010/main" val="2925539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7157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9707"/>
            <a:ext cx="10515600" cy="4824681"/>
          </a:xfrm>
        </p:spPr>
        <p:txBody>
          <a:bodyPr/>
          <a:lstStyle/>
          <a:p>
            <a:r>
              <a:rPr lang="en-US" dirty="0" smtClean="0"/>
              <a:t>It is a special type of method which is used to initialize the object.</a:t>
            </a:r>
          </a:p>
          <a:p>
            <a:r>
              <a:rPr lang="en-US" dirty="0" smtClean="0"/>
              <a:t>It is invoked when an </a:t>
            </a:r>
            <a:r>
              <a:rPr lang="en-US" b="1" dirty="0" smtClean="0"/>
              <a:t>instance of object is created </a:t>
            </a:r>
            <a:r>
              <a:rPr lang="en-US" dirty="0" smtClean="0"/>
              <a:t>and memory is allocated for the object.</a:t>
            </a:r>
            <a:endParaRPr lang="en-US" dirty="0" smtClean="0"/>
          </a:p>
          <a:p>
            <a:r>
              <a:rPr lang="en-US" dirty="0" smtClean="0"/>
              <a:t>Each </a:t>
            </a:r>
            <a:r>
              <a:rPr lang="en-US" dirty="0"/>
              <a:t>time an object is created using </a:t>
            </a:r>
            <a:r>
              <a:rPr lang="en-US" b="1" dirty="0"/>
              <a:t>new()</a:t>
            </a:r>
            <a:r>
              <a:rPr lang="en-US" dirty="0"/>
              <a:t> keyword at least one constructor (it could be default constructor) is invoked to assign initial values to the </a:t>
            </a:r>
            <a:r>
              <a:rPr lang="en-US" b="1" dirty="0"/>
              <a:t>data members </a:t>
            </a:r>
            <a:r>
              <a:rPr lang="en-US" dirty="0"/>
              <a:t>of the same class</a:t>
            </a:r>
            <a:r>
              <a:rPr lang="en-US" dirty="0" smtClean="0"/>
              <a:t>.</a:t>
            </a:r>
          </a:p>
          <a:p>
            <a:pPr fontAlgn="base"/>
            <a:r>
              <a:rPr lang="en-US" b="1" dirty="0"/>
              <a:t>Rules for writing Constructor:</a:t>
            </a:r>
            <a:endParaRPr lang="en-US" dirty="0"/>
          </a:p>
          <a:p>
            <a:pPr lvl="1"/>
            <a:r>
              <a:rPr lang="en-US" sz="2800" dirty="0"/>
              <a:t>Constructor name must be same as its class name</a:t>
            </a:r>
          </a:p>
          <a:p>
            <a:pPr lvl="1"/>
            <a:r>
              <a:rPr lang="en-US" sz="2800" dirty="0"/>
              <a:t>Constructor must have no explicit return type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760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9787" y="599505"/>
            <a:ext cx="5157787" cy="520956"/>
          </a:xfrm>
        </p:spPr>
        <p:txBody>
          <a:bodyPr/>
          <a:lstStyle/>
          <a:p>
            <a:pPr algn="ctr"/>
            <a:r>
              <a:rPr lang="en-US" dirty="0" smtClean="0"/>
              <a:t>METHOD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839788" y="1326524"/>
            <a:ext cx="5157787" cy="4863139"/>
          </a:xfrm>
        </p:spPr>
        <p:txBody>
          <a:bodyPr/>
          <a:lstStyle/>
          <a:p>
            <a:pPr marL="514350" indent="-514350">
              <a:buFont typeface="+mj-lt"/>
              <a:buAutoNum type="romanUcPeriod"/>
            </a:pPr>
            <a:r>
              <a:rPr lang="en-US" sz="2400" dirty="0" smtClean="0">
                <a:effectLst/>
              </a:rPr>
              <a:t>It is not necessary to use the same name of the class to create a Method.</a:t>
            </a:r>
          </a:p>
          <a:p>
            <a:pPr marL="514350" indent="-514350">
              <a:buFont typeface="+mj-lt"/>
              <a:buAutoNum type="romanUcPeriod"/>
            </a:pPr>
            <a:r>
              <a:rPr lang="en-US" sz="2400" dirty="0" smtClean="0">
                <a:effectLst/>
              </a:rPr>
              <a:t>Method is an ordinary member function which is used to expose  the behavior of an object</a:t>
            </a:r>
          </a:p>
          <a:p>
            <a:pPr marL="514350" indent="-514350">
              <a:buFont typeface="+mj-lt"/>
              <a:buAutoNum type="romanUcPeriod"/>
            </a:pPr>
            <a:r>
              <a:rPr lang="en-US" sz="2400" dirty="0" smtClean="0">
                <a:effectLst/>
              </a:rPr>
              <a:t>Methods must have return type unless it is specified as void.</a:t>
            </a:r>
          </a:p>
          <a:p>
            <a:pPr marL="514350" indent="-514350">
              <a:buFont typeface="+mj-lt"/>
              <a:buAutoNum type="romanUcPeriod"/>
            </a:pPr>
            <a:r>
              <a:rPr lang="en-US" sz="2400" dirty="0" smtClean="0">
                <a:effectLst/>
              </a:rPr>
              <a:t>Compiler does not create a method in any case if one is not available.</a:t>
            </a:r>
          </a:p>
          <a:p>
            <a:pPr marL="514350" indent="-514350">
              <a:spcAft>
                <a:spcPts val="0"/>
              </a:spcAft>
              <a:buFont typeface="+mj-lt"/>
              <a:buAutoNum type="romanUcPeriod"/>
            </a:pPr>
            <a:r>
              <a:rPr lang="en-US" sz="2400" dirty="0" smtClean="0">
                <a:effectLst/>
              </a:rPr>
              <a:t>Methods invoked explicitly using the dot operator.</a:t>
            </a:r>
          </a:p>
          <a:p>
            <a:endParaRPr lang="en-US" sz="2000" dirty="0" smtClean="0">
              <a:effectLst/>
            </a:endParaRPr>
          </a:p>
          <a:p>
            <a:endParaRPr lang="en-US" sz="2000" dirty="0" smtClean="0">
              <a:effectLst/>
            </a:endParaRPr>
          </a:p>
          <a:p>
            <a:endParaRPr lang="en-US" sz="2000" dirty="0" smtClean="0">
              <a:effectLst/>
            </a:endParaRPr>
          </a:p>
          <a:p>
            <a:endParaRPr lang="en-US" sz="2000" dirty="0" smtClean="0">
              <a:effectLst/>
            </a:endParaRPr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5997574" y="599505"/>
            <a:ext cx="5183188" cy="411956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dirty="0" smtClean="0"/>
              <a:t>CONSTRUCTOR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172200" y="1326524"/>
            <a:ext cx="5183188" cy="4863139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romanUcPeriod"/>
            </a:pPr>
            <a:r>
              <a:rPr lang="en-US" sz="2400" dirty="0" smtClean="0">
                <a:effectLst/>
              </a:rPr>
              <a:t>The name of the Constructor should be same as the class name it resides.</a:t>
            </a:r>
          </a:p>
          <a:p>
            <a:pPr marL="514350" indent="-514350">
              <a:buFont typeface="+mj-lt"/>
              <a:buAutoNum type="romanUcPeriod"/>
            </a:pPr>
            <a:r>
              <a:rPr lang="en-US" sz="2400" dirty="0" smtClean="0">
                <a:effectLst/>
              </a:rPr>
              <a:t>Constructor is a member function of a class used to initialize the state of an object.</a:t>
            </a:r>
          </a:p>
          <a:p>
            <a:pPr marL="514350" indent="-514350">
              <a:buFont typeface="+mj-lt"/>
              <a:buAutoNum type="romanUcPeriod"/>
            </a:pPr>
            <a:r>
              <a:rPr lang="en-US" sz="2400" dirty="0" smtClean="0">
                <a:effectLst/>
              </a:rPr>
              <a:t>Constructor does not have a return type.</a:t>
            </a:r>
          </a:p>
          <a:p>
            <a:pPr marL="514350" indent="-514350">
              <a:buFont typeface="+mj-lt"/>
              <a:buAutoNum type="romanUcPeriod"/>
            </a:pPr>
            <a:r>
              <a:rPr lang="en-US" sz="2400" dirty="0" smtClean="0">
                <a:effectLst/>
              </a:rPr>
              <a:t>Java compiler creates default constructor if the program doesn’t have one.</a:t>
            </a:r>
          </a:p>
          <a:p>
            <a:pPr marL="514350" indent="-514350">
              <a:buFont typeface="+mj-lt"/>
              <a:buAutoNum type="romanUcPeriod"/>
            </a:pPr>
            <a:r>
              <a:rPr lang="en-US" sz="2400" dirty="0" smtClean="0">
                <a:effectLst/>
              </a:rPr>
              <a:t>Constructor invoked implicitly. </a:t>
            </a:r>
            <a:r>
              <a:rPr lang="en-US" sz="2400" dirty="0" err="1" smtClean="0">
                <a:effectLst/>
              </a:rPr>
              <a:t>i</a:t>
            </a:r>
            <a:r>
              <a:rPr lang="en-US" sz="2400" dirty="0" smtClean="0">
                <a:effectLst/>
              </a:rPr>
              <a:t>. e. Invoked using the keyword ‘new’.</a:t>
            </a:r>
          </a:p>
          <a:p>
            <a:endParaRPr lang="en-US" sz="2000" dirty="0" smtClean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100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552" y="798490"/>
            <a:ext cx="10058400" cy="4919730"/>
          </a:xfrm>
        </p:spPr>
      </p:pic>
    </p:spTree>
    <p:extLst>
      <p:ext uri="{BB962C8B-B14F-4D97-AF65-F5344CB8AC3E}">
        <p14:creationId xmlns:p14="http://schemas.microsoft.com/office/powerpoint/2010/main" val="1959293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DEFAULT CONSTRUCTOR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4709" y="1690688"/>
            <a:ext cx="7920507" cy="4362382"/>
          </a:xfrm>
        </p:spPr>
      </p:pic>
    </p:spTree>
    <p:extLst>
      <p:ext uri="{BB962C8B-B14F-4D97-AF65-F5344CB8AC3E}">
        <p14:creationId xmlns:p14="http://schemas.microsoft.com/office/powerpoint/2010/main" val="1040785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431" y="566670"/>
            <a:ext cx="10058400" cy="5434885"/>
          </a:xfrm>
        </p:spPr>
      </p:pic>
    </p:spTree>
    <p:extLst>
      <p:ext uri="{BB962C8B-B14F-4D97-AF65-F5344CB8AC3E}">
        <p14:creationId xmlns:p14="http://schemas.microsoft.com/office/powerpoint/2010/main" val="1640458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PARAMETERIZED CONSTRUCTOR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282" y="1690688"/>
            <a:ext cx="9684911" cy="4465413"/>
          </a:xfrm>
        </p:spPr>
      </p:pic>
    </p:spTree>
    <p:extLst>
      <p:ext uri="{BB962C8B-B14F-4D97-AF65-F5344CB8AC3E}">
        <p14:creationId xmlns:p14="http://schemas.microsoft.com/office/powerpoint/2010/main" val="2928562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220" y="914400"/>
            <a:ext cx="9800822" cy="5262563"/>
          </a:xfrm>
        </p:spPr>
      </p:pic>
    </p:spTree>
    <p:extLst>
      <p:ext uri="{BB962C8B-B14F-4D97-AF65-F5344CB8AC3E}">
        <p14:creationId xmlns:p14="http://schemas.microsoft.com/office/powerpoint/2010/main" val="1589493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COPY CONSTRUCTOR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0468" y="1690687"/>
            <a:ext cx="8654602" cy="4516929"/>
          </a:xfrm>
        </p:spPr>
      </p:pic>
    </p:spTree>
    <p:extLst>
      <p:ext uri="{BB962C8B-B14F-4D97-AF65-F5344CB8AC3E}">
        <p14:creationId xmlns:p14="http://schemas.microsoft.com/office/powerpoint/2010/main" val="33946553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147</Words>
  <Application>Microsoft Office PowerPoint</Application>
  <PresentationFormat>Widescreen</PresentationFormat>
  <Paragraphs>26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INTRODUCTION</vt:lpstr>
      <vt:lpstr>PowerPoint Presentation</vt:lpstr>
      <vt:lpstr>PowerPoint Presentation</vt:lpstr>
      <vt:lpstr>DEFAULT CONSTRUCTOR</vt:lpstr>
      <vt:lpstr>PowerPoint Presentation</vt:lpstr>
      <vt:lpstr>PARAMETERIZED CONSTRUCTOR</vt:lpstr>
      <vt:lpstr>PowerPoint Presentation</vt:lpstr>
      <vt:lpstr>COPY CONSTRUCTOR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8</cp:revision>
  <dcterms:created xsi:type="dcterms:W3CDTF">2018-04-12T06:29:22Z</dcterms:created>
  <dcterms:modified xsi:type="dcterms:W3CDTF">2018-04-12T10:36:54Z</dcterms:modified>
</cp:coreProperties>
</file>