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0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CE66-15AD-4F25-A882-804BD081700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CCBE-3AAB-4435-8F46-5C341CA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649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/>
          <a:lstStyle/>
          <a:p>
            <a:r>
              <a:rPr lang="en-US" sz="2600" dirty="0"/>
              <a:t>Inheritance represents the </a:t>
            </a:r>
            <a:r>
              <a:rPr lang="en-US" sz="2600" b="1" dirty="0"/>
              <a:t>IS-A relationship</a:t>
            </a:r>
            <a:r>
              <a:rPr lang="en-US" sz="2600" dirty="0"/>
              <a:t>, also known as </a:t>
            </a:r>
            <a:r>
              <a:rPr lang="en-US" sz="2600" i="1" dirty="0"/>
              <a:t>parent-child</a:t>
            </a:r>
            <a:r>
              <a:rPr lang="en-US" sz="2600" dirty="0"/>
              <a:t> relationship</a:t>
            </a:r>
            <a:r>
              <a:rPr lang="en-US" sz="2600" dirty="0" smtClean="0"/>
              <a:t>.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sz="2600" b="1" dirty="0" smtClean="0"/>
              <a:t>Inheritance </a:t>
            </a:r>
            <a:r>
              <a:rPr lang="en-US" sz="2600" b="1" dirty="0"/>
              <a:t>in java</a:t>
            </a:r>
            <a:r>
              <a:rPr lang="en-US" sz="2600" dirty="0"/>
              <a:t> is a mechanism in which one object acquires all the properties and behaviors of parent object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b="1" dirty="0"/>
              <a:t>class</a:t>
            </a:r>
            <a:r>
              <a:rPr lang="en-US" dirty="0"/>
              <a:t> Subclass-name </a:t>
            </a:r>
            <a:r>
              <a:rPr lang="en-US" b="1" dirty="0"/>
              <a:t>extends</a:t>
            </a:r>
            <a:r>
              <a:rPr lang="en-US" dirty="0"/>
              <a:t> Superclass-name  </a:t>
            </a:r>
          </a:p>
          <a:p>
            <a:pPr marL="914400" lvl="2" indent="0">
              <a:buNone/>
            </a:pPr>
            <a:r>
              <a:rPr lang="en-US" dirty="0"/>
              <a:t>{  </a:t>
            </a:r>
          </a:p>
          <a:p>
            <a:pPr marL="914400" lvl="2" indent="0">
              <a:buNone/>
            </a:pPr>
            <a:r>
              <a:rPr lang="en-US" dirty="0"/>
              <a:t>   //methods and fields  </a:t>
            </a:r>
          </a:p>
          <a:p>
            <a:pPr marL="914400" lvl="2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128749"/>
            <a:ext cx="9672034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1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2" y="618186"/>
            <a:ext cx="9981127" cy="5558777"/>
          </a:xfrm>
        </p:spPr>
      </p:pic>
    </p:spTree>
    <p:extLst>
      <p:ext uri="{BB962C8B-B14F-4D97-AF65-F5344CB8AC3E}">
        <p14:creationId xmlns:p14="http://schemas.microsoft.com/office/powerpoint/2010/main" val="28770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1" y="1690688"/>
            <a:ext cx="4610637" cy="387298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9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MULTILEVEL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90" y="1690688"/>
            <a:ext cx="4893972" cy="4323746"/>
          </a:xfrm>
        </p:spPr>
      </p:pic>
    </p:spTree>
    <p:extLst>
      <p:ext uri="{BB962C8B-B14F-4D97-AF65-F5344CB8AC3E}">
        <p14:creationId xmlns:p14="http://schemas.microsoft.com/office/powerpoint/2010/main" val="207728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HIERARCHICAL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80" y="1545465"/>
            <a:ext cx="8332630" cy="4353059"/>
          </a:xfrm>
        </p:spPr>
      </p:pic>
    </p:spTree>
    <p:extLst>
      <p:ext uri="{BB962C8B-B14F-4D97-AF65-F5344CB8AC3E}">
        <p14:creationId xmlns:p14="http://schemas.microsoft.com/office/powerpoint/2010/main" val="252033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INHERITANCE AND </a:t>
            </a:r>
            <a:r>
              <a:rPr lang="en-US" dirty="0" smtClean="0"/>
              <a:t>HYBRID INHERITANCE (not supported in java)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09" y="1896750"/>
            <a:ext cx="3009900" cy="3072606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25" y="1690688"/>
            <a:ext cx="5241702" cy="43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3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pPr algn="ctr"/>
            <a:r>
              <a:rPr lang="en-US" dirty="0" smtClean="0"/>
              <a:t>TERMS USED IN INHERITENCE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73942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Class</a:t>
            </a:r>
            <a:r>
              <a:rPr lang="en-US" sz="2400" b="1" dirty="0"/>
              <a:t>:</a:t>
            </a:r>
            <a:r>
              <a:rPr lang="en-US" sz="2400" dirty="0"/>
              <a:t> A class is a group of objects which have common properties. It is a template or blueprint from which objects are created.</a:t>
            </a:r>
          </a:p>
          <a:p>
            <a:r>
              <a:rPr lang="en-US" sz="2400" b="1" dirty="0"/>
              <a:t>Sub Class/Child Class:</a:t>
            </a:r>
            <a:r>
              <a:rPr lang="en-US" sz="2400" dirty="0"/>
              <a:t> Subclass is a class which inherits the other class. It is also called a derived class, extended class, or child class.</a:t>
            </a:r>
          </a:p>
          <a:p>
            <a:r>
              <a:rPr lang="en-US" sz="2400" b="1" dirty="0"/>
              <a:t>Super Class/Parent Class:</a:t>
            </a:r>
            <a:r>
              <a:rPr lang="en-US" sz="2400" dirty="0"/>
              <a:t> Superclass is the class from where a subclass inherits the features. It is also called a base class or a parent class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extends keyword</a:t>
            </a:r>
            <a:r>
              <a:rPr lang="en-US" sz="2400" dirty="0"/>
              <a:t> indicates that you are making a new class that derives from an existing class. The meaning of "extends" is to increase the functionality.</a:t>
            </a:r>
          </a:p>
          <a:p>
            <a:r>
              <a:rPr lang="en-US" sz="2400" b="1" dirty="0"/>
              <a:t>Reusability:</a:t>
            </a:r>
            <a:r>
              <a:rPr lang="en-US" sz="2400" dirty="0"/>
              <a:t> As the name specifies, reusability is a mechanism which facilitates you to reuse the fields and methods of the existing class when you create a new class. You can use the same fields and methods already defined in previous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7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SINGLE INHERITANCE</vt:lpstr>
      <vt:lpstr>MULTILEVEL INHERITANCE</vt:lpstr>
      <vt:lpstr>HIERARCHICAL INHERITANCE</vt:lpstr>
      <vt:lpstr>MULTIPLE INHERITANCE AND HYBRID INHERITANCE (not supported in java)</vt:lpstr>
      <vt:lpstr>TERMS USED IN INHERITENCE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2018-04-11T10:43:21Z</dcterms:created>
  <dcterms:modified xsi:type="dcterms:W3CDTF">2018-04-12T06:13:21Z</dcterms:modified>
</cp:coreProperties>
</file>