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3"/>
  </p:normalViewPr>
  <p:slideViewPr>
    <p:cSldViewPr snapToGrid="0" snapToObjects="1">
      <p:cViewPr>
        <p:scale>
          <a:sx n="78" d="100"/>
          <a:sy n="78" d="100"/>
        </p:scale>
        <p:origin x="43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2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7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EA58-6665-7649-AF43-FDE304ECE10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3AED-BE01-0240-A97A-F934E1D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2482" y="5662670"/>
            <a:ext cx="340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15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77" y="1779373"/>
            <a:ext cx="8747393" cy="31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7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9" y="840259"/>
            <a:ext cx="10540314" cy="53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1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" y="1099751"/>
            <a:ext cx="10663881" cy="4794422"/>
          </a:xfrm>
        </p:spPr>
      </p:pic>
    </p:spTree>
    <p:extLst>
      <p:ext uri="{BB962C8B-B14F-4D97-AF65-F5344CB8AC3E}">
        <p14:creationId xmlns:p14="http://schemas.microsoft.com/office/powerpoint/2010/main" val="11556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75" y="2016087"/>
            <a:ext cx="6896559" cy="3039307"/>
          </a:xfrm>
        </p:spPr>
      </p:pic>
    </p:spTree>
    <p:extLst>
      <p:ext uri="{BB962C8B-B14F-4D97-AF65-F5344CB8AC3E}">
        <p14:creationId xmlns:p14="http://schemas.microsoft.com/office/powerpoint/2010/main" val="104846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7" y="766119"/>
            <a:ext cx="9922475" cy="50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2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2" y="1333041"/>
            <a:ext cx="10231394" cy="488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9" y="790832"/>
            <a:ext cx="9675340" cy="53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93" y="1200839"/>
            <a:ext cx="6632154" cy="31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4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5</cp:revision>
  <dcterms:created xsi:type="dcterms:W3CDTF">2018-04-11T02:38:52Z</dcterms:created>
  <dcterms:modified xsi:type="dcterms:W3CDTF">2018-04-11T05:25:35Z</dcterms:modified>
</cp:coreProperties>
</file>