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2" r:id="rId5"/>
    <p:sldId id="258" r:id="rId6"/>
    <p:sldId id="268" r:id="rId7"/>
    <p:sldId id="269" r:id="rId8"/>
    <p:sldId id="261" r:id="rId9"/>
    <p:sldId id="263" r:id="rId10"/>
    <p:sldId id="271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599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5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2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90095-E605-E141-B2ED-C23002B290F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D4DD-B168-1041-96B7-BFD0070D5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dn.guru99.com/images/uploads/2012/07/java-varaibles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cdn.guru99.com/images/uploads/2012/07/VriableTypeNameDeclaratio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0763" y="5562601"/>
            <a:ext cx="4567236" cy="722585"/>
          </a:xfrm>
        </p:spPr>
        <p:txBody>
          <a:bodyPr>
            <a:normAutofit/>
          </a:bodyPr>
          <a:lstStyle/>
          <a:p>
            <a:r>
              <a:rPr lang="en-US" dirty="0" smtClean="0"/>
              <a:t>JAVA &amp; ANDROID</a:t>
            </a:r>
          </a:p>
          <a:p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14" y="444501"/>
            <a:ext cx="10311788" cy="481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14" y="596901"/>
            <a:ext cx="10311788" cy="481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4869"/>
              </p:ext>
            </p:extLst>
          </p:nvPr>
        </p:nvGraphicFramePr>
        <p:xfrm>
          <a:off x="914400" y="400919"/>
          <a:ext cx="10380372" cy="5909732"/>
        </p:xfrm>
        <a:graphic>
          <a:graphicData uri="http://schemas.openxmlformats.org/drawingml/2006/table">
            <a:tbl>
              <a:tblPr/>
              <a:tblGrid>
                <a:gridCol w="3460124"/>
                <a:gridCol w="3460124"/>
                <a:gridCol w="3460124"/>
              </a:tblGrid>
              <a:tr h="35901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Unary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postfix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 </a:t>
                      </a:r>
                      <a:r>
                        <a:rPr lang="en-US" sz="15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prefix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  <a:r>
                        <a:rPr lang="en-US" sz="15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--</a:t>
                      </a:r>
                      <a:r>
                        <a:rPr lang="en-US" sz="15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+</a:t>
                      </a:r>
                      <a:r>
                        <a:rPr lang="en-US" sz="15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-</a:t>
                      </a:r>
                      <a:r>
                        <a:rPr lang="en-US" sz="1500" b="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expr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~ !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901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Arithmetic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multiplicative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 / %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additive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 -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90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Shift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shift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&lt;&lt; &gt;&gt; &gt;&gt;&gt;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132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Relational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comparison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 &gt; &lt;= &gt;= instanceof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9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equality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 !=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010">
                <a:tc rowSpan="3"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AND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9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exclusive OR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bitwise inclusive OR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901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AND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logical OR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590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Ternary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ternary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? :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4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Assignment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assignment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 += -= *= /= %= &amp;= ^= |= &lt;&lt;= &gt;&gt;= &gt;&gt;&gt;=</a:t>
                      </a:r>
                    </a:p>
                  </a:txBody>
                  <a:tcPr marL="61567" marR="61567" marT="61567" marB="615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1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496355"/>
            <a:ext cx="10268607" cy="5370786"/>
          </a:xfrm>
        </p:spPr>
      </p:pic>
    </p:spTree>
    <p:extLst>
      <p:ext uri="{BB962C8B-B14F-4D97-AF65-F5344CB8AC3E}">
        <p14:creationId xmlns:p14="http://schemas.microsoft.com/office/powerpoint/2010/main" val="13232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365125"/>
            <a:ext cx="11161986" cy="5037192"/>
          </a:xfrm>
        </p:spPr>
      </p:pic>
    </p:spTree>
    <p:extLst>
      <p:ext uri="{BB962C8B-B14F-4D97-AF65-F5344CB8AC3E}">
        <p14:creationId xmlns:p14="http://schemas.microsoft.com/office/powerpoint/2010/main" val="21196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3" y="641131"/>
            <a:ext cx="10499834" cy="4890513"/>
          </a:xfrm>
        </p:spPr>
      </p:pic>
    </p:spTree>
    <p:extLst>
      <p:ext uri="{BB962C8B-B14F-4D97-AF65-F5344CB8AC3E}">
        <p14:creationId xmlns:p14="http://schemas.microsoft.com/office/powerpoint/2010/main" val="10889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15007"/>
            <a:ext cx="10668000" cy="5749159"/>
          </a:xfrm>
        </p:spPr>
      </p:pic>
    </p:spTree>
    <p:extLst>
      <p:ext uri="{BB962C8B-B14F-4D97-AF65-F5344CB8AC3E}">
        <p14:creationId xmlns:p14="http://schemas.microsoft.com/office/powerpoint/2010/main" val="15024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635" y="416565"/>
            <a:ext cx="117190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0" i="0" u="sng" dirty="0" smtClean="0">
                <a:solidFill>
                  <a:srgbClr val="610B38"/>
                </a:solidFill>
                <a:effectLst/>
                <a:latin typeface="erdana" charset="0"/>
              </a:rPr>
              <a:t>Data Types in Java</a:t>
            </a:r>
            <a:endParaRPr lang="en-US" b="0" i="0" dirty="0" smtClean="0">
              <a:solidFill>
                <a:srgbClr val="610B38"/>
              </a:solidFill>
              <a:effectLst/>
              <a:latin typeface="erdana" charset="0"/>
            </a:endParaRP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       Data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types represent the different values to be stored in the variable. </a:t>
            </a:r>
            <a:endParaRPr lang="en-US" b="0" i="0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pic>
        <p:nvPicPr>
          <p:cNvPr id="1030" name="Picture 6" descr="atatyp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" y="1671144"/>
            <a:ext cx="11424745" cy="46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605307"/>
            <a:ext cx="10084157" cy="5571656"/>
          </a:xfrm>
        </p:spPr>
      </p:pic>
    </p:spTree>
    <p:extLst>
      <p:ext uri="{BB962C8B-B14F-4D97-AF65-F5344CB8AC3E}">
        <p14:creationId xmlns:p14="http://schemas.microsoft.com/office/powerpoint/2010/main" val="234555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778739"/>
              </p:ext>
            </p:extLst>
          </p:nvPr>
        </p:nvGraphicFramePr>
        <p:xfrm>
          <a:off x="824247" y="540917"/>
          <a:ext cx="10354614" cy="5418717"/>
        </p:xfrm>
        <a:graphic>
          <a:graphicData uri="http://schemas.openxmlformats.org/drawingml/2006/table">
            <a:tbl>
              <a:tblPr/>
              <a:tblGrid>
                <a:gridCol w="3451538"/>
                <a:gridCol w="3451538"/>
                <a:gridCol w="3451538"/>
              </a:tblGrid>
              <a:tr h="695789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size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6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9036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'\u0000'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9036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9036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9036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36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00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593" y="0"/>
            <a:ext cx="12097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0" i="0" dirty="0" smtClean="0">
                <a:solidFill>
                  <a:srgbClr val="610B38"/>
                </a:solidFill>
                <a:effectLst/>
                <a:latin typeface="erdana" charset="0"/>
              </a:rPr>
              <a:t>                                  </a:t>
            </a:r>
            <a:r>
              <a:rPr lang="en-US" sz="4400" b="0" i="0" u="sng" dirty="0" smtClean="0">
                <a:solidFill>
                  <a:srgbClr val="610B38"/>
                </a:solidFill>
                <a:effectLst/>
                <a:latin typeface="erdana" charset="0"/>
              </a:rPr>
              <a:t>Variable </a:t>
            </a:r>
          </a:p>
          <a:p>
            <a:pPr algn="just"/>
            <a:r>
              <a:rPr lang="en-US" b="1" i="0" dirty="0" smtClean="0">
                <a:solidFill>
                  <a:srgbClr val="000000"/>
                </a:solidFill>
                <a:effectLst/>
                <a:latin typeface="verdana" charset="0"/>
              </a:rPr>
              <a:t>Variable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 is name of 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verdana" charset="0"/>
              </a:rPr>
              <a:t>reserved area allocated in memory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. In other words, it is a 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verdana" charset="0"/>
              </a:rPr>
              <a:t>name of memory location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charset="0"/>
              </a:rPr>
              <a:t>. It is a combination of "vary + able" that means its value can be changed.</a:t>
            </a:r>
            <a:endParaRPr lang="en-US" b="0" i="0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pic>
        <p:nvPicPr>
          <p:cNvPr id="2052" name="Picture 4" descr="ariable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10" y="1755229"/>
            <a:ext cx="4635062" cy="37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pes of variables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44" y="2490952"/>
            <a:ext cx="4614042" cy="23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va Variables and Data Type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63" y="1825625"/>
            <a:ext cx="8161254" cy="223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 Variables and Data Type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4" y="962800"/>
            <a:ext cx="7643813" cy="21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va Variables and Data Typ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871913"/>
            <a:ext cx="7129463" cy="23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60048" y="3244334"/>
            <a:ext cx="426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rgbClr val="343434"/>
                </a:solidFill>
                <a:effectLst/>
                <a:latin typeface="calibri" charset="0"/>
              </a:rPr>
              <a:t>Variable</a:t>
            </a:r>
            <a:r>
              <a:rPr lang="en-US" b="1" i="0" dirty="0" smtClean="0">
                <a:solidFill>
                  <a:srgbClr val="343434"/>
                </a:solidFill>
                <a:effectLst/>
                <a:latin typeface="calibri" charset="0"/>
              </a:rPr>
              <a:t> </a:t>
            </a:r>
            <a:r>
              <a:rPr lang="en-US" sz="3600" b="1" i="0" dirty="0" smtClean="0">
                <a:solidFill>
                  <a:srgbClr val="343434"/>
                </a:solidFill>
                <a:effectLst/>
                <a:latin typeface="calibri" charset="0"/>
              </a:rPr>
              <a:t>Initialization</a:t>
            </a:r>
            <a:r>
              <a:rPr lang="en-US" b="1" i="0" dirty="0" smtClean="0">
                <a:solidFill>
                  <a:srgbClr val="343434"/>
                </a:solidFill>
                <a:effectLst/>
                <a:latin typeface="calibri" charset="0"/>
              </a:rPr>
              <a:t>:</a:t>
            </a:r>
            <a:endParaRPr lang="en-US" b="1" i="0" dirty="0">
              <a:solidFill>
                <a:srgbClr val="343434"/>
              </a:solidFill>
              <a:effectLst/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643186" y="228600"/>
            <a:ext cx="3100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343434"/>
                </a:solidFill>
                <a:effectLst/>
                <a:latin typeface="calibri" charset="0"/>
              </a:rPr>
              <a:t>Variable Declaration:</a:t>
            </a:r>
            <a:endParaRPr lang="en-US" sz="2800" b="1" i="0" dirty="0">
              <a:solidFill>
                <a:srgbClr val="343434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241738"/>
            <a:ext cx="11719035" cy="6495393"/>
          </a:xfrm>
        </p:spPr>
      </p:pic>
    </p:spTree>
    <p:extLst>
      <p:ext uri="{BB962C8B-B14F-4D97-AF65-F5344CB8AC3E}">
        <p14:creationId xmlns:p14="http://schemas.microsoft.com/office/powerpoint/2010/main" val="19251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912"/>
            <a:ext cx="10515600" cy="5503164"/>
          </a:xfrm>
        </p:spPr>
      </p:pic>
    </p:spTree>
    <p:extLst>
      <p:ext uri="{BB962C8B-B14F-4D97-AF65-F5344CB8AC3E}">
        <p14:creationId xmlns:p14="http://schemas.microsoft.com/office/powerpoint/2010/main" val="16052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137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</vt:lpstr>
      <vt:lpstr>Calibri Light</vt:lpstr>
      <vt:lpstr>erdana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16</cp:revision>
  <dcterms:created xsi:type="dcterms:W3CDTF">2018-04-01T10:12:17Z</dcterms:created>
  <dcterms:modified xsi:type="dcterms:W3CDTF">2018-04-03T05:50:47Z</dcterms:modified>
</cp:coreProperties>
</file>