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6" r:id="rId11"/>
    <p:sldId id="264" r:id="rId12"/>
    <p:sldId id="265" r:id="rId13"/>
    <p:sldId id="268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D038-15CD-42B7-BE92-64EF27442A4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D9F0-0A9E-4EEC-AC92-266AC159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PACKAGE AND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06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9" y="592428"/>
            <a:ext cx="11125603" cy="5318975"/>
          </a:xfrm>
        </p:spPr>
      </p:pic>
    </p:spTree>
    <p:extLst>
      <p:ext uri="{BB962C8B-B14F-4D97-AF65-F5344CB8AC3E}">
        <p14:creationId xmlns:p14="http://schemas.microsoft.com/office/powerpoint/2010/main" val="14728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476518"/>
            <a:ext cx="11870028" cy="6117465"/>
          </a:xfrm>
        </p:spPr>
      </p:pic>
    </p:spTree>
    <p:extLst>
      <p:ext uri="{BB962C8B-B14F-4D97-AF65-F5344CB8AC3E}">
        <p14:creationId xmlns:p14="http://schemas.microsoft.com/office/powerpoint/2010/main" val="117026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412124"/>
            <a:ext cx="11011437" cy="5764839"/>
          </a:xfrm>
        </p:spPr>
      </p:pic>
    </p:spTree>
    <p:extLst>
      <p:ext uri="{BB962C8B-B14F-4D97-AF65-F5344CB8AC3E}">
        <p14:creationId xmlns:p14="http://schemas.microsoft.com/office/powerpoint/2010/main" val="221352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579549"/>
            <a:ext cx="11307651" cy="5782614"/>
          </a:xfrm>
        </p:spPr>
      </p:pic>
    </p:spTree>
    <p:extLst>
      <p:ext uri="{BB962C8B-B14F-4D97-AF65-F5344CB8AC3E}">
        <p14:creationId xmlns:p14="http://schemas.microsoft.com/office/powerpoint/2010/main" val="168451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5" y="399245"/>
            <a:ext cx="10934163" cy="5752318"/>
          </a:xfrm>
        </p:spPr>
      </p:pic>
    </p:spTree>
    <p:extLst>
      <p:ext uri="{BB962C8B-B14F-4D97-AF65-F5344CB8AC3E}">
        <p14:creationId xmlns:p14="http://schemas.microsoft.com/office/powerpoint/2010/main" val="244991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701"/>
            <a:ext cx="10515600" cy="922762"/>
          </a:xfrm>
        </p:spPr>
        <p:txBody>
          <a:bodyPr/>
          <a:lstStyle/>
          <a:p>
            <a:pPr algn="ctr"/>
            <a:r>
              <a:rPr lang="en-US" dirty="0" smtClean="0"/>
              <a:t>Some </a:t>
            </a:r>
            <a:r>
              <a:rPr lang="en-US" dirty="0" err="1" smtClean="0"/>
              <a:t>keypoints</a:t>
            </a:r>
            <a:r>
              <a:rPr lang="en-US" dirty="0" smtClean="0"/>
              <a:t> about </a:t>
            </a:r>
            <a:r>
              <a:rPr lang="en-US" b="1" dirty="0" smtClean="0"/>
              <a:t>ARRAYLIST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434883"/>
          </a:xfrm>
        </p:spPr>
        <p:txBody>
          <a:bodyPr>
            <a:normAutofit/>
          </a:bodyPr>
          <a:lstStyle/>
          <a:p>
            <a:r>
              <a:rPr lang="en-US" sz="2500" dirty="0" err="1"/>
              <a:t>ArrayList</a:t>
            </a:r>
            <a:r>
              <a:rPr lang="en-US" sz="2500" dirty="0"/>
              <a:t> is dynamic data structure in which you can add or remove any number of elements.</a:t>
            </a:r>
          </a:p>
          <a:p>
            <a:r>
              <a:rPr lang="en-US" sz="2500" dirty="0"/>
              <a:t>The package you required to import the </a:t>
            </a:r>
            <a:r>
              <a:rPr lang="en-US" sz="2500" dirty="0" err="1"/>
              <a:t>ArrayList</a:t>
            </a:r>
            <a:r>
              <a:rPr lang="en-US" sz="2500" dirty="0"/>
              <a:t> is </a:t>
            </a:r>
            <a:r>
              <a:rPr lang="en-US" sz="2500" b="1" dirty="0"/>
              <a:t>import </a:t>
            </a:r>
            <a:r>
              <a:rPr lang="en-US" sz="2500" b="1" dirty="0" err="1"/>
              <a:t>java.util.ArrayList</a:t>
            </a:r>
            <a:r>
              <a:rPr lang="en-US" sz="2500" b="1" dirty="0"/>
              <a:t>;</a:t>
            </a:r>
            <a:endParaRPr lang="en-US" sz="2500" dirty="0"/>
          </a:p>
          <a:p>
            <a:r>
              <a:rPr lang="en-US" sz="2500" dirty="0" smtClean="0"/>
              <a:t>You </a:t>
            </a:r>
            <a:r>
              <a:rPr lang="en-US" sz="2500" dirty="0"/>
              <a:t>can define </a:t>
            </a:r>
            <a:r>
              <a:rPr lang="en-US" sz="2500" dirty="0" err="1"/>
              <a:t>ArrayList</a:t>
            </a:r>
            <a:r>
              <a:rPr lang="en-US" sz="2500" dirty="0"/>
              <a:t> as re-sizable array. It means size of the </a:t>
            </a:r>
            <a:r>
              <a:rPr lang="en-US" sz="2500" dirty="0" err="1"/>
              <a:t>ArrayList</a:t>
            </a:r>
            <a:r>
              <a:rPr lang="en-US" sz="2500" dirty="0"/>
              <a:t> is not fixed, it can grow and shrink dynamically.</a:t>
            </a:r>
          </a:p>
          <a:p>
            <a:r>
              <a:rPr lang="en-US" sz="2500" dirty="0"/>
              <a:t>In </a:t>
            </a:r>
            <a:r>
              <a:rPr lang="en-US" sz="2500" dirty="0" err="1"/>
              <a:t>ArrayList</a:t>
            </a:r>
            <a:r>
              <a:rPr lang="en-US" sz="2500" dirty="0"/>
              <a:t> elements can be inserted at or deleted from a particular position.</a:t>
            </a:r>
          </a:p>
          <a:p>
            <a:r>
              <a:rPr lang="en-US" sz="2500" dirty="0"/>
              <a:t>If generics are not used, </a:t>
            </a:r>
            <a:r>
              <a:rPr lang="en-US" sz="2500" dirty="0" err="1"/>
              <a:t>ArrayList</a:t>
            </a:r>
            <a:r>
              <a:rPr lang="en-US" sz="2500" dirty="0"/>
              <a:t> can hold any type of objects.</a:t>
            </a:r>
          </a:p>
          <a:p>
            <a:r>
              <a:rPr lang="en-US" sz="2500" dirty="0"/>
              <a:t>You can traverse an </a:t>
            </a:r>
            <a:r>
              <a:rPr lang="en-US" sz="2500" dirty="0" err="1"/>
              <a:t>ArrayList</a:t>
            </a:r>
            <a:r>
              <a:rPr lang="en-US" sz="2500" dirty="0"/>
              <a:t> in both the directions – forward and backward using </a:t>
            </a:r>
            <a:r>
              <a:rPr lang="en-US" sz="2500" dirty="0" err="1" smtClean="0"/>
              <a:t>ListIterator</a:t>
            </a:r>
            <a:r>
              <a:rPr lang="en-US" sz="2500" dirty="0" smtClean="0"/>
              <a:t>.</a:t>
            </a:r>
            <a:endParaRPr lang="en-US" sz="2500" dirty="0"/>
          </a:p>
          <a:p>
            <a:r>
              <a:rPr lang="en-US" sz="2500" dirty="0" err="1"/>
              <a:t>ArrayList</a:t>
            </a:r>
            <a:r>
              <a:rPr lang="en-US" sz="2500" dirty="0"/>
              <a:t> can hold multiple null and duplicate elements.</a:t>
            </a:r>
          </a:p>
          <a:p>
            <a:r>
              <a:rPr lang="en-US" sz="2500" dirty="0" err="1"/>
              <a:t>ArrayList</a:t>
            </a:r>
            <a:r>
              <a:rPr lang="en-US" sz="2500" dirty="0"/>
              <a:t> provide sufficient methods to work with like Add().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370489"/>
          </a:xfrm>
        </p:spPr>
        <p:txBody>
          <a:bodyPr>
            <a:normAutofit/>
          </a:bodyPr>
          <a:lstStyle/>
          <a:p>
            <a:r>
              <a:rPr lang="en-US" dirty="0"/>
              <a:t>A package as the name suggests is a pack(group) of classes, interfaces and other packages.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java we use packages to organize our classes and interfaces.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two </a:t>
            </a:r>
            <a:r>
              <a:rPr lang="en-US" b="1" dirty="0"/>
              <a:t>types of packages in Java</a:t>
            </a:r>
            <a:r>
              <a:rPr lang="en-US" dirty="0"/>
              <a:t>: built-in packages and the packages we can create (</a:t>
            </a:r>
            <a:r>
              <a:rPr lang="en-US" dirty="0" smtClean="0"/>
              <a:t>also </a:t>
            </a:r>
            <a:r>
              <a:rPr lang="en-US" dirty="0"/>
              <a:t>known as user defined package). </a:t>
            </a:r>
            <a:endParaRPr lang="en-US" dirty="0" smtClean="0"/>
          </a:p>
          <a:p>
            <a:r>
              <a:rPr lang="en-US" dirty="0"/>
              <a:t>In java we have several built-in packages, for example when we need user input, we import a package like this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Import </a:t>
            </a:r>
            <a:r>
              <a:rPr lang="en-US" b="1" i="1" dirty="0" err="1" smtClean="0">
                <a:solidFill>
                  <a:srgbClr val="FF0000"/>
                </a:solidFill>
              </a:rPr>
              <a:t>java.util.Scanner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java</a:t>
            </a:r>
            <a:r>
              <a:rPr lang="en-US" dirty="0" smtClean="0"/>
              <a:t> is a top level package</a:t>
            </a:r>
            <a:endParaRPr lang="en-US" dirty="0"/>
          </a:p>
          <a:p>
            <a:pPr lvl="1"/>
            <a:r>
              <a:rPr lang="en-US" b="1" dirty="0" err="1" smtClean="0"/>
              <a:t>util</a:t>
            </a:r>
            <a:r>
              <a:rPr lang="en-US" dirty="0" smtClean="0"/>
              <a:t> is a sub package</a:t>
            </a:r>
          </a:p>
          <a:p>
            <a:pPr lvl="1"/>
            <a:r>
              <a:rPr lang="en-US" b="1" dirty="0" smtClean="0"/>
              <a:t>Scanner</a:t>
            </a:r>
            <a:r>
              <a:rPr lang="en-US" dirty="0" smtClean="0"/>
              <a:t> is a class which is present in the sub package </a:t>
            </a:r>
            <a:r>
              <a:rPr lang="en-US" b="1" dirty="0" smtClean="0"/>
              <a:t>util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7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using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9959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package is used to categorize the classes and interfaces so that they can be easily maintained.</a:t>
            </a:r>
          </a:p>
          <a:p>
            <a:r>
              <a:rPr lang="en-US" dirty="0" smtClean="0"/>
              <a:t>Java </a:t>
            </a:r>
            <a:r>
              <a:rPr lang="en-US" dirty="0"/>
              <a:t>package provides access protection.</a:t>
            </a:r>
          </a:p>
          <a:p>
            <a:r>
              <a:rPr lang="en-US" dirty="0" smtClean="0"/>
              <a:t>Java </a:t>
            </a:r>
            <a:r>
              <a:rPr lang="en-US" dirty="0"/>
              <a:t>package removes naming collision.</a:t>
            </a:r>
          </a:p>
          <a:p>
            <a:r>
              <a:rPr lang="en-US" b="1" dirty="0" smtClean="0"/>
              <a:t>Packages</a:t>
            </a:r>
            <a:r>
              <a:rPr lang="en-US" dirty="0"/>
              <a:t> provide reusability of code .</a:t>
            </a:r>
          </a:p>
          <a:p>
            <a:r>
              <a:rPr lang="en-US" dirty="0" smtClean="0"/>
              <a:t>To </a:t>
            </a:r>
            <a:r>
              <a:rPr lang="en-US" dirty="0"/>
              <a:t>bundle classes and interfaces.</a:t>
            </a:r>
          </a:p>
          <a:p>
            <a:r>
              <a:rPr lang="en-US" dirty="0" smtClean="0"/>
              <a:t>We </a:t>
            </a:r>
            <a:r>
              <a:rPr lang="en-US" dirty="0"/>
              <a:t>can crate our own </a:t>
            </a:r>
            <a:r>
              <a:rPr lang="en-US" b="1" dirty="0"/>
              <a:t>Package</a:t>
            </a:r>
            <a:r>
              <a:rPr lang="en-US" dirty="0"/>
              <a:t> or extend already available </a:t>
            </a:r>
            <a:r>
              <a:rPr lang="en-US" b="1" dirty="0"/>
              <a:t>Package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interface in java is </a:t>
            </a:r>
            <a:r>
              <a:rPr lang="en-US" b="1" dirty="0"/>
              <a:t>a mechanism to achieve abstraction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can be </a:t>
            </a:r>
            <a:r>
              <a:rPr lang="en-US" b="1" dirty="0"/>
              <a:t>only abstract methods </a:t>
            </a:r>
            <a:r>
              <a:rPr lang="en-US" dirty="0"/>
              <a:t>in the java interface not method body.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</a:t>
            </a:r>
            <a:r>
              <a:rPr lang="en-US" dirty="0" smtClean="0"/>
              <a:t>achieve </a:t>
            </a:r>
            <a:r>
              <a:rPr lang="en-US" dirty="0"/>
              <a:t>abstraction and </a:t>
            </a:r>
            <a:r>
              <a:rPr lang="en-US" b="1" dirty="0"/>
              <a:t>multiple inheritance </a:t>
            </a:r>
            <a:r>
              <a:rPr lang="en-US" dirty="0"/>
              <a:t>in Java</a:t>
            </a:r>
            <a:r>
              <a:rPr lang="en-US" dirty="0" smtClean="0"/>
              <a:t>.</a:t>
            </a:r>
          </a:p>
          <a:p>
            <a:r>
              <a:rPr lang="en-US" dirty="0"/>
              <a:t>Java Interface also </a:t>
            </a:r>
            <a:r>
              <a:rPr lang="en-US" b="1" dirty="0"/>
              <a:t>represents IS-A relationship</a:t>
            </a:r>
            <a:r>
              <a:rPr lang="en-US" dirty="0"/>
              <a:t>.</a:t>
            </a:r>
          </a:p>
          <a:p>
            <a:r>
              <a:rPr lang="en-US" dirty="0"/>
              <a:t>It cannot be instantiated just like abstract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618187"/>
            <a:ext cx="9878096" cy="5409126"/>
          </a:xfrm>
        </p:spPr>
      </p:pic>
    </p:spTree>
    <p:extLst>
      <p:ext uri="{BB962C8B-B14F-4D97-AF65-F5344CB8AC3E}">
        <p14:creationId xmlns:p14="http://schemas.microsoft.com/office/powerpoint/2010/main" val="1230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656823"/>
            <a:ext cx="10380372" cy="5988676"/>
          </a:xfrm>
        </p:spPr>
      </p:pic>
    </p:spTree>
    <p:extLst>
      <p:ext uri="{BB962C8B-B14F-4D97-AF65-F5344CB8AC3E}">
        <p14:creationId xmlns:p14="http://schemas.microsoft.com/office/powerpoint/2010/main" val="29561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4" y="476518"/>
            <a:ext cx="11436438" cy="5924282"/>
          </a:xfrm>
        </p:spPr>
      </p:pic>
    </p:spTree>
    <p:extLst>
      <p:ext uri="{BB962C8B-B14F-4D97-AF65-F5344CB8AC3E}">
        <p14:creationId xmlns:p14="http://schemas.microsoft.com/office/powerpoint/2010/main" val="42658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721217"/>
            <a:ext cx="10844011" cy="4984124"/>
          </a:xfrm>
        </p:spPr>
      </p:pic>
    </p:spTree>
    <p:extLst>
      <p:ext uri="{BB962C8B-B14F-4D97-AF65-F5344CB8AC3E}">
        <p14:creationId xmlns:p14="http://schemas.microsoft.com/office/powerpoint/2010/main" val="29101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463639"/>
            <a:ext cx="11217498" cy="5713324"/>
          </a:xfrm>
        </p:spPr>
      </p:pic>
    </p:spTree>
    <p:extLst>
      <p:ext uri="{BB962C8B-B14F-4D97-AF65-F5344CB8AC3E}">
        <p14:creationId xmlns:p14="http://schemas.microsoft.com/office/powerpoint/2010/main" val="30184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111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PACKAGE AND INTERFACE</vt:lpstr>
      <vt:lpstr>PACKAGES</vt:lpstr>
      <vt:lpstr>Advantages of using package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keypoints about ARRAYLIST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AND INTERFACE</dc:title>
  <dc:creator>admin</dc:creator>
  <cp:lastModifiedBy>admin</cp:lastModifiedBy>
  <cp:revision>15</cp:revision>
  <dcterms:created xsi:type="dcterms:W3CDTF">2018-04-17T06:21:44Z</dcterms:created>
  <dcterms:modified xsi:type="dcterms:W3CDTF">2018-04-18T10:20:45Z</dcterms:modified>
</cp:coreProperties>
</file>