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3" r:id="rId7"/>
    <p:sldId id="265" r:id="rId8"/>
    <p:sldId id="266" r:id="rId9"/>
    <p:sldId id="267" r:id="rId10"/>
    <p:sldId id="268" r:id="rId11"/>
    <p:sldId id="262" r:id="rId12"/>
    <p:sldId id="269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2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3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4F2E-BB09-4EED-A03A-3662D9E60A5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9AA6-AD12-4ECF-B08D-6205A5B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320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759853"/>
            <a:ext cx="10174310" cy="5306095"/>
          </a:xfrm>
        </p:spPr>
      </p:pic>
    </p:spTree>
    <p:extLst>
      <p:ext uri="{BB962C8B-B14F-4D97-AF65-F5344CB8AC3E}">
        <p14:creationId xmlns:p14="http://schemas.microsoft.com/office/powerpoint/2010/main" val="278795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32"/>
            <a:ext cx="11462197" cy="6336406"/>
          </a:xfrm>
        </p:spPr>
      </p:pic>
    </p:spTree>
    <p:extLst>
      <p:ext uri="{BB962C8B-B14F-4D97-AF65-F5344CB8AC3E}">
        <p14:creationId xmlns:p14="http://schemas.microsoft.com/office/powerpoint/2010/main" val="5136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en-US" dirty="0" smtClean="0"/>
              <a:t>OVERRIDING/ RUNTIME POLYMORPHISM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1429555"/>
            <a:ext cx="9929611" cy="4584879"/>
          </a:xfrm>
        </p:spPr>
      </p:pic>
    </p:spTree>
    <p:extLst>
      <p:ext uri="{BB962C8B-B14F-4D97-AF65-F5344CB8AC3E}">
        <p14:creationId xmlns:p14="http://schemas.microsoft.com/office/powerpoint/2010/main" val="319764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682580"/>
            <a:ext cx="10586434" cy="5563673"/>
          </a:xfrm>
        </p:spPr>
      </p:pic>
    </p:spTree>
    <p:extLst>
      <p:ext uri="{BB962C8B-B14F-4D97-AF65-F5344CB8AC3E}">
        <p14:creationId xmlns:p14="http://schemas.microsoft.com/office/powerpoint/2010/main" val="52572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5" y="1506827"/>
            <a:ext cx="9478851" cy="4649273"/>
          </a:xfrm>
        </p:spPr>
      </p:pic>
    </p:spTree>
    <p:extLst>
      <p:ext uri="{BB962C8B-B14F-4D97-AF65-F5344CB8AC3E}">
        <p14:creationId xmlns:p14="http://schemas.microsoft.com/office/powerpoint/2010/main" val="195369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/>
          <a:lstStyle/>
          <a:p>
            <a:r>
              <a:rPr lang="en-US" dirty="0"/>
              <a:t>If a class has multiple methods having same name but different in parameters, it is known as </a:t>
            </a:r>
            <a:r>
              <a:rPr lang="en-US" b="1" dirty="0"/>
              <a:t>Method Overloading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 </a:t>
            </a:r>
            <a:r>
              <a:rPr lang="en-US" dirty="0"/>
              <a:t>overloading </a:t>
            </a:r>
            <a:r>
              <a:rPr lang="en-US" i="1" dirty="0"/>
              <a:t>increases the readability of the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two ways to overload the method in </a:t>
            </a:r>
            <a:r>
              <a:rPr lang="en-US" dirty="0" smtClean="0"/>
              <a:t>java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By changing number of arguments</a:t>
            </a:r>
          </a:p>
          <a:p>
            <a:pPr lvl="1"/>
            <a:r>
              <a:rPr lang="en-US" dirty="0" smtClean="0"/>
              <a:t>By changing the data type</a:t>
            </a:r>
          </a:p>
          <a:p>
            <a:endParaRPr lang="en-US" dirty="0" smtClean="0"/>
          </a:p>
          <a:p>
            <a:r>
              <a:rPr lang="en-US" dirty="0"/>
              <a:t>Can we overload java main() method</a:t>
            </a:r>
            <a:r>
              <a:rPr lang="en-US" dirty="0" smtClean="0"/>
              <a:t>? YES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overload main() method?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93950"/>
            <a:ext cx="10515600" cy="4683014"/>
          </a:xfrm>
        </p:spPr>
        <p:txBody>
          <a:bodyPr>
            <a:normAutofit/>
          </a:bodyPr>
          <a:lstStyle/>
          <a:p>
            <a:r>
              <a:rPr lang="en-US" dirty="0" smtClean="0"/>
              <a:t>Yes, by method overloading. You can have any number of main methods in a class by method overloading. 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Class Overloading{</a:t>
            </a:r>
          </a:p>
          <a:p>
            <a:pPr marL="457200" lvl="1" indent="0"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Public static void main(</a:t>
            </a:r>
            <a:r>
              <a:rPr lang="en-US" sz="22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200" b="1" i="1" dirty="0" smtClean="0">
                <a:solidFill>
                  <a:srgbClr val="002060"/>
                </a:solidFill>
              </a:rPr>
              <a:t> a)</a:t>
            </a:r>
            <a:r>
              <a:rPr lang="en-US" sz="2200" b="1" i="1" dirty="0" smtClean="0">
                <a:solidFill>
                  <a:srgbClr val="00206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sz="2200" b="1" i="1" dirty="0" err="1" smtClean="0">
                <a:solidFill>
                  <a:srgbClr val="002060"/>
                </a:solidFill>
              </a:rPr>
              <a:t>System.out.println</a:t>
            </a:r>
            <a:r>
              <a:rPr lang="en-US" sz="2200" b="1" i="1" dirty="0" smtClean="0">
                <a:solidFill>
                  <a:srgbClr val="002060"/>
                </a:solidFill>
              </a:rPr>
              <a:t>(a);</a:t>
            </a:r>
          </a:p>
          <a:p>
            <a:pPr marL="457200" lvl="1" indent="0"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Public static void main(String </a:t>
            </a:r>
            <a:r>
              <a:rPr lang="en-US" sz="2200" b="1" i="1" dirty="0" err="1" smtClean="0">
                <a:solidFill>
                  <a:srgbClr val="002060"/>
                </a:solidFill>
              </a:rPr>
              <a:t>args</a:t>
            </a:r>
            <a:r>
              <a:rPr lang="en-US" sz="2200" b="1" i="1" dirty="0" smtClean="0">
                <a:solidFill>
                  <a:srgbClr val="002060"/>
                </a:solidFill>
              </a:rPr>
              <a:t>[])</a:t>
            </a:r>
          </a:p>
          <a:p>
            <a:pPr marL="457200" lvl="1" indent="0"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sz="2200" b="1" i="1" dirty="0" err="1" smtClean="0">
                <a:solidFill>
                  <a:srgbClr val="002060"/>
                </a:solidFill>
              </a:rPr>
              <a:t>System.out.println</a:t>
            </a:r>
            <a:r>
              <a:rPr lang="en-US" sz="2200" b="1" i="1" dirty="0" smtClean="0">
                <a:solidFill>
                  <a:srgbClr val="002060"/>
                </a:solidFill>
              </a:rPr>
              <a:t>(“Main() method invoked”);</a:t>
            </a:r>
          </a:p>
          <a:p>
            <a:pPr marL="457200" lvl="1" indent="0"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Main(10);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}</a:t>
            </a:r>
            <a:endParaRPr lang="en-US" sz="2200" b="1" i="1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8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6" y="592428"/>
            <a:ext cx="10161430" cy="5512157"/>
          </a:xfrm>
        </p:spPr>
      </p:pic>
    </p:spTree>
    <p:extLst>
      <p:ext uri="{BB962C8B-B14F-4D97-AF65-F5344CB8AC3E}">
        <p14:creationId xmlns:p14="http://schemas.microsoft.com/office/powerpoint/2010/main" val="337238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1" y="540913"/>
            <a:ext cx="9298546" cy="5460631"/>
          </a:xfrm>
        </p:spPr>
      </p:pic>
    </p:spTree>
    <p:extLst>
      <p:ext uri="{BB962C8B-B14F-4D97-AF65-F5344CB8AC3E}">
        <p14:creationId xmlns:p14="http://schemas.microsoft.com/office/powerpoint/2010/main" val="29302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" y="476518"/>
            <a:ext cx="10715222" cy="5700445"/>
          </a:xfrm>
        </p:spPr>
      </p:pic>
    </p:spTree>
    <p:extLst>
      <p:ext uri="{BB962C8B-B14F-4D97-AF65-F5344CB8AC3E}">
        <p14:creationId xmlns:p14="http://schemas.microsoft.com/office/powerpoint/2010/main" val="80476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RULES OF METHOD OVERRIDING 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300767"/>
            <a:ext cx="10032642" cy="4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1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734096"/>
            <a:ext cx="10470524" cy="5576552"/>
          </a:xfrm>
        </p:spPr>
      </p:pic>
    </p:spTree>
    <p:extLst>
      <p:ext uri="{BB962C8B-B14F-4D97-AF65-F5344CB8AC3E}">
        <p14:creationId xmlns:p14="http://schemas.microsoft.com/office/powerpoint/2010/main" val="13016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682580"/>
            <a:ext cx="9878096" cy="5666705"/>
          </a:xfrm>
        </p:spPr>
      </p:pic>
    </p:spTree>
    <p:extLst>
      <p:ext uri="{BB962C8B-B14F-4D97-AF65-F5344CB8AC3E}">
        <p14:creationId xmlns:p14="http://schemas.microsoft.com/office/powerpoint/2010/main" val="420774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90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METHOD OVERLOADING</vt:lpstr>
      <vt:lpstr>Can we overload main() method?</vt:lpstr>
      <vt:lpstr>PowerPoint Presentation</vt:lpstr>
      <vt:lpstr>PowerPoint Presentation</vt:lpstr>
      <vt:lpstr>PowerPoint Presentation</vt:lpstr>
      <vt:lpstr>RULES OF METHOD OVERRIDING  </vt:lpstr>
      <vt:lpstr>PowerPoint Presentation</vt:lpstr>
      <vt:lpstr>PowerPoint Presentation</vt:lpstr>
      <vt:lpstr>PowerPoint Presentation</vt:lpstr>
      <vt:lpstr>PowerPoint Presentation</vt:lpstr>
      <vt:lpstr>OVERRIDING/ RUNTIME POLYMORPHISM</vt:lpstr>
      <vt:lpstr>PowerPoint Presentation</vt:lpstr>
      <vt:lpstr>CONSTRUCTOR OVERLOADING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2018-04-13T09:03:37Z</dcterms:created>
  <dcterms:modified xsi:type="dcterms:W3CDTF">2018-04-13T10:21:32Z</dcterms:modified>
</cp:coreProperties>
</file>