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8A9B-DC37-004E-B23B-1E8E44239C8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49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6" y="199697"/>
            <a:ext cx="8019393" cy="5977266"/>
          </a:xfrm>
        </p:spPr>
      </p:pic>
    </p:spTree>
    <p:extLst>
      <p:ext uri="{BB962C8B-B14F-4D97-AF65-F5344CB8AC3E}">
        <p14:creationId xmlns:p14="http://schemas.microsoft.com/office/powerpoint/2010/main" val="9275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 statement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6" y="840828"/>
            <a:ext cx="7441324" cy="415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42897" y="262759"/>
            <a:ext cx="3493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Java if Statement</a:t>
            </a:r>
            <a:r>
              <a:rPr lang="en-US" sz="3600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-else statement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8" y="399392"/>
            <a:ext cx="7977352" cy="59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9641" y="115614"/>
            <a:ext cx="436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Java if-else </a:t>
            </a:r>
            <a:r>
              <a:rPr lang="en-US" sz="3600" u="sng" dirty="0" smtClean="0"/>
              <a:t>Statement:</a:t>
            </a:r>
            <a:endParaRPr lang="en-US" sz="36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693683"/>
            <a:ext cx="8870731" cy="5483280"/>
          </a:xfrm>
        </p:spPr>
      </p:pic>
    </p:spTree>
    <p:extLst>
      <p:ext uri="{BB962C8B-B14F-4D97-AF65-F5344CB8AC3E}">
        <p14:creationId xmlns:p14="http://schemas.microsoft.com/office/powerpoint/2010/main" val="67470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Java Switch </a:t>
            </a:r>
            <a:r>
              <a:rPr lang="en-US" u="sng" dirty="0" smtClean="0"/>
              <a:t>Statement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1825625"/>
            <a:ext cx="7683063" cy="4351338"/>
          </a:xfrm>
        </p:spPr>
      </p:pic>
    </p:spTree>
    <p:extLst>
      <p:ext uri="{BB962C8B-B14F-4D97-AF65-F5344CB8AC3E}">
        <p14:creationId xmlns:p14="http://schemas.microsoft.com/office/powerpoint/2010/main" val="97119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Switch Statement: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2018-04-03T05:23:53Z</dcterms:created>
  <dcterms:modified xsi:type="dcterms:W3CDTF">2018-04-03T05:59:12Z</dcterms:modified>
</cp:coreProperties>
</file>