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67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6DE2-EC0C-4BA5-8A2F-7F6C44FF11A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EA12-895C-4A8E-91FC-C53C2C44E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0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6DE2-EC0C-4BA5-8A2F-7F6C44FF11A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EA12-895C-4A8E-91FC-C53C2C44E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2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6DE2-EC0C-4BA5-8A2F-7F6C44FF11A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EA12-895C-4A8E-91FC-C53C2C44E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3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6DE2-EC0C-4BA5-8A2F-7F6C44FF11A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EA12-895C-4A8E-91FC-C53C2C44E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2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6DE2-EC0C-4BA5-8A2F-7F6C44FF11A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EA12-895C-4A8E-91FC-C53C2C44E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1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6DE2-EC0C-4BA5-8A2F-7F6C44FF11A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EA12-895C-4A8E-91FC-C53C2C44E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6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6DE2-EC0C-4BA5-8A2F-7F6C44FF11A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EA12-895C-4A8E-91FC-C53C2C44E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64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6DE2-EC0C-4BA5-8A2F-7F6C44FF11A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EA12-895C-4A8E-91FC-C53C2C44E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1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6DE2-EC0C-4BA5-8A2F-7F6C44FF11A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EA12-895C-4A8E-91FC-C53C2C44E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3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6DE2-EC0C-4BA5-8A2F-7F6C44FF11A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EA12-895C-4A8E-91FC-C53C2C44E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7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6DE2-EC0C-4BA5-8A2F-7F6C44FF11A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EA12-895C-4A8E-91FC-C53C2C44E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0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16DE2-EC0C-4BA5-8A2F-7F6C44FF11A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4EA12-895C-4A8E-91FC-C53C2C44E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7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638" y="749301"/>
            <a:ext cx="10815064" cy="4660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29904" y="5770179"/>
            <a:ext cx="3415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JAVA &amp; ANDROID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51294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1" y="463638"/>
            <a:ext cx="11655379" cy="5821251"/>
          </a:xfrm>
        </p:spPr>
      </p:pic>
    </p:spTree>
    <p:extLst>
      <p:ext uri="{BB962C8B-B14F-4D97-AF65-F5344CB8AC3E}">
        <p14:creationId xmlns:p14="http://schemas.microsoft.com/office/powerpoint/2010/main" val="353008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45" y="579549"/>
            <a:ext cx="10354615" cy="5782614"/>
          </a:xfrm>
        </p:spPr>
      </p:pic>
    </p:spTree>
    <p:extLst>
      <p:ext uri="{BB962C8B-B14F-4D97-AF65-F5344CB8AC3E}">
        <p14:creationId xmlns:p14="http://schemas.microsoft.com/office/powerpoint/2010/main" val="16932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752786" cy="44862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process of hiding the implementation details and showing only functionality to the user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 lets you focus on what the object does instead of how it does it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sending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SMS,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just type the text and send the message. You don't know the internal processing about the message delivery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ways to achieve abstraction in java</a:t>
            </a:r>
          </a:p>
          <a:p>
            <a:pPr lvl="1">
              <a:lnSpc>
                <a:spcPct val="10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 (0 to 100%)</a:t>
            </a:r>
          </a:p>
          <a:p>
            <a:pPr lvl="1">
              <a:lnSpc>
                <a:spcPct val="10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(100%)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54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31" y="528034"/>
            <a:ext cx="10625069" cy="5808372"/>
          </a:xfrm>
        </p:spPr>
      </p:pic>
    </p:spTree>
    <p:extLst>
      <p:ext uri="{BB962C8B-B14F-4D97-AF65-F5344CB8AC3E}">
        <p14:creationId xmlns:p14="http://schemas.microsoft.com/office/powerpoint/2010/main" val="1951732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69" y="0"/>
            <a:ext cx="108311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1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20" y="553792"/>
            <a:ext cx="10187188" cy="5623171"/>
          </a:xfrm>
        </p:spPr>
      </p:pic>
    </p:spTree>
    <p:extLst>
      <p:ext uri="{BB962C8B-B14F-4D97-AF65-F5344CB8AC3E}">
        <p14:creationId xmlns:p14="http://schemas.microsoft.com/office/powerpoint/2010/main" val="230768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21" y="669700"/>
            <a:ext cx="10457644" cy="5550795"/>
          </a:xfrm>
        </p:spPr>
      </p:pic>
    </p:spTree>
    <p:extLst>
      <p:ext uri="{BB962C8B-B14F-4D97-AF65-F5344CB8AC3E}">
        <p14:creationId xmlns:p14="http://schemas.microsoft.com/office/powerpoint/2010/main" val="673821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ome </a:t>
            </a:r>
            <a:r>
              <a:rPr lang="en-US" dirty="0"/>
              <a:t>important </a:t>
            </a:r>
            <a:r>
              <a:rPr lang="en-US" dirty="0" smtClean="0"/>
              <a:t>key points </a:t>
            </a:r>
            <a:r>
              <a:rPr lang="en-US" dirty="0"/>
              <a:t>about abstract classes in Java.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cases when it is difficult or often </a:t>
            </a:r>
            <a:r>
              <a:rPr lang="en-US" b="1" dirty="0"/>
              <a:t>unnecessary to implement all the methods in parent class</a:t>
            </a:r>
            <a:r>
              <a:rPr lang="en-US" dirty="0"/>
              <a:t>. In these cases, we can </a:t>
            </a:r>
            <a:r>
              <a:rPr lang="en-US" b="1" dirty="0"/>
              <a:t>declare the parent class as abstract</a:t>
            </a:r>
            <a:r>
              <a:rPr lang="en-US" dirty="0"/>
              <a:t>, which makes it a special class which is not complete on its own</a:t>
            </a:r>
            <a:r>
              <a:rPr lang="en-US" dirty="0" smtClean="0"/>
              <a:t>.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b="1" dirty="0" smtClean="0"/>
              <a:t>An </a:t>
            </a:r>
            <a:r>
              <a:rPr lang="en-US" b="1" dirty="0"/>
              <a:t>instance of an abstract class cannot be created</a:t>
            </a:r>
            <a:r>
              <a:rPr lang="en-US" dirty="0"/>
              <a:t>, we can have references of abstract class </a:t>
            </a:r>
            <a:r>
              <a:rPr lang="en-US" dirty="0" smtClean="0"/>
              <a:t>type.</a:t>
            </a:r>
          </a:p>
          <a:p>
            <a:r>
              <a:rPr lang="en-US" dirty="0"/>
              <a:t> </a:t>
            </a:r>
            <a:r>
              <a:rPr lang="en-US" dirty="0" smtClean="0"/>
              <a:t>An </a:t>
            </a:r>
            <a:r>
              <a:rPr lang="en-US" dirty="0"/>
              <a:t>abstract class </a:t>
            </a:r>
            <a:r>
              <a:rPr lang="en-US" b="1" dirty="0"/>
              <a:t>can contain constructors </a:t>
            </a:r>
            <a:r>
              <a:rPr lang="en-US" dirty="0" smtClean="0"/>
              <a:t>and it is invoked </a:t>
            </a:r>
            <a:r>
              <a:rPr lang="en-US" dirty="0"/>
              <a:t>when an instance of a inherited class is created</a:t>
            </a:r>
            <a:r>
              <a:rPr lang="en-US" dirty="0" smtClean="0"/>
              <a:t>.</a:t>
            </a:r>
          </a:p>
          <a:p>
            <a:r>
              <a:rPr lang="en-US" dirty="0"/>
              <a:t>we can have an </a:t>
            </a:r>
            <a:r>
              <a:rPr lang="en-US" b="1" dirty="0"/>
              <a:t>abstract class without any abstract method</a:t>
            </a:r>
            <a:r>
              <a:rPr lang="en-US" dirty="0"/>
              <a:t>. This allows us to create classes that cannot be instantiated, but can only be inherited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4837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class derived from the abstract class must </a:t>
            </a:r>
            <a:r>
              <a:rPr lang="en-US" b="1" dirty="0"/>
              <a:t>implement all those methods </a:t>
            </a:r>
            <a:r>
              <a:rPr lang="en-US" b="1" dirty="0" smtClean="0"/>
              <a:t>that </a:t>
            </a:r>
            <a:r>
              <a:rPr lang="en-US" b="1" dirty="0"/>
              <a:t>are declared as abstract in the parent class</a:t>
            </a:r>
            <a:r>
              <a:rPr lang="en-US" dirty="0" smtClean="0"/>
              <a:t>.</a:t>
            </a:r>
          </a:p>
          <a:p>
            <a:r>
              <a:rPr lang="en-US" dirty="0"/>
              <a:t>Abstract class cannot be instantiated which means you </a:t>
            </a:r>
            <a:r>
              <a:rPr lang="en-US" b="1" dirty="0"/>
              <a:t>cannot create the object of it</a:t>
            </a:r>
            <a:r>
              <a:rPr lang="en-US" dirty="0"/>
              <a:t>. To use this class, you need to create another class that extends </a:t>
            </a:r>
            <a:r>
              <a:rPr lang="en-US" dirty="0" smtClean="0"/>
              <a:t>this </a:t>
            </a:r>
            <a:r>
              <a:rPr lang="en-US" dirty="0"/>
              <a:t>class and provides the implementation of abstract methods, then you can </a:t>
            </a:r>
            <a:r>
              <a:rPr lang="en-US" b="1" dirty="0"/>
              <a:t>use the object of that child class to call non-abstract methods of parent class</a:t>
            </a:r>
            <a:r>
              <a:rPr lang="en-US" dirty="0"/>
              <a:t> as well as implemented </a:t>
            </a:r>
            <a:r>
              <a:rPr lang="en-US" dirty="0" smtClean="0"/>
              <a:t>methods.</a:t>
            </a:r>
          </a:p>
          <a:p>
            <a:r>
              <a:rPr lang="en-US" dirty="0"/>
              <a:t>If a </a:t>
            </a:r>
            <a:r>
              <a:rPr lang="en-US" b="1" dirty="0"/>
              <a:t>child does not implement all the abstract methods </a:t>
            </a:r>
            <a:r>
              <a:rPr lang="en-US" dirty="0"/>
              <a:t>of abstract parent class, then the child class must </a:t>
            </a:r>
            <a:r>
              <a:rPr lang="en-US" b="1" dirty="0"/>
              <a:t>need to be declared abstract </a:t>
            </a:r>
            <a:r>
              <a:rPr lang="en-US" dirty="0"/>
              <a:t>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9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ABSTRACT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9707"/>
            <a:ext cx="10515600" cy="4657256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A </a:t>
            </a:r>
            <a:r>
              <a:rPr lang="en-US" dirty="0"/>
              <a:t>method </a:t>
            </a:r>
            <a:r>
              <a:rPr lang="en-US" dirty="0" smtClean="0"/>
              <a:t>without implementation </a:t>
            </a:r>
            <a:r>
              <a:rPr lang="en-US" dirty="0"/>
              <a:t>is known as </a:t>
            </a:r>
            <a:r>
              <a:rPr lang="en-US" b="1" dirty="0"/>
              <a:t>abstract method</a:t>
            </a:r>
            <a:r>
              <a:rPr lang="en-US" dirty="0"/>
              <a:t>. </a:t>
            </a: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A </a:t>
            </a:r>
            <a:r>
              <a:rPr lang="en-US" dirty="0"/>
              <a:t>method must always be declared in an abstract class, or in other words you can say that if a class has an abstract method, it </a:t>
            </a:r>
            <a:r>
              <a:rPr lang="en-US" b="1" dirty="0"/>
              <a:t>should be declared abstract</a:t>
            </a:r>
            <a:r>
              <a:rPr lang="en-US" dirty="0"/>
              <a:t> as </a:t>
            </a:r>
            <a:r>
              <a:rPr lang="en-US" dirty="0" smtClean="0"/>
              <a:t>well.</a:t>
            </a:r>
          </a:p>
          <a:p>
            <a:pPr marL="514350" indent="-514350">
              <a:buAutoNum type="arabicParenR"/>
            </a:pPr>
            <a:r>
              <a:rPr lang="en-US" dirty="0" smtClean="0"/>
              <a:t>Always </a:t>
            </a:r>
            <a:r>
              <a:rPr lang="en-US" dirty="0"/>
              <a:t>end the declaration with a </a:t>
            </a:r>
            <a:r>
              <a:rPr lang="en-US" b="1" dirty="0"/>
              <a:t>semicolon</a:t>
            </a:r>
            <a:r>
              <a:rPr lang="en-US" dirty="0" smtClean="0"/>
              <a:t>(;).</a:t>
            </a:r>
          </a:p>
          <a:p>
            <a:pPr marL="514350" indent="-514350">
              <a:buAutoNum type="arabicParenR"/>
            </a:pPr>
            <a:r>
              <a:rPr lang="en-US" dirty="0" smtClean="0"/>
              <a:t>It </a:t>
            </a:r>
            <a:r>
              <a:rPr lang="en-US" dirty="0"/>
              <a:t>must be </a:t>
            </a:r>
            <a:r>
              <a:rPr lang="en-US" b="1" dirty="0"/>
              <a:t>overridden</a:t>
            </a:r>
            <a:r>
              <a:rPr lang="en-US" dirty="0"/>
              <a:t>. An abstract class must be extended and in a same way abstract method must be overridden.</a:t>
            </a:r>
            <a:br>
              <a:rPr lang="en-US" dirty="0"/>
            </a:br>
            <a:r>
              <a:rPr lang="en-US" dirty="0"/>
              <a:t>4) A class has to be declared abstract to have abstract methods.</a:t>
            </a:r>
          </a:p>
          <a:p>
            <a:r>
              <a:rPr lang="en-US" b="1" dirty="0"/>
              <a:t>Note:</a:t>
            </a:r>
            <a:r>
              <a:rPr lang="en-US" dirty="0"/>
              <a:t> The class which is extending abstract class must override all the abstract methods.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64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227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Some important key points about abstract classes in Java.</vt:lpstr>
      <vt:lpstr>Cont.,</vt:lpstr>
      <vt:lpstr>ABSTRACT METHOD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10</cp:revision>
  <dcterms:created xsi:type="dcterms:W3CDTF">2018-04-16T09:10:58Z</dcterms:created>
  <dcterms:modified xsi:type="dcterms:W3CDTF">2018-04-16T11:29:45Z</dcterms:modified>
</cp:coreProperties>
</file>