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9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7DC-CB0D-4236-B757-43BFAAE8D10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83C2-F465-46BA-BA1E-236CFF5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6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 method is a collection of statements that are grouped together to perform an operation.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call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method, for example, the system actually executes several statements in order to display a message on the console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whether a method is defined by the user, or available in standard library, there are two types of methods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 Methods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Methods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7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53792"/>
            <a:ext cx="10019764" cy="5640946"/>
          </a:xfrm>
        </p:spPr>
      </p:pic>
    </p:spTree>
    <p:extLst>
      <p:ext uri="{BB962C8B-B14F-4D97-AF65-F5344CB8AC3E}">
        <p14:creationId xmlns:p14="http://schemas.microsoft.com/office/powerpoint/2010/main" val="287118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1" y="927278"/>
            <a:ext cx="9981126" cy="4713667"/>
          </a:xfrm>
        </p:spPr>
      </p:pic>
    </p:spTree>
    <p:extLst>
      <p:ext uri="{BB962C8B-B14F-4D97-AF65-F5344CB8AC3E}">
        <p14:creationId xmlns:p14="http://schemas.microsoft.com/office/powerpoint/2010/main" val="385668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2" y="721217"/>
            <a:ext cx="10483403" cy="5228822"/>
          </a:xfrm>
        </p:spPr>
      </p:pic>
    </p:spTree>
    <p:extLst>
      <p:ext uri="{BB962C8B-B14F-4D97-AF65-F5344CB8AC3E}">
        <p14:creationId xmlns:p14="http://schemas.microsoft.com/office/powerpoint/2010/main" val="107193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declaration of methods based on return type and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without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  and without arguments.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without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and with arguments.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return type  and without arguments.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return type and with arguments.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1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875763"/>
            <a:ext cx="9697791" cy="5154356"/>
          </a:xfrm>
        </p:spPr>
      </p:pic>
    </p:spTree>
    <p:extLst>
      <p:ext uri="{BB962C8B-B14F-4D97-AF65-F5344CB8AC3E}">
        <p14:creationId xmlns:p14="http://schemas.microsoft.com/office/powerpoint/2010/main" val="111713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42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Type of declaration of methods based on return type and arguments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2018-04-06T09:49:57Z</dcterms:created>
  <dcterms:modified xsi:type="dcterms:W3CDTF">2018-04-12T06:13:28Z</dcterms:modified>
</cp:coreProperties>
</file>