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8D88-7B2E-704D-A8DA-B66F14B9F293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73EA-A7E0-F240-A36D-2CB6A94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1" y="444500"/>
            <a:ext cx="10278738" cy="5670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5534" y="6114695"/>
            <a:ext cx="381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3" y="749147"/>
            <a:ext cx="8549089" cy="5427816"/>
          </a:xfrm>
        </p:spPr>
      </p:pic>
    </p:spTree>
    <p:extLst>
      <p:ext uri="{BB962C8B-B14F-4D97-AF65-F5344CB8AC3E}">
        <p14:creationId xmlns:p14="http://schemas.microsoft.com/office/powerpoint/2010/main" val="31878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07" y="594911"/>
            <a:ext cx="8747393" cy="5582052"/>
          </a:xfrm>
        </p:spPr>
      </p:pic>
    </p:spTree>
    <p:extLst>
      <p:ext uri="{BB962C8B-B14F-4D97-AF65-F5344CB8AC3E}">
        <p14:creationId xmlns:p14="http://schemas.microsoft.com/office/powerpoint/2010/main" val="20498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57" y="980501"/>
            <a:ext cx="9309253" cy="4824193"/>
          </a:xfrm>
        </p:spPr>
      </p:pic>
    </p:spTree>
    <p:extLst>
      <p:ext uri="{BB962C8B-B14F-4D97-AF65-F5344CB8AC3E}">
        <p14:creationId xmlns:p14="http://schemas.microsoft.com/office/powerpoint/2010/main" val="13600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37" y="837282"/>
            <a:ext cx="9210101" cy="5339681"/>
          </a:xfrm>
        </p:spPr>
      </p:pic>
    </p:spTree>
    <p:extLst>
      <p:ext uri="{BB962C8B-B14F-4D97-AF65-F5344CB8AC3E}">
        <p14:creationId xmlns:p14="http://schemas.microsoft.com/office/powerpoint/2010/main" val="12352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2018-04-08T10:58:17Z</dcterms:created>
  <dcterms:modified xsi:type="dcterms:W3CDTF">2018-04-09T06:43:17Z</dcterms:modified>
</cp:coreProperties>
</file>